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handoutMasterIdLst>
    <p:handoutMasterId r:id="rId5"/>
  </p:handoutMasterIdLst>
  <p:sldIdLst>
    <p:sldId id="260" r:id="rId2"/>
    <p:sldId id="267" r:id="rId3"/>
    <p:sldId id="270" r:id="rId4"/>
  </p:sldIdLst>
  <p:sldSz cx="9144000" cy="6858000" type="screen4x3"/>
  <p:notesSz cx="6797675" cy="99282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989" y="8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F2D8CF-CE25-46A0-99A0-5EE71C317441}" type="datetimeFigureOut">
              <a:rPr lang="ko-KR" altLang="en-US" smtClean="0"/>
              <a:pPr/>
              <a:t>2023-03-29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1C35D4-A481-4692-A55F-D85FC0FDC4A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직사각형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직사각형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직사각형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직사각형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직사각형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/>
              <a:t>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863E-9592-4074-A414-74B70AC92F2A}" type="datetimeFigureOut">
              <a:rPr lang="ko-KR" altLang="en-US" smtClean="0"/>
              <a:pPr/>
              <a:t>2023-03-29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직선 연결선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직사각형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타원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타원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8FF80D3-E409-43B9-88F9-917812EDD55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863E-9592-4074-A414-74B70AC92F2A}" type="datetimeFigureOut">
              <a:rPr lang="ko-KR" altLang="en-US" smtClean="0"/>
              <a:pPr/>
              <a:t>2023-03-29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80D3-E409-43B9-88F9-917812EDD5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직사각형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직사각형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직사각형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직사각형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직사각형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직선 연결선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타원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타원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8FF80D3-E409-43B9-88F9-917812EDD55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863E-9592-4074-A414-74B70AC92F2A}" type="datetimeFigureOut">
              <a:rPr lang="ko-KR" altLang="en-US" smtClean="0"/>
              <a:pPr/>
              <a:t>2023-03-29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863E-9592-4074-A414-74B70AC92F2A}" type="datetimeFigureOut">
              <a:rPr lang="ko-KR" altLang="en-US" smtClean="0"/>
              <a:pPr/>
              <a:t>2023-03-29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8FF80D3-E409-43B9-88F9-917812EDD55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직사각형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직사각형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직사각형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직사각형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직사각형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직사각형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/>
              <a:t>마스터 텍스트 스타일을 편집합니다</a:t>
            </a:r>
          </a:p>
        </p:txBody>
      </p:sp>
      <p:sp>
        <p:nvSpPr>
          <p:cNvPr id="13" name="직사각형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직사각형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863E-9592-4074-A414-74B70AC92F2A}" type="datetimeFigureOut">
              <a:rPr lang="ko-KR" altLang="en-US" smtClean="0"/>
              <a:pPr/>
              <a:t>2023-03-29</a:t>
            </a:fld>
            <a:endParaRPr lang="ko-KR" altLang="en-US"/>
          </a:p>
        </p:txBody>
      </p:sp>
      <p:sp>
        <p:nvSpPr>
          <p:cNvPr id="8" name="직선 연결선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타원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타원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8FF80D3-E409-43B9-88F9-917812EDD55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FBA863E-9592-4074-A414-74B70AC92F2A}" type="datetimeFigureOut">
              <a:rPr lang="ko-KR" altLang="en-US" smtClean="0"/>
              <a:pPr/>
              <a:t>2023-03-29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80D3-E409-43B9-88F9-917812EDD55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직선 연결선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내용 개체 틀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12" name="내용 개체 틀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선 연결선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직사각형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직사각형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직사각형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직사각형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직사각형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직사각형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/>
              <a:t>마스터 텍스트 스타일을 편집합니다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863E-9592-4074-A414-74B70AC92F2A}" type="datetimeFigureOut">
              <a:rPr lang="ko-KR" altLang="en-US" smtClean="0"/>
              <a:pPr/>
              <a:t>2023-03-29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15" name="직선 연결선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직사각형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내용 개체 틀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26" name="내용 개체 틀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25" name="타원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타원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8FF80D3-E409-43B9-88F9-917812EDD55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3" name="제목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863E-9592-4074-A414-74B70AC92F2A}" type="datetimeFigureOut">
              <a:rPr lang="ko-KR" altLang="en-US" smtClean="0"/>
              <a:pPr/>
              <a:t>2023-03-29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8FF80D3-E409-43B9-88F9-917812EDD5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직사각형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직사각형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직사각형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직사각형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직사각형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863E-9592-4074-A414-74B70AC92F2A}" type="datetimeFigureOut">
              <a:rPr lang="ko-KR" altLang="en-US" smtClean="0"/>
              <a:pPr/>
              <a:t>2023-03-29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8FF80D3-E409-43B9-88F9-917812EDD5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직사각형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직사각형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직사각형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직사각형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직사각형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직사각형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/>
              <a:t>마스터 텍스트 스타일을 편집합니다</a:t>
            </a:r>
          </a:p>
        </p:txBody>
      </p:sp>
      <p:sp>
        <p:nvSpPr>
          <p:cNvPr id="8" name="직사각형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직선 연결선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내용 개체 틀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10" name="타원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타원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8FF80D3-E409-43B9-88F9-917812EDD55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1" name="직사각형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863E-9592-4074-A414-74B70AC92F2A}" type="datetimeFigureOut">
              <a:rPr lang="ko-KR" altLang="en-US" smtClean="0"/>
              <a:pPr/>
              <a:t>2023-03-29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선 연결선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직사각형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직사각형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직사각형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직사각형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직사각형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직사각형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타원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타원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8FF80D3-E409-43B9-88F9-917812EDD55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/>
              <a:t>마스터 텍스트 스타일을 편집합니다</a:t>
            </a:r>
          </a:p>
        </p:txBody>
      </p:sp>
      <p:sp>
        <p:nvSpPr>
          <p:cNvPr id="22" name="직사각형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FBA863E-9592-4074-A414-74B70AC92F2A}" type="datetimeFigureOut">
              <a:rPr lang="ko-KR" altLang="en-US" smtClean="0"/>
              <a:pPr/>
              <a:t>2023-03-29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직사각형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직사각형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직사각형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직사각형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직사각형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FBA863E-9592-4074-A414-74B70AC92F2A}" type="datetimeFigureOut">
              <a:rPr lang="ko-KR" altLang="en-US" smtClean="0"/>
              <a:pPr/>
              <a:t>2023-03-29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8" name="직사각형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직선 연결선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타원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타원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8FF80D3-E409-43B9-88F9-917812EDD55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/>
              <a:t>둘째 수준</a:t>
            </a:r>
          </a:p>
          <a:p>
            <a:pPr lvl="2" eaLnBrk="1" latinLnBrk="0" hangingPunct="1"/>
            <a:r>
              <a:rPr kumimoji="0" lang="ko-KR" altLang="en-US"/>
              <a:t>셋째 수준</a:t>
            </a:r>
          </a:p>
          <a:p>
            <a:pPr lvl="3" eaLnBrk="1" latinLnBrk="0" hangingPunct="1"/>
            <a:r>
              <a:rPr kumimoji="0" lang="ko-KR" altLang="en-US"/>
              <a:t>넷째 수준</a:t>
            </a:r>
          </a:p>
          <a:p>
            <a:pPr lvl="4" eaLnBrk="1" latinLnBrk="0" hangingPunct="1"/>
            <a:r>
              <a:rPr kumimoji="0" lang="ko-KR" altLang="en-US"/>
              <a:t>다섯째 수준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1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1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1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1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1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1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1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1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596" y="1484784"/>
            <a:ext cx="8229600" cy="2448272"/>
          </a:xfrm>
        </p:spPr>
        <p:txBody>
          <a:bodyPr>
            <a:normAutofit/>
          </a:bodyPr>
          <a:lstStyle/>
          <a:p>
            <a:r>
              <a:rPr lang="en-US" altLang="ko-KR" sz="4000" dirty="0">
                <a:ea typeface="휴먼엑스포" pitchFamily="18" charset="-127"/>
              </a:rPr>
              <a:t>2023-1</a:t>
            </a:r>
            <a:r>
              <a:rPr lang="ko-KR" altLang="en-US" sz="4000" dirty="0">
                <a:ea typeface="휴먼엑스포" pitchFamily="18" charset="-127"/>
              </a:rPr>
              <a:t>학기 </a:t>
            </a:r>
            <a:r>
              <a:rPr lang="en-US" altLang="ko-KR" sz="4000" dirty="0">
                <a:ea typeface="휴먼엑스포" pitchFamily="18" charset="-127"/>
              </a:rPr>
              <a:t/>
            </a:r>
            <a:br>
              <a:rPr lang="en-US" altLang="ko-KR" sz="4000" dirty="0">
                <a:ea typeface="휴먼엑스포" pitchFamily="18" charset="-127"/>
              </a:rPr>
            </a:br>
            <a:r>
              <a:rPr lang="en-US" altLang="ko-KR" sz="4000" dirty="0">
                <a:ea typeface="휴먼엑스포" pitchFamily="18" charset="-127"/>
              </a:rPr>
              <a:t>1</a:t>
            </a:r>
            <a:r>
              <a:rPr lang="ko-KR" altLang="en-US" sz="4000" dirty="0">
                <a:ea typeface="휴먼엑스포" pitchFamily="18" charset="-127"/>
              </a:rPr>
              <a:t>차 강의평가 </a:t>
            </a:r>
            <a:r>
              <a:rPr lang="ko-KR" altLang="en-US" sz="4000" dirty="0" smtClean="0">
                <a:ea typeface="휴먼엑스포" pitchFamily="18" charset="-127"/>
              </a:rPr>
              <a:t>입력 </a:t>
            </a:r>
            <a:r>
              <a:rPr lang="ko-KR" altLang="en-US" sz="4000" dirty="0">
                <a:ea typeface="휴먼엑스포" pitchFamily="18" charset="-127"/>
              </a:rPr>
              <a:t>절차</a:t>
            </a:r>
            <a:r>
              <a:rPr lang="en-US" altLang="ko-KR" dirty="0">
                <a:ea typeface="휴먼엑스포" pitchFamily="18" charset="-127"/>
              </a:rPr>
              <a:t/>
            </a:r>
            <a:br>
              <a:rPr lang="en-US" altLang="ko-KR" dirty="0">
                <a:ea typeface="휴먼엑스포" pitchFamily="18" charset="-127"/>
              </a:rPr>
            </a:br>
            <a:r>
              <a:rPr lang="en-US" altLang="ko-KR" sz="2200" dirty="0">
                <a:solidFill>
                  <a:srgbClr val="FF0000"/>
                </a:solidFill>
                <a:ea typeface="휴먼엑스포" pitchFamily="18" charset="-127"/>
              </a:rPr>
              <a:t/>
            </a:r>
            <a:br>
              <a:rPr lang="en-US" altLang="ko-KR" sz="2200" dirty="0">
                <a:solidFill>
                  <a:srgbClr val="FF0000"/>
                </a:solidFill>
                <a:ea typeface="휴먼엑스포" pitchFamily="18" charset="-127"/>
              </a:rPr>
            </a:br>
            <a:r>
              <a:rPr lang="en-US" altLang="ko-KR" sz="2200" dirty="0">
                <a:solidFill>
                  <a:srgbClr val="FF0000"/>
                </a:solidFill>
                <a:ea typeface="휴먼엑스포" pitchFamily="18" charset="-127"/>
              </a:rPr>
              <a:t>[</a:t>
            </a:r>
            <a:r>
              <a:rPr lang="ko-KR" altLang="en-US" sz="2200" dirty="0">
                <a:solidFill>
                  <a:srgbClr val="FF0000"/>
                </a:solidFill>
                <a:ea typeface="휴먼엑스포" pitchFamily="18" charset="-127"/>
              </a:rPr>
              <a:t>교과목 특성상 강의평가 </a:t>
            </a:r>
            <a:r>
              <a:rPr lang="ko-KR" altLang="en-US" sz="2200" dirty="0" err="1">
                <a:solidFill>
                  <a:srgbClr val="FF0000"/>
                </a:solidFill>
                <a:ea typeface="휴먼엑스포" pitchFamily="18" charset="-127"/>
              </a:rPr>
              <a:t>미실시</a:t>
            </a:r>
            <a:r>
              <a:rPr lang="ko-KR" altLang="en-US" sz="2200" dirty="0">
                <a:solidFill>
                  <a:srgbClr val="FF0000"/>
                </a:solidFill>
                <a:ea typeface="휴먼엑스포" pitchFamily="18" charset="-127"/>
              </a:rPr>
              <a:t> 과목은 제외</a:t>
            </a:r>
            <a:r>
              <a:rPr lang="en-US" altLang="ko-KR" sz="2200" dirty="0">
                <a:solidFill>
                  <a:srgbClr val="FF0000"/>
                </a:solidFill>
                <a:ea typeface="휴먼엑스포" pitchFamily="18" charset="-127"/>
              </a:rPr>
              <a:t>]</a:t>
            </a:r>
            <a:endParaRPr lang="ko-KR" altLang="en-US" sz="2200" dirty="0">
              <a:solidFill>
                <a:srgbClr val="FF0000"/>
              </a:solidFill>
              <a:ea typeface="휴먼엑스포" pitchFamily="18" charset="-127"/>
            </a:endParaRPr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214282" y="0"/>
            <a:ext cx="550072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0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[</a:t>
            </a:r>
            <a:r>
              <a:rPr kumimoji="0" lang="ko-KR" altLang="en-US" sz="20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붙임</a:t>
            </a:r>
            <a:r>
              <a:rPr kumimoji="0" lang="en-US" altLang="ko-KR" sz="20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]</a:t>
            </a:r>
            <a:endParaRPr kumimoji="0" lang="ko-KR" altLang="en-US" sz="20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466018" y="4797152"/>
            <a:ext cx="822960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32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교무처 </a:t>
            </a:r>
            <a:r>
              <a:rPr kumimoji="0" lang="ko-KR" altLang="en-US" sz="320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학사팀</a:t>
            </a:r>
            <a:endParaRPr kumimoji="0" lang="ko-KR" altLang="en-US" sz="3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596" y="2123736"/>
            <a:ext cx="8229600" cy="2948338"/>
          </a:xfrm>
        </p:spPr>
        <p:txBody>
          <a:bodyPr>
            <a:normAutofit/>
          </a:bodyPr>
          <a:lstStyle/>
          <a:p>
            <a:r>
              <a:rPr lang="en-US" altLang="ko-KR" sz="4000" dirty="0">
                <a:ea typeface="휴먼엑스포" pitchFamily="18" charset="-127"/>
              </a:rPr>
              <a:t>2023-1</a:t>
            </a:r>
            <a:r>
              <a:rPr lang="ko-KR" altLang="en-US" sz="4000" dirty="0">
                <a:ea typeface="휴먼엑스포" pitchFamily="18" charset="-127"/>
              </a:rPr>
              <a:t>학기 </a:t>
            </a:r>
            <a:r>
              <a:rPr lang="en-US" altLang="ko-KR" sz="4000" dirty="0">
                <a:ea typeface="휴먼엑스포" pitchFamily="18" charset="-127"/>
              </a:rPr>
              <a:t/>
            </a:r>
            <a:br>
              <a:rPr lang="en-US" altLang="ko-KR" sz="4000" dirty="0">
                <a:ea typeface="휴먼엑스포" pitchFamily="18" charset="-127"/>
              </a:rPr>
            </a:br>
            <a:r>
              <a:rPr lang="en-US" altLang="ko-KR" sz="4000" dirty="0">
                <a:ea typeface="휴먼엑스포" pitchFamily="18" charset="-127"/>
              </a:rPr>
              <a:t>1</a:t>
            </a:r>
            <a:r>
              <a:rPr lang="ko-KR" altLang="en-US" sz="4000" dirty="0">
                <a:ea typeface="휴먼엑스포" pitchFamily="18" charset="-127"/>
              </a:rPr>
              <a:t>차 강의평가 입력 절차</a:t>
            </a:r>
            <a:r>
              <a:rPr lang="en-US" altLang="ko-KR" dirty="0">
                <a:ea typeface="휴먼엑스포" pitchFamily="18" charset="-127"/>
              </a:rPr>
              <a:t/>
            </a:r>
            <a:br>
              <a:rPr lang="en-US" altLang="ko-KR" dirty="0">
                <a:ea typeface="휴먼엑스포" pitchFamily="18" charset="-127"/>
              </a:rPr>
            </a:br>
            <a:r>
              <a:rPr lang="en-US" altLang="ko-KR" dirty="0">
                <a:ea typeface="휴먼엑스포" pitchFamily="18" charset="-127"/>
              </a:rPr>
              <a:t/>
            </a:r>
            <a:br>
              <a:rPr lang="en-US" altLang="ko-KR" dirty="0">
                <a:ea typeface="휴먼엑스포" pitchFamily="18" charset="-127"/>
              </a:rPr>
            </a:br>
            <a:r>
              <a:rPr lang="en-US" altLang="ko-KR" sz="2200" dirty="0">
                <a:solidFill>
                  <a:srgbClr val="FF0000"/>
                </a:solidFill>
                <a:ea typeface="휴먼엑스포" pitchFamily="18" charset="-127"/>
              </a:rPr>
              <a:t/>
            </a:r>
            <a:br>
              <a:rPr lang="en-US" altLang="ko-KR" sz="2200" dirty="0">
                <a:solidFill>
                  <a:srgbClr val="FF0000"/>
                </a:solidFill>
                <a:ea typeface="휴먼엑스포" pitchFamily="18" charset="-127"/>
              </a:rPr>
            </a:br>
            <a:r>
              <a:rPr lang="en-US" altLang="ko-KR" sz="2200" dirty="0">
                <a:solidFill>
                  <a:srgbClr val="FF0000"/>
                </a:solidFill>
                <a:ea typeface="휴먼엑스포" pitchFamily="18" charset="-127"/>
              </a:rPr>
              <a:t>[</a:t>
            </a:r>
            <a:r>
              <a:rPr lang="ko-KR" altLang="en-US" sz="2200" dirty="0">
                <a:solidFill>
                  <a:srgbClr val="FF0000"/>
                </a:solidFill>
                <a:ea typeface="휴먼엑스포" pitchFamily="18" charset="-127"/>
              </a:rPr>
              <a:t>학 생 용</a:t>
            </a:r>
            <a:r>
              <a:rPr lang="en-US" altLang="ko-KR" sz="2200" dirty="0">
                <a:solidFill>
                  <a:srgbClr val="FF0000"/>
                </a:solidFill>
                <a:ea typeface="휴먼엑스포" pitchFamily="18" charset="-127"/>
              </a:rPr>
              <a:t>]</a:t>
            </a:r>
            <a:endParaRPr lang="ko-KR" altLang="en-US" sz="2200" dirty="0">
              <a:solidFill>
                <a:srgbClr val="FF0000"/>
              </a:solidFill>
              <a:ea typeface="휴먼엑스포" pitchFamily="18" charset="-127"/>
            </a:endParaRPr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214282" y="0"/>
            <a:ext cx="550072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0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그룹 15"/>
          <p:cNvGrpSpPr/>
          <p:nvPr/>
        </p:nvGrpSpPr>
        <p:grpSpPr>
          <a:xfrm>
            <a:off x="395536" y="1052736"/>
            <a:ext cx="8423707" cy="5039422"/>
            <a:chOff x="395536" y="1052736"/>
            <a:chExt cx="8423707" cy="5039422"/>
          </a:xfrm>
        </p:grpSpPr>
        <p:pic>
          <p:nvPicPr>
            <p:cNvPr id="1026" name="Picture 2" descr="C:\Users\user\Desktop\수업\강의평가\캡처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95536" y="1052736"/>
              <a:ext cx="8423707" cy="5039422"/>
            </a:xfrm>
            <a:prstGeom prst="rect">
              <a:avLst/>
            </a:prstGeom>
            <a:noFill/>
          </p:spPr>
        </p:pic>
        <p:sp>
          <p:nvSpPr>
            <p:cNvPr id="15" name="직사각형 14"/>
            <p:cNvSpPr/>
            <p:nvPr/>
          </p:nvSpPr>
          <p:spPr>
            <a:xfrm>
              <a:off x="6678894" y="2386204"/>
              <a:ext cx="288032" cy="14401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0" name="타원 19"/>
          <p:cNvSpPr/>
          <p:nvPr/>
        </p:nvSpPr>
        <p:spPr>
          <a:xfrm>
            <a:off x="2771800" y="1018262"/>
            <a:ext cx="785818" cy="35719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타원 7"/>
          <p:cNvSpPr/>
          <p:nvPr/>
        </p:nvSpPr>
        <p:spPr>
          <a:xfrm>
            <a:off x="539552" y="3861048"/>
            <a:ext cx="720080" cy="144016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타원 8"/>
          <p:cNvSpPr/>
          <p:nvPr/>
        </p:nvSpPr>
        <p:spPr>
          <a:xfrm>
            <a:off x="439551" y="3582347"/>
            <a:ext cx="642942" cy="214314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/>
        </p:nvSpPr>
        <p:spPr>
          <a:xfrm>
            <a:off x="323528" y="2574235"/>
            <a:ext cx="642942" cy="169818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타원 10"/>
          <p:cNvSpPr/>
          <p:nvPr/>
        </p:nvSpPr>
        <p:spPr>
          <a:xfrm>
            <a:off x="3059832" y="2348880"/>
            <a:ext cx="504056" cy="216024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직사각형 11"/>
          <p:cNvSpPr/>
          <p:nvPr/>
        </p:nvSpPr>
        <p:spPr>
          <a:xfrm>
            <a:off x="2051720" y="3501008"/>
            <a:ext cx="6696744" cy="2232248"/>
          </a:xfrm>
          <a:prstGeom prst="rect">
            <a:avLst/>
          </a:prstGeom>
          <a:noFill/>
          <a:ln w="22225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8335077" y="5777271"/>
            <a:ext cx="432995" cy="225356"/>
          </a:xfrm>
          <a:prstGeom prst="rect">
            <a:avLst/>
          </a:prstGeom>
          <a:noFill/>
          <a:ln w="22225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제목 1">
            <a:extLst>
              <a:ext uri="{FF2B5EF4-FFF2-40B4-BE49-F238E27FC236}">
                <a16:creationId xmlns:a16="http://schemas.microsoft.com/office/drawing/2014/main" id="{3DAFFC10-C917-4E06-8460-DAD229D1B75D}"/>
              </a:ext>
            </a:extLst>
          </p:cNvPr>
          <p:cNvSpPr txBox="1">
            <a:spLocks/>
          </p:cNvSpPr>
          <p:nvPr/>
        </p:nvSpPr>
        <p:spPr>
          <a:xfrm>
            <a:off x="157782" y="165502"/>
            <a:ext cx="7222530" cy="4898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en-US" altLang="ko-KR" sz="15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[</a:t>
            </a:r>
            <a:r>
              <a:rPr kumimoji="0" lang="ko-KR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경로</a:t>
            </a:r>
            <a:r>
              <a:rPr kumimoji="0" lang="en-US" altLang="ko-KR" sz="15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]</a:t>
            </a:r>
            <a:r>
              <a:rPr kumimoji="0" lang="ko-KR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ko-KR" altLang="en-US" sz="1400" b="1" dirty="0"/>
              <a:t>대학 </a:t>
            </a:r>
            <a:r>
              <a:rPr lang="ko-KR" altLang="en-US" sz="1400" b="1" dirty="0">
                <a:latin typeface="+mj-lt"/>
              </a:rPr>
              <a:t>홈페이지 </a:t>
            </a:r>
            <a:r>
              <a:rPr lang="en-US" altLang="ko-KR" sz="1400" b="1" dirty="0">
                <a:latin typeface="+mj-lt"/>
              </a:rPr>
              <a:t>PORTAL(</a:t>
            </a:r>
            <a:r>
              <a:rPr lang="ko-KR" altLang="en-US" sz="1400" b="1" dirty="0">
                <a:latin typeface="+mj-lt"/>
              </a:rPr>
              <a:t>포털</a:t>
            </a:r>
            <a:r>
              <a:rPr lang="en-US" altLang="ko-KR" sz="1400" b="1" dirty="0">
                <a:latin typeface="+mj-lt"/>
              </a:rPr>
              <a:t>)</a:t>
            </a:r>
            <a:r>
              <a:rPr lang="ko-KR" altLang="en-US" sz="1400" b="1" dirty="0">
                <a:latin typeface="+mj-lt"/>
              </a:rPr>
              <a:t> ☞ 로그인 ☞ </a:t>
            </a:r>
            <a:r>
              <a:rPr lang="ko-KR" altLang="en-US" sz="1400" b="1" dirty="0" err="1">
                <a:latin typeface="+mj-lt"/>
              </a:rPr>
              <a:t>웹정보</a:t>
            </a:r>
            <a:r>
              <a:rPr lang="ko-KR" altLang="en-US" sz="1400" b="1" dirty="0">
                <a:latin typeface="+mj-lt"/>
              </a:rPr>
              <a:t> ☞ </a:t>
            </a:r>
            <a:r>
              <a:rPr lang="ko-KR" altLang="en-US" sz="1400" b="1" dirty="0">
                <a:latin typeface="+mj-lt"/>
                <a:ea typeface="+mj-ea"/>
                <a:cs typeface="+mj-cs"/>
              </a:rPr>
              <a:t>강의평가 </a:t>
            </a:r>
            <a:r>
              <a:rPr lang="ko-KR" altLang="en-US" sz="1400" b="1" dirty="0"/>
              <a:t>☞ 강의평가 </a:t>
            </a:r>
            <a:r>
              <a:rPr lang="ko-KR" altLang="en-US" sz="1400" b="1" dirty="0">
                <a:latin typeface="+mj-lt"/>
                <a:ea typeface="+mj-ea"/>
                <a:cs typeface="+mj-cs"/>
              </a:rPr>
              <a:t>입력</a:t>
            </a:r>
            <a:endParaRPr kumimoji="0" lang="ko-KR" altLang="en-US" sz="1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BF951AC1-067C-4E48-9B9C-28B08233C65F}"/>
              </a:ext>
            </a:extLst>
          </p:cNvPr>
          <p:cNvSpPr/>
          <p:nvPr/>
        </p:nvSpPr>
        <p:spPr>
          <a:xfrm>
            <a:off x="2720998" y="1925299"/>
            <a:ext cx="288032" cy="1617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C3A66496-8CEB-42DD-8A80-9F0ED87F8D11}"/>
              </a:ext>
            </a:extLst>
          </p:cNvPr>
          <p:cNvSpPr/>
          <p:nvPr/>
        </p:nvSpPr>
        <p:spPr>
          <a:xfrm>
            <a:off x="2259277" y="1925293"/>
            <a:ext cx="288032" cy="1617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중앙">
  <a:themeElements>
    <a:clrScheme name="중앙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중앙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841</TotalTime>
  <Words>57</Words>
  <Application>Microsoft Office PowerPoint</Application>
  <PresentationFormat>화면 슬라이드 쇼(4:3)</PresentationFormat>
  <Paragraphs>5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8" baseType="lpstr">
      <vt:lpstr>맑은 고딕</vt:lpstr>
      <vt:lpstr>휴먼엑스포</vt:lpstr>
      <vt:lpstr>Wingdings</vt:lpstr>
      <vt:lpstr>Wingdings 2</vt:lpstr>
      <vt:lpstr>중앙</vt:lpstr>
      <vt:lpstr>2023-1학기  1차 강의평가 입력 절차  [교과목 특성상 강의평가 미실시 과목은 제외]</vt:lpstr>
      <vt:lpstr>2023-1학기  1차 강의평가 입력 절차   [학 생 용]</vt:lpstr>
      <vt:lpstr>PowerPoint 프레젠테이션</vt:lpstr>
    </vt:vector>
  </TitlesOfParts>
  <Company>단국대학교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[1단계] 대학홈페이지 웹정보스템 클릭</dc:title>
  <dc:creator>단국대학교</dc:creator>
  <cp:lastModifiedBy>Windows 사용자</cp:lastModifiedBy>
  <cp:revision>108</cp:revision>
  <dcterms:created xsi:type="dcterms:W3CDTF">2013-04-12T04:39:26Z</dcterms:created>
  <dcterms:modified xsi:type="dcterms:W3CDTF">2023-03-29T00:14:15Z</dcterms:modified>
</cp:coreProperties>
</file>