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58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2021-01-15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2368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2021.01.14(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0A740FE6-777D-4FCD-BC4E-C9E01CBEA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247" y="328609"/>
            <a:ext cx="1362823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57" name="_x443803248" descr="EMB0000391c00b1">
            <a:extLst>
              <a:ext uri="{FF2B5EF4-FFF2-40B4-BE49-F238E27FC236}">
                <a16:creationId xmlns:a16="http://schemas.microsoft.com/office/drawing/2014/main" id="{90DBEEF3-01AE-465C-9CCF-EACE6F637C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70"/>
          <a:stretch>
            <a:fillRect/>
          </a:stretch>
        </p:blipFill>
        <p:spPr bwMode="auto">
          <a:xfrm>
            <a:off x="339247" y="1562711"/>
            <a:ext cx="8049177" cy="4309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2021.01.14(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0A740FE6-777D-4FCD-BC4E-C9E01CBEA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247" y="328609"/>
            <a:ext cx="1362823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933E8247-DBFF-4F10-ABFE-910002313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43804544" descr="EMB0000391c00b3">
            <a:extLst>
              <a:ext uri="{FF2B5EF4-FFF2-40B4-BE49-F238E27FC236}">
                <a16:creationId xmlns:a16="http://schemas.microsoft.com/office/drawing/2014/main" id="{061445DA-1A70-4503-8448-6526832464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69"/>
          <a:stretch>
            <a:fillRect/>
          </a:stretch>
        </p:blipFill>
        <p:spPr bwMode="auto">
          <a:xfrm>
            <a:off x="354057" y="1565454"/>
            <a:ext cx="7962359" cy="247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0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2022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568</cp:revision>
  <cp:lastPrinted>2019-04-01T05:27:46Z</cp:lastPrinted>
  <dcterms:created xsi:type="dcterms:W3CDTF">2016-09-02T04:58:22Z</dcterms:created>
  <dcterms:modified xsi:type="dcterms:W3CDTF">2021-01-15T00:07:05Z</dcterms:modified>
</cp:coreProperties>
</file>