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38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951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5ACF52A1-845C-4BAE-9B29-27A4DA33D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97" y="1117997"/>
            <a:ext cx="137752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EE326639-6E5F-44FD-AD96-D1F35DAA8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56375" y="-1723107"/>
            <a:ext cx="135438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7F0869B2-70DD-41A0-A459-62CBC74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58133512" descr="EMB0000289806ce">
            <a:extLst>
              <a:ext uri="{FF2B5EF4-FFF2-40B4-BE49-F238E27FC236}">
                <a16:creationId xmlns:a16="http://schemas.microsoft.com/office/drawing/2014/main" id="{77D4EACC-2524-49C4-927A-03E821C2A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2"/>
          <a:stretch>
            <a:fillRect/>
          </a:stretch>
        </p:blipFill>
        <p:spPr bwMode="auto">
          <a:xfrm>
            <a:off x="364262" y="1560532"/>
            <a:ext cx="8096170" cy="431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71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5ACF52A1-845C-4BAE-9B29-27A4DA33D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97" y="1117997"/>
            <a:ext cx="137752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EE326639-6E5F-44FD-AD96-D1F35DAA8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56375" y="-1723107"/>
            <a:ext cx="135438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7F0869B2-70DD-41A0-A459-62CBC74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04276CEE-D468-480C-96B1-B5D6BE55A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58098880" descr="EMB0000289806d1">
            <a:extLst>
              <a:ext uri="{FF2B5EF4-FFF2-40B4-BE49-F238E27FC236}">
                <a16:creationId xmlns:a16="http://schemas.microsoft.com/office/drawing/2014/main" id="{473C2C33-711C-4D95-AD61-E328EB21D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9"/>
          <a:stretch>
            <a:fillRect/>
          </a:stretch>
        </p:blipFill>
        <p:spPr bwMode="auto">
          <a:xfrm>
            <a:off x="358051" y="1601437"/>
            <a:ext cx="8102381" cy="427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27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585</cp:revision>
  <cp:lastPrinted>2019-04-01T05:27:46Z</cp:lastPrinted>
  <dcterms:created xsi:type="dcterms:W3CDTF">2016-09-02T04:58:22Z</dcterms:created>
  <dcterms:modified xsi:type="dcterms:W3CDTF">2021-02-15T00:56:38Z</dcterms:modified>
</cp:coreProperties>
</file>