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09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0" name="_x352632248" descr="EMB00002774be59">
            <a:extLst>
              <a:ext uri="{FF2B5EF4-FFF2-40B4-BE49-F238E27FC236}">
                <a16:creationId xmlns:a16="http://schemas.microsoft.com/office/drawing/2014/main" id="{DD56A5AC-87E5-4367-9DD1-A01E8229D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8"/>
          <a:stretch>
            <a:fillRect/>
          </a:stretch>
        </p:blipFill>
        <p:spPr bwMode="auto">
          <a:xfrm>
            <a:off x="320934" y="1565454"/>
            <a:ext cx="8136031" cy="427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C78104F5-C520-4668-8E16-C69E3713D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7415088" descr="EMB00002774be5b">
            <a:extLst>
              <a:ext uri="{FF2B5EF4-FFF2-40B4-BE49-F238E27FC236}">
                <a16:creationId xmlns:a16="http://schemas.microsoft.com/office/drawing/2014/main" id="{AF329979-4879-4BB0-A5C2-ADB16D68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1"/>
          <a:stretch>
            <a:fillRect/>
          </a:stretch>
        </p:blipFill>
        <p:spPr bwMode="auto">
          <a:xfrm>
            <a:off x="361466" y="1563783"/>
            <a:ext cx="8098966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1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571</cp:revision>
  <cp:lastPrinted>2019-04-01T05:27:46Z</cp:lastPrinted>
  <dcterms:created xsi:type="dcterms:W3CDTF">2016-09-02T04:58:22Z</dcterms:created>
  <dcterms:modified xsi:type="dcterms:W3CDTF">2021-01-19T23:57:33Z</dcterms:modified>
</cp:coreProperties>
</file>