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58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7614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2021.01.21(</a:t>
            </a:r>
            <a:r>
              <a:rPr lang="ko-KR" altLang="en-US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2" name="_x445169344" descr="EMB000025a0be3e">
            <a:extLst>
              <a:ext uri="{FF2B5EF4-FFF2-40B4-BE49-F238E27FC236}">
                <a16:creationId xmlns:a16="http://schemas.microsoft.com/office/drawing/2014/main" id="{AB1710F0-4F97-4306-8CD9-9961D83A68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744" t="36816" r="22517" b="7668"/>
          <a:stretch>
            <a:fillRect/>
          </a:stretch>
        </p:blipFill>
        <p:spPr bwMode="auto">
          <a:xfrm>
            <a:off x="349387" y="1564799"/>
            <a:ext cx="8111045" cy="427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7" y="1021551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2021.01.21(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금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D10B7480-6B39-4F0D-A950-D4A22275D3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CF7A6AAF-7CAC-463A-9E29-062FA70924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62" name="_x446127728" descr="EMB000025a0be40">
            <a:extLst>
              <a:ext uri="{FF2B5EF4-FFF2-40B4-BE49-F238E27FC236}">
                <a16:creationId xmlns:a16="http://schemas.microsoft.com/office/drawing/2014/main" id="{3B4B7D89-6914-4AC9-96EB-4AAFC91CC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97" t="50912" r="22263" b="20879"/>
          <a:stretch>
            <a:fillRect/>
          </a:stretch>
        </p:blipFill>
        <p:spPr bwMode="auto">
          <a:xfrm>
            <a:off x="328638" y="1522910"/>
            <a:ext cx="8059786" cy="2786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7852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2027</TotalTime>
  <Words>92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8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574</cp:revision>
  <cp:lastPrinted>2019-04-01T05:27:46Z</cp:lastPrinted>
  <dcterms:created xsi:type="dcterms:W3CDTF">2016-09-02T04:58:22Z</dcterms:created>
  <dcterms:modified xsi:type="dcterms:W3CDTF">2021-01-24T23:52:52Z</dcterms:modified>
</cp:coreProperties>
</file>