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93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723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77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782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95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00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3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34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14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14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590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1684-F4D6-47D6-9091-08AC9BE34662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8FED9-0F1A-4D9D-AA3B-81FCFC892B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7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123" y="254305"/>
            <a:ext cx="8583753" cy="63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3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437" y="254305"/>
            <a:ext cx="8575126" cy="63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123" y="254305"/>
            <a:ext cx="8583753" cy="63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6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dcterms:created xsi:type="dcterms:W3CDTF">2022-09-29T05:00:39Z</dcterms:created>
  <dcterms:modified xsi:type="dcterms:W3CDTF">2022-09-29T05:01:02Z</dcterms:modified>
</cp:coreProperties>
</file>