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58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7614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2021.01.21(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60" name="_x440435672" descr="EMB000009ccbd0a">
            <a:extLst>
              <a:ext uri="{FF2B5EF4-FFF2-40B4-BE49-F238E27FC236}">
                <a16:creationId xmlns:a16="http://schemas.microsoft.com/office/drawing/2014/main" id="{B1F64BA0-C326-4617-B7E6-D3EAFE52B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34"/>
          <a:stretch>
            <a:fillRect/>
          </a:stretch>
        </p:blipFill>
        <p:spPr bwMode="auto">
          <a:xfrm>
            <a:off x="319134" y="1533935"/>
            <a:ext cx="8136031" cy="4368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2021.01.21(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D10B7480-6B39-4F0D-A950-D4A22275D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40498312" descr="EMB000009ccbd0c">
            <a:extLst>
              <a:ext uri="{FF2B5EF4-FFF2-40B4-BE49-F238E27FC236}">
                <a16:creationId xmlns:a16="http://schemas.microsoft.com/office/drawing/2014/main" id="{2A093C21-5DD9-418E-86F4-6DBFF46B1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94"/>
          <a:stretch>
            <a:fillRect/>
          </a:stretch>
        </p:blipFill>
        <p:spPr bwMode="auto">
          <a:xfrm>
            <a:off x="357124" y="1539516"/>
            <a:ext cx="8103308" cy="4332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85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2026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573</cp:revision>
  <cp:lastPrinted>2019-04-01T05:27:46Z</cp:lastPrinted>
  <dcterms:created xsi:type="dcterms:W3CDTF">2016-09-02T04:58:22Z</dcterms:created>
  <dcterms:modified xsi:type="dcterms:W3CDTF">2021-01-24T23:48:25Z</dcterms:modified>
</cp:coreProperties>
</file>