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47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3" name="_x564858256" descr="EMB00002238bd7f">
            <a:extLst>
              <a:ext uri="{FF2B5EF4-FFF2-40B4-BE49-F238E27FC236}">
                <a16:creationId xmlns:a16="http://schemas.microsoft.com/office/drawing/2014/main" id="{BB32A69C-D84E-4788-AA24-DCF2E498B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97" t="39116" r="22391" b="4886"/>
          <a:stretch>
            <a:fillRect/>
          </a:stretch>
        </p:blipFill>
        <p:spPr bwMode="auto">
          <a:xfrm>
            <a:off x="340094" y="1582229"/>
            <a:ext cx="8120338" cy="425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B78C872B-F237-4A5C-8A43-04C6DFF0D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61790560" descr="EMB00002238bd81">
            <a:extLst>
              <a:ext uri="{FF2B5EF4-FFF2-40B4-BE49-F238E27FC236}">
                <a16:creationId xmlns:a16="http://schemas.microsoft.com/office/drawing/2014/main" id="{5F4D190E-7A0C-4076-A56F-B787643FD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5" t="37065" r="22516" b="6731"/>
          <a:stretch>
            <a:fillRect/>
          </a:stretch>
        </p:blipFill>
        <p:spPr bwMode="auto">
          <a:xfrm>
            <a:off x="362311" y="1591470"/>
            <a:ext cx="8098121" cy="425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1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575</cp:revision>
  <cp:lastPrinted>2019-04-01T05:27:46Z</cp:lastPrinted>
  <dcterms:created xsi:type="dcterms:W3CDTF">2016-09-02T04:58:22Z</dcterms:created>
  <dcterms:modified xsi:type="dcterms:W3CDTF">2021-01-25T23:47:13Z</dcterms:modified>
</cp:coreProperties>
</file>