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67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9" name="_x347744640" descr="EMB00001638bb3b">
            <a:extLst>
              <a:ext uri="{FF2B5EF4-FFF2-40B4-BE49-F238E27FC236}">
                <a16:creationId xmlns:a16="http://schemas.microsoft.com/office/drawing/2014/main" id="{86734998-5D87-4B5F-97A9-0E920D2AD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3"/>
          <a:stretch>
            <a:fillRect/>
          </a:stretch>
        </p:blipFill>
        <p:spPr bwMode="auto">
          <a:xfrm>
            <a:off x="294824" y="1580968"/>
            <a:ext cx="8021592" cy="4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5EA390E4-E1EF-47D5-8A02-BEFDF69EB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47124584" descr="EMB00001638bb3c">
            <a:extLst>
              <a:ext uri="{FF2B5EF4-FFF2-40B4-BE49-F238E27FC236}">
                <a16:creationId xmlns:a16="http://schemas.microsoft.com/office/drawing/2014/main" id="{33612379-CE86-4119-BF12-A93E09D61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0"/>
          <a:stretch>
            <a:fillRect/>
          </a:stretch>
        </p:blipFill>
        <p:spPr bwMode="auto">
          <a:xfrm>
            <a:off x="336526" y="1571891"/>
            <a:ext cx="7979890" cy="42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570</cp:revision>
  <cp:lastPrinted>2019-04-01T05:27:46Z</cp:lastPrinted>
  <dcterms:created xsi:type="dcterms:W3CDTF">2016-09-02T04:58:22Z</dcterms:created>
  <dcterms:modified xsi:type="dcterms:W3CDTF">2021-01-19T23:27:18Z</dcterms:modified>
</cp:coreProperties>
</file>