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3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58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2021-01-18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2021.01.15(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0A740FE6-777D-4FCD-BC4E-C9E01CBEA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247" y="328609"/>
            <a:ext cx="1362823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58" name="_x331281640" descr="EMB00001af4beea">
            <a:extLst>
              <a:ext uri="{FF2B5EF4-FFF2-40B4-BE49-F238E27FC236}">
                <a16:creationId xmlns:a16="http://schemas.microsoft.com/office/drawing/2014/main" id="{AA4599B4-411E-4CD8-82E1-0EC87B469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7"/>
          <a:stretch>
            <a:fillRect/>
          </a:stretch>
        </p:blipFill>
        <p:spPr bwMode="auto">
          <a:xfrm>
            <a:off x="349387" y="1575567"/>
            <a:ext cx="8039037" cy="426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2022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569</cp:revision>
  <cp:lastPrinted>2019-04-01T05:27:46Z</cp:lastPrinted>
  <dcterms:created xsi:type="dcterms:W3CDTF">2016-09-02T04:58:22Z</dcterms:created>
  <dcterms:modified xsi:type="dcterms:W3CDTF">2021-01-17T23:59:10Z</dcterms:modified>
</cp:coreProperties>
</file>