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1820" autoAdjust="0"/>
  </p:normalViewPr>
  <p:slideViewPr>
    <p:cSldViewPr snapToGrid="0">
      <p:cViewPr varScale="1">
        <p:scale>
          <a:sx n="103" d="100"/>
          <a:sy n="103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0D65E-0FEF-46E0-ACA6-4893DACCF2D6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97C19-20B9-4ABB-93D7-82765699B2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355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97C19-20B9-4ABB-93D7-82765699B2E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2862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 (</a:t>
            </a:r>
            <a:r>
              <a:rPr lang="ko-KR" altLang="en-US" dirty="0" err="1" smtClean="0"/>
              <a:t>우리과</a:t>
            </a:r>
            <a:r>
              <a:rPr lang="ko-KR" altLang="en-US" dirty="0" smtClean="0"/>
              <a:t> 학생으로 </a:t>
            </a:r>
            <a:r>
              <a:rPr lang="ko-KR" altLang="en-US" dirty="0" err="1" smtClean="0"/>
              <a:t>부족시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치위생학과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물리치료학과 학생들과 함께 갈수 있음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97C19-20B9-4ABB-93D7-82765699B2E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450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F317-8DC7-493E-8C2F-1826B5114B2A}" type="datetime1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492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AEB8-8F20-4E06-9ACC-83387CCDBBF4}" type="datetime1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779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0834-2542-48FF-81C7-306CEFD237A2}" type="datetime1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32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1C58-056A-44A9-A4AB-C86F46790D59}" type="datetime1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724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7C01-DD8B-452A-A54F-CFA1368E7642}" type="datetime1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687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5401-A83B-449E-B96A-15F0B838A4C2}" type="datetime1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627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8DB1-2283-4760-9E83-6351E6C317F7}" type="datetime1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73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4EED-C0B8-4EBE-AB56-C696F8553492}" type="datetime1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229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1E8C-20E8-4133-B4EA-D3976EB1F82E}" type="datetime1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22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726B-1C7A-4B62-B71A-503E17F7203D}" type="datetime1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036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054F-3D99-4206-8228-C889E838B9D4}" type="datetime1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886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34780-09B3-4E0C-90BA-9339569C16EE}" type="datetime1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CA77E-4D9A-48A4-8C42-B026B10A12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510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596" y="0"/>
            <a:ext cx="5097411" cy="6858000"/>
          </a:xfrm>
          <a:prstGeom prst="rect">
            <a:avLst/>
          </a:prstGeom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787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Program components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Intensive </a:t>
            </a:r>
            <a:r>
              <a:rPr lang="en-US" altLang="ko-KR" b="1" dirty="0"/>
              <a:t>ESL Classes(4 skills + Pronunciation Clinic</a:t>
            </a:r>
            <a:r>
              <a:rPr lang="en-US" altLang="ko-KR" b="1" dirty="0" smtClean="0"/>
              <a:t>): 3wks</a:t>
            </a:r>
            <a:endParaRPr lang="en-US" altLang="ko-KR" dirty="0"/>
          </a:p>
          <a:p>
            <a:r>
              <a:rPr lang="en-US" altLang="ko-KR" b="1" dirty="0" smtClean="0"/>
              <a:t>Workplace Experience/Clinical Observation : 4day</a:t>
            </a:r>
            <a:endParaRPr lang="en-US" altLang="ko-KR" dirty="0"/>
          </a:p>
          <a:p>
            <a:r>
              <a:rPr lang="en-US" altLang="ko-KR" b="1" dirty="0" smtClean="0"/>
              <a:t>Lost </a:t>
            </a:r>
            <a:r>
              <a:rPr lang="en-US" altLang="ko-KR" b="1" dirty="0"/>
              <a:t>In New York Task-based Learning Activities (10 Themes)</a:t>
            </a:r>
            <a:endParaRPr lang="en-US" altLang="ko-KR" dirty="0"/>
          </a:p>
          <a:p>
            <a:r>
              <a:rPr lang="en-US" altLang="ko-KR" b="1" dirty="0" smtClean="0"/>
              <a:t>United </a:t>
            </a:r>
            <a:r>
              <a:rPr lang="en-US" altLang="ko-KR" b="1" dirty="0"/>
              <a:t>Nations (UN) Guided Tour </a:t>
            </a:r>
            <a:endParaRPr lang="en-US" altLang="ko-KR" dirty="0"/>
          </a:p>
          <a:p>
            <a:r>
              <a:rPr lang="en-US" altLang="ko-KR" b="1" dirty="0" smtClean="0"/>
              <a:t>Field </a:t>
            </a:r>
            <a:r>
              <a:rPr lang="en-US" altLang="ko-KR" b="1" dirty="0"/>
              <a:t>Trips to Ivy League Schools, Washington, D.C. and Boston(Optional)</a:t>
            </a:r>
            <a:endParaRPr lang="en-US" altLang="ko-KR" dirty="0"/>
          </a:p>
          <a:p>
            <a:r>
              <a:rPr lang="en-US" altLang="ko-KR" b="1" dirty="0" smtClean="0"/>
              <a:t>American </a:t>
            </a:r>
            <a:r>
              <a:rPr lang="en-US" altLang="ko-KR" b="1" dirty="0"/>
              <a:t>Culture and History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560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Tuition fee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83868"/>
            <a:ext cx="6077755" cy="5140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25048" y="1416676"/>
            <a:ext cx="45204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+ </a:t>
            </a:r>
            <a:r>
              <a:rPr lang="ko-KR" altLang="en-US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항공료</a:t>
            </a:r>
            <a:r>
              <a:rPr lang="en-US" altLang="ko-KR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식비</a:t>
            </a:r>
            <a:r>
              <a:rPr lang="en-US" altLang="ko-KR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</a:p>
          <a:p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건강검진비용</a:t>
            </a:r>
            <a:r>
              <a:rPr lang="en-US" altLang="ko-KR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</a:p>
          <a:p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개인비용 필요</a:t>
            </a:r>
            <a:endParaRPr lang="ko-KR" altLang="en-US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998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95459"/>
            <a:ext cx="10515600" cy="5481504"/>
          </a:xfrm>
        </p:spPr>
        <p:txBody>
          <a:bodyPr>
            <a:normAutofit/>
          </a:bodyPr>
          <a:lstStyle/>
          <a:p>
            <a:r>
              <a:rPr lang="ko-KR" altLang="en-US" sz="3200" dirty="0" smtClean="0"/>
              <a:t>대상</a:t>
            </a:r>
            <a:r>
              <a:rPr lang="en-US" altLang="ko-KR" sz="3200" dirty="0" smtClean="0"/>
              <a:t>: </a:t>
            </a:r>
            <a:r>
              <a:rPr lang="en-US" altLang="ko-KR" sz="3200" dirty="0" smtClean="0"/>
              <a:t>2~3</a:t>
            </a:r>
            <a:r>
              <a:rPr lang="ko-KR" altLang="en-US" sz="3200" dirty="0" smtClean="0"/>
              <a:t>학년</a:t>
            </a:r>
            <a:endParaRPr lang="en-US" altLang="ko-KR" sz="3200" dirty="0" smtClean="0"/>
          </a:p>
          <a:p>
            <a:r>
              <a:rPr lang="ko-KR" altLang="en-US" sz="3200" dirty="0" smtClean="0"/>
              <a:t>시기</a:t>
            </a:r>
            <a:r>
              <a:rPr lang="en-US" altLang="ko-KR" sz="3200" dirty="0" smtClean="0"/>
              <a:t>: </a:t>
            </a:r>
            <a:r>
              <a:rPr lang="en-US" altLang="ko-KR" sz="3200" dirty="0" smtClean="0">
                <a:solidFill>
                  <a:srgbClr val="FF0000"/>
                </a:solidFill>
              </a:rPr>
              <a:t>6.18~8.17 </a:t>
            </a:r>
            <a:r>
              <a:rPr lang="ko-KR" altLang="en-US" sz="3200" dirty="0" smtClean="0">
                <a:solidFill>
                  <a:srgbClr val="FF0000"/>
                </a:solidFill>
              </a:rPr>
              <a:t>사이 </a:t>
            </a:r>
            <a:r>
              <a:rPr lang="en-US" altLang="ko-KR" sz="3200" dirty="0" smtClean="0">
                <a:solidFill>
                  <a:srgbClr val="FF0000"/>
                </a:solidFill>
              </a:rPr>
              <a:t>4</a:t>
            </a:r>
            <a:r>
              <a:rPr lang="ko-KR" altLang="en-US" sz="3200" dirty="0" smtClean="0">
                <a:solidFill>
                  <a:srgbClr val="FF0000"/>
                </a:solidFill>
              </a:rPr>
              <a:t>주 </a:t>
            </a:r>
            <a:r>
              <a:rPr lang="en-US" altLang="ko-KR" sz="3200" dirty="0" smtClean="0"/>
              <a:t>(4</a:t>
            </a:r>
            <a:r>
              <a:rPr lang="ko-KR" altLang="en-US" sz="3200" dirty="0" smtClean="0"/>
              <a:t>월 중순까지 참가여부 확정 필요</a:t>
            </a:r>
            <a:r>
              <a:rPr lang="en-US" altLang="ko-KR" sz="3200" dirty="0" smtClean="0"/>
              <a:t>)</a:t>
            </a:r>
          </a:p>
          <a:p>
            <a:r>
              <a:rPr lang="ko-KR" altLang="en-US" sz="3200" dirty="0" smtClean="0"/>
              <a:t>최소참여 인원</a:t>
            </a:r>
            <a:r>
              <a:rPr lang="en-US" altLang="ko-KR" sz="3200" dirty="0" smtClean="0"/>
              <a:t>: 10</a:t>
            </a:r>
            <a:r>
              <a:rPr lang="ko-KR" altLang="en-US" sz="3200" dirty="0" smtClean="0"/>
              <a:t>명 </a:t>
            </a:r>
            <a:r>
              <a:rPr lang="en-US" altLang="ko-KR" sz="3200" dirty="0" smtClean="0"/>
              <a:t>(10</a:t>
            </a:r>
            <a:r>
              <a:rPr lang="ko-KR" altLang="en-US" sz="3200" dirty="0" smtClean="0"/>
              <a:t>명 모집 </a:t>
            </a:r>
            <a:r>
              <a:rPr lang="ko-KR" altLang="en-US" sz="3200" dirty="0" smtClean="0"/>
              <a:t>안되면 </a:t>
            </a:r>
            <a:r>
              <a:rPr lang="ko-KR" altLang="en-US" sz="3200" dirty="0" err="1" smtClean="0"/>
              <a:t>운영안됨</a:t>
            </a:r>
            <a:r>
              <a:rPr lang="en-US" altLang="ko-KR" sz="3200" dirty="0" smtClean="0"/>
              <a:t>)</a:t>
            </a:r>
            <a:endParaRPr lang="en-US" altLang="ko-KR" sz="3200" dirty="0" smtClean="0"/>
          </a:p>
          <a:p>
            <a:r>
              <a:rPr lang="ko-KR" altLang="en-US" sz="3200" dirty="0" smtClean="0"/>
              <a:t>학과 </a:t>
            </a:r>
            <a:r>
              <a:rPr lang="ko-KR" altLang="en-US" sz="3200" dirty="0" smtClean="0"/>
              <a:t>발전기금에서 소액의 지원금</a:t>
            </a:r>
            <a:endParaRPr lang="en-US" altLang="ko-KR" sz="3200" dirty="0" smtClean="0"/>
          </a:p>
          <a:p>
            <a:pPr marL="0" indent="0">
              <a:buNone/>
            </a:pPr>
            <a:endParaRPr lang="ko-KR" altLang="en-US" sz="32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5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605" y="173797"/>
            <a:ext cx="6168789" cy="6365115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5308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3929743" cy="4351338"/>
          </a:xfrm>
        </p:spPr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주 </a:t>
            </a:r>
            <a:r>
              <a:rPr lang="ko-KR" altLang="en-US" dirty="0" smtClean="0"/>
              <a:t>프로그램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2017</a:t>
            </a:r>
            <a:r>
              <a:rPr lang="ko-KR" altLang="en-US" dirty="0" smtClean="0"/>
              <a:t>년도 프로그램 내용으로 </a:t>
            </a:r>
            <a:r>
              <a:rPr lang="en-US" altLang="ko-KR" dirty="0" smtClean="0"/>
              <a:t>2018</a:t>
            </a:r>
            <a:r>
              <a:rPr lang="ko-KR" altLang="en-US" dirty="0" smtClean="0"/>
              <a:t>년도 에도 유사하게 진행예정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9476" y="0"/>
            <a:ext cx="5667375" cy="6429375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443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859809"/>
            <a:ext cx="10515600" cy="5317154"/>
          </a:xfrm>
        </p:spPr>
        <p:txBody>
          <a:bodyPr/>
          <a:lstStyle/>
          <a:p>
            <a:r>
              <a:rPr lang="en-US" altLang="ko-KR" dirty="0" smtClean="0"/>
              <a:t>2018</a:t>
            </a:r>
            <a:r>
              <a:rPr lang="ko-KR" altLang="en-US" dirty="0" smtClean="0"/>
              <a:t>년 겨울에 방문</a:t>
            </a:r>
            <a:endParaRPr lang="en-US" altLang="ko-KR" dirty="0" smtClean="0"/>
          </a:p>
          <a:p>
            <a:r>
              <a:rPr lang="ko-KR" altLang="en-US" dirty="0" smtClean="0"/>
              <a:t>모집대상</a:t>
            </a:r>
            <a:r>
              <a:rPr lang="en-US" altLang="ko-KR" dirty="0" smtClean="0"/>
              <a:t>: 3</a:t>
            </a:r>
            <a:r>
              <a:rPr lang="ko-KR" altLang="en-US" dirty="0" smtClean="0"/>
              <a:t>학년</a:t>
            </a:r>
            <a:r>
              <a:rPr lang="en-US" altLang="ko-KR" dirty="0" smtClean="0"/>
              <a:t>, 2</a:t>
            </a:r>
            <a:r>
              <a:rPr lang="ko-KR" altLang="en-US" dirty="0" smtClean="0"/>
              <a:t>명 </a:t>
            </a:r>
            <a:endParaRPr lang="en-US" altLang="ko-KR" dirty="0" smtClean="0"/>
          </a:p>
          <a:p>
            <a:r>
              <a:rPr lang="ko-KR" altLang="en-US" dirty="0" smtClean="0"/>
              <a:t>비용</a:t>
            </a:r>
            <a:r>
              <a:rPr lang="en-US" altLang="ko-KR" dirty="0" smtClean="0"/>
              <a:t>: 1800</a:t>
            </a:r>
            <a:r>
              <a:rPr lang="ko-KR" altLang="en-US" dirty="0" smtClean="0"/>
              <a:t>불 </a:t>
            </a:r>
            <a:r>
              <a:rPr lang="en-US" altLang="ko-KR" dirty="0" smtClean="0"/>
              <a:t>+ </a:t>
            </a:r>
            <a:r>
              <a:rPr lang="ko-KR" altLang="en-US" dirty="0" smtClean="0"/>
              <a:t>항공료</a:t>
            </a:r>
          </a:p>
          <a:p>
            <a:r>
              <a:rPr lang="ko-KR" altLang="en-US" dirty="0" smtClean="0"/>
              <a:t>경상대 학생들과 함께 방문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사전에 시뮬레이션 </a:t>
            </a:r>
            <a:r>
              <a:rPr lang="en-US" altLang="ko-KR" dirty="0" smtClean="0"/>
              <a:t>1</a:t>
            </a:r>
            <a:r>
              <a:rPr lang="ko-KR" altLang="en-US" dirty="0" smtClean="0"/>
              <a:t>회 교육 </a:t>
            </a:r>
            <a:r>
              <a:rPr lang="en-US" altLang="ko-KR" dirty="0" smtClean="0"/>
              <a:t>(</a:t>
            </a:r>
            <a:r>
              <a:rPr lang="ko-KR" altLang="en-US" dirty="0" smtClean="0"/>
              <a:t>경상대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학과 </a:t>
            </a:r>
            <a:r>
              <a:rPr lang="ko-KR" altLang="en-US" dirty="0" smtClean="0"/>
              <a:t>발전기금에서 소액의 지원금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CA77E-4D9A-48A4-8C42-B026B10A1290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7483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167</Words>
  <Application>Microsoft Office PowerPoint</Application>
  <PresentationFormat>와이드스크린</PresentationFormat>
  <Paragraphs>32</Paragraphs>
  <Slides>7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HY헤드라인M</vt:lpstr>
      <vt:lpstr>맑은 고딕</vt:lpstr>
      <vt:lpstr>Arial</vt:lpstr>
      <vt:lpstr>Office 테마</vt:lpstr>
      <vt:lpstr>PowerPoint 프레젠테이션</vt:lpstr>
      <vt:lpstr>Program components</vt:lpstr>
      <vt:lpstr>Tuition fee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SeonHa</dc:creator>
  <cp:lastModifiedBy>SeonHa</cp:lastModifiedBy>
  <cp:revision>9</cp:revision>
  <dcterms:created xsi:type="dcterms:W3CDTF">2018-03-06T00:37:41Z</dcterms:created>
  <dcterms:modified xsi:type="dcterms:W3CDTF">2018-03-13T05:29:37Z</dcterms:modified>
</cp:coreProperties>
</file>