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9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0000"/>
    <a:srgbClr val="CCCC00"/>
    <a:srgbClr val="CCFF99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1CF55-D7CF-4015-AAF2-0F64C67DF35F}" type="datetimeFigureOut">
              <a:rPr lang="ko-KR" altLang="en-US" smtClean="0"/>
              <a:pPr/>
              <a:t>2014-01-24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E4AE0-4923-4213-ABD9-4894ED7DFC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710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E4AE0-4923-4213-ABD9-4894ED7DFC90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8517-51D4-4D90-8B52-90F6ABCCD478}" type="datetimeFigureOut">
              <a:rPr lang="ko-KR" altLang="en-US" smtClean="0"/>
              <a:pPr/>
              <a:t>2014-01-24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타원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D6B6A-5EE4-475B-9223-FB92D668CE5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8517-51D4-4D90-8B52-90F6ABCCD478}" type="datetimeFigureOut">
              <a:rPr lang="ko-KR" altLang="en-US" smtClean="0"/>
              <a:pPr/>
              <a:t>2014-01-24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D6B6A-5EE4-475B-9223-FB92D668CE5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직사각형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타원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96D6B6A-5EE4-475B-9223-FB92D668CE5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8517-51D4-4D90-8B52-90F6ABCCD478}" type="datetimeFigureOut">
              <a:rPr lang="ko-KR" altLang="en-US" smtClean="0"/>
              <a:pPr/>
              <a:t>2014-01-24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8517-51D4-4D90-8B52-90F6ABCCD478}" type="datetimeFigureOut">
              <a:rPr lang="ko-KR" altLang="en-US" smtClean="0"/>
              <a:pPr/>
              <a:t>2014-01-24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96D6B6A-5EE4-475B-9223-FB92D668CE5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3" name="직사각형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직사각형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8517-51D4-4D90-8B52-90F6ABCCD478}" type="datetimeFigureOut">
              <a:rPr lang="ko-KR" altLang="en-US" smtClean="0"/>
              <a:pPr/>
              <a:t>2014-01-24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타원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타원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D6B6A-5EE4-475B-9223-FB92D668CE5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D6E8517-51D4-4D90-8B52-90F6ABCCD478}" type="datetimeFigureOut">
              <a:rPr lang="ko-KR" altLang="en-US" smtClean="0"/>
              <a:pPr/>
              <a:t>2014-01-24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D6B6A-5EE4-475B-9223-FB92D668CE5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내용 개체 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직사각형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직사각형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직사각형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사각형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8517-51D4-4D90-8B52-90F6ABCCD478}" type="datetimeFigureOut">
              <a:rPr lang="ko-KR" altLang="en-US" smtClean="0"/>
              <a:pPr/>
              <a:t>2014-01-24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내용 개체 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6" name="내용 개체 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5" name="타원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타원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96D6B6A-5EE4-475B-9223-FB92D668CE5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3" name="제목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8517-51D4-4D90-8B52-90F6ABCCD478}" type="datetimeFigureOut">
              <a:rPr lang="ko-KR" altLang="en-US" smtClean="0"/>
              <a:pPr/>
              <a:t>2014-01-24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96D6B6A-5EE4-475B-9223-FB92D668CE5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8517-51D4-4D90-8B52-90F6ABCCD478}" type="datetimeFigureOut">
              <a:rPr lang="ko-KR" altLang="en-US" smtClean="0"/>
              <a:pPr/>
              <a:t>2014-01-24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6D6B6A-5EE4-475B-9223-FB92D668CE5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내용 개체 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0" name="타원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타원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D6B6A-5EE4-475B-9223-FB92D668CE5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직사각형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8517-51D4-4D90-8B52-90F6ABCCD478}" type="datetimeFigureOut">
              <a:rPr lang="ko-KR" altLang="en-US" smtClean="0"/>
              <a:pPr/>
              <a:t>2014-01-24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선 연결선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직사각형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타원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96D6B6A-5EE4-475B-9223-FB92D668CE5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22" name="직사각형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D6E8517-51D4-4D90-8B52-90F6ABCCD478}" type="datetimeFigureOut">
              <a:rPr lang="ko-KR" altLang="en-US" smtClean="0"/>
              <a:pPr/>
              <a:t>2014-01-24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D6E8517-51D4-4D90-8B52-90F6ABCCD478}" type="datetimeFigureOut">
              <a:rPr lang="ko-KR" altLang="en-US" smtClean="0"/>
              <a:pPr/>
              <a:t>2014-01-24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타원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D6B6A-5EE4-475B-9223-FB92D668CE5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3" r:id="rId1"/>
    <p:sldLayoutId id="2147484694" r:id="rId2"/>
    <p:sldLayoutId id="2147484695" r:id="rId3"/>
    <p:sldLayoutId id="2147484696" r:id="rId4"/>
    <p:sldLayoutId id="2147484697" r:id="rId5"/>
    <p:sldLayoutId id="2147484698" r:id="rId6"/>
    <p:sldLayoutId id="2147484699" r:id="rId7"/>
    <p:sldLayoutId id="2147484700" r:id="rId8"/>
    <p:sldLayoutId id="2147484701" r:id="rId9"/>
    <p:sldLayoutId id="2147484702" r:id="rId10"/>
    <p:sldLayoutId id="2147484703" r:id="rId11"/>
  </p:sldLayoutIdLst>
  <p:txStyles>
    <p:titleStyle>
      <a:lvl1pPr algn="ctr" rtl="0" eaLnBrk="1" latinLnBrk="1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1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1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1521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휴먼옛체" pitchFamily="18" charset="-127"/>
                <a:ea typeface="휴먼옛체" pitchFamily="18" charset="-127"/>
              </a:rPr>
              <a:t/>
            </a:r>
            <a:br>
              <a:rPr lang="en-US" altLang="ko-KR" sz="28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휴먼옛체" pitchFamily="18" charset="-127"/>
                <a:ea typeface="휴먼옛체" pitchFamily="18" charset="-127"/>
              </a:rPr>
            </a:br>
            <a:r>
              <a:rPr lang="en-US" altLang="ko-KR" sz="28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휴먼옛체" pitchFamily="18" charset="-127"/>
                <a:ea typeface="휴먼옛체" pitchFamily="18" charset="-127"/>
              </a:rPr>
              <a:t/>
            </a:r>
            <a:br>
              <a:rPr lang="en-US" altLang="ko-KR" sz="28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휴먼옛체" pitchFamily="18" charset="-127"/>
                <a:ea typeface="휴먼옛체" pitchFamily="18" charset="-127"/>
              </a:rPr>
            </a:br>
            <a:r>
              <a:rPr lang="en-US" altLang="ko-KR" sz="28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휴먼옛체" pitchFamily="18" charset="-127"/>
                <a:ea typeface="휴먼옛체" pitchFamily="18" charset="-127"/>
              </a:rPr>
              <a:t/>
            </a:r>
            <a:br>
              <a:rPr lang="en-US" altLang="ko-KR" sz="28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휴먼옛체" pitchFamily="18" charset="-127"/>
                <a:ea typeface="휴먼옛체" pitchFamily="18" charset="-127"/>
              </a:rPr>
            </a:br>
            <a:r>
              <a:rPr lang="en-US" altLang="ko-KR" sz="28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휴먼옛체" pitchFamily="18" charset="-127"/>
                <a:ea typeface="휴먼옛체" pitchFamily="18" charset="-127"/>
              </a:rPr>
              <a:t/>
            </a:r>
            <a:br>
              <a:rPr lang="en-US" altLang="ko-KR" sz="28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휴먼옛체" pitchFamily="18" charset="-127"/>
                <a:ea typeface="휴먼옛체" pitchFamily="18" charset="-127"/>
              </a:rPr>
            </a:br>
            <a:r>
              <a:rPr lang="en-US" altLang="ko-KR" sz="28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휴먼옛체" pitchFamily="18" charset="-127"/>
                <a:ea typeface="휴먼옛체" pitchFamily="18" charset="-127"/>
              </a:rPr>
              <a:t/>
            </a:r>
            <a:br>
              <a:rPr lang="en-US" altLang="ko-KR" sz="28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휴먼옛체" pitchFamily="18" charset="-127"/>
                <a:ea typeface="휴먼옛체" pitchFamily="18" charset="-127"/>
              </a:rPr>
            </a:br>
            <a:r>
              <a:rPr lang="en-US" altLang="ko-KR" sz="28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휴먼옛체" pitchFamily="18" charset="-127"/>
                <a:ea typeface="휴먼옛체" pitchFamily="18" charset="-127"/>
              </a:rPr>
              <a:t/>
            </a:r>
            <a:br>
              <a:rPr lang="en-US" altLang="ko-KR" sz="28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휴먼옛체" pitchFamily="18" charset="-127"/>
                <a:ea typeface="휴먼옛체" pitchFamily="18" charset="-127"/>
              </a:rPr>
            </a:br>
            <a:r>
              <a:rPr lang="en-US" altLang="ko-KR" sz="28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휴먼옛체" pitchFamily="18" charset="-127"/>
                <a:ea typeface="휴먼옛체" pitchFamily="18" charset="-127"/>
              </a:rPr>
              <a:t> </a:t>
            </a:r>
            <a:r>
              <a:rPr lang="ko-KR" altLang="en-US" sz="3200" dirty="0" smtClean="0">
                <a:solidFill>
                  <a:schemeClr val="accent1">
                    <a:lumMod val="75000"/>
                  </a:schemeClr>
                </a:solidFill>
                <a:latin typeface="휴먼옛체" pitchFamily="18" charset="-127"/>
                <a:ea typeface="휴먼옛체" pitchFamily="18" charset="-127"/>
              </a:rPr>
              <a:t>건강증진연구소 </a:t>
            </a:r>
            <a:r>
              <a:rPr lang="ko-KR" altLang="en-US" sz="3200" dirty="0" smtClean="0">
                <a:solidFill>
                  <a:schemeClr val="accent1">
                    <a:lumMod val="75000"/>
                  </a:schemeClr>
                </a:solidFill>
                <a:latin typeface="휴먼옛체" pitchFamily="18" charset="-127"/>
                <a:ea typeface="휴먼옛체" pitchFamily="18" charset="-127"/>
              </a:rPr>
              <a:t>학술대회</a:t>
            </a:r>
            <a:r>
              <a:rPr lang="en-US" altLang="ko-KR" sz="2800" dirty="0" smtClean="0">
                <a:solidFill>
                  <a:schemeClr val="accent1">
                    <a:lumMod val="75000"/>
                  </a:schemeClr>
                </a:solidFill>
                <a:latin typeface="휴먼옛체" pitchFamily="18" charset="-127"/>
                <a:ea typeface="휴먼옛체" pitchFamily="18" charset="-127"/>
              </a:rPr>
              <a:t/>
            </a:r>
            <a:br>
              <a:rPr lang="en-US" altLang="ko-KR" sz="2800" dirty="0" smtClean="0">
                <a:solidFill>
                  <a:schemeClr val="accent1">
                    <a:lumMod val="75000"/>
                  </a:schemeClr>
                </a:solidFill>
                <a:latin typeface="휴먼옛체" pitchFamily="18" charset="-127"/>
                <a:ea typeface="휴먼옛체" pitchFamily="18" charset="-127"/>
              </a:rPr>
            </a:br>
            <a:r>
              <a:rPr lang="en-US" altLang="ko-KR" sz="2800" dirty="0" smtClean="0">
                <a:solidFill>
                  <a:schemeClr val="accent1">
                    <a:lumMod val="75000"/>
                  </a:schemeClr>
                </a:solidFill>
                <a:latin typeface="휴먼옛체" pitchFamily="18" charset="-127"/>
                <a:ea typeface="휴먼옛체" pitchFamily="18" charset="-127"/>
              </a:rPr>
              <a:t>‘</a:t>
            </a:r>
            <a:r>
              <a:rPr lang="ko-KR" altLang="en-US" sz="2800" dirty="0" smtClean="0">
                <a:solidFill>
                  <a:schemeClr val="accent1">
                    <a:lumMod val="75000"/>
                  </a:schemeClr>
                </a:solidFill>
                <a:latin typeface="휴먼옛체" pitchFamily="18" charset="-127"/>
                <a:ea typeface="휴먼옛체" pitchFamily="18" charset="-127"/>
              </a:rPr>
              <a:t>긍정 탐색</a:t>
            </a:r>
            <a:r>
              <a:rPr lang="en-US" altLang="ko-KR" sz="2800" dirty="0" smtClean="0">
                <a:solidFill>
                  <a:schemeClr val="accent1">
                    <a:lumMod val="75000"/>
                  </a:schemeClr>
                </a:solidFill>
                <a:latin typeface="휴먼옛체" pitchFamily="18" charset="-127"/>
                <a:ea typeface="휴먼옛체" pitchFamily="18" charset="-127"/>
              </a:rPr>
              <a:t>’</a:t>
            </a:r>
            <a:r>
              <a:rPr lang="ko-KR" altLang="en-US" sz="2800" dirty="0" smtClean="0">
                <a:solidFill>
                  <a:schemeClr val="accent1">
                    <a:lumMod val="75000"/>
                  </a:schemeClr>
                </a:solidFill>
                <a:latin typeface="휴먼옛체" pitchFamily="18" charset="-127"/>
                <a:ea typeface="휴먼옛체" pitchFamily="18" charset="-127"/>
              </a:rPr>
              <a:t>의 </a:t>
            </a:r>
            <a:r>
              <a:rPr lang="ko-KR" altLang="en-US" sz="2800" dirty="0" smtClean="0">
                <a:solidFill>
                  <a:schemeClr val="accent1">
                    <a:lumMod val="75000"/>
                  </a:schemeClr>
                </a:solidFill>
                <a:latin typeface="휴먼옛체" pitchFamily="18" charset="-127"/>
                <a:ea typeface="휴먼옛체" pitchFamily="18" charset="-127"/>
              </a:rPr>
              <a:t>이해와 적용</a:t>
            </a:r>
            <a:endParaRPr lang="ko-KR" altLang="en-US" sz="2800" dirty="0">
              <a:solidFill>
                <a:schemeClr val="accent1">
                  <a:lumMod val="75000"/>
                </a:schemeClr>
              </a:solidFill>
              <a:latin typeface="휴먼옛체" pitchFamily="18" charset="-127"/>
              <a:ea typeface="휴먼옛체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484784"/>
            <a:ext cx="7920880" cy="5213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80000"/>
              </a:lnSpc>
            </a:pPr>
            <a:r>
              <a:rPr lang="ko-KR" altLang="en-US" sz="2000" b="1" dirty="0" smtClean="0">
                <a:solidFill>
                  <a:srgbClr val="000000"/>
                </a:solidFill>
                <a:latin typeface="맑은 고딕"/>
                <a:ea typeface="맑은 고딕"/>
              </a:rPr>
              <a:t>          </a:t>
            </a:r>
            <a:r>
              <a:rPr lang="ko-KR" altLang="en-US" sz="1600" b="1" dirty="0" smtClean="0">
                <a:solidFill>
                  <a:srgbClr val="000000"/>
                </a:solidFill>
                <a:latin typeface="맑은 고딕"/>
                <a:ea typeface="맑은 고딕"/>
              </a:rPr>
              <a:t>◈</a:t>
            </a:r>
            <a:r>
              <a:rPr lang="ko-KR" altLang="en-US" sz="1600" b="1" dirty="0" smtClean="0">
                <a:solidFill>
                  <a:srgbClr val="000000"/>
                </a:solidFill>
                <a:latin typeface="HY강B"/>
                <a:ea typeface="HY강B"/>
              </a:rPr>
              <a:t> 일시 </a:t>
            </a:r>
            <a:r>
              <a:rPr lang="en-US" altLang="ko-KR" sz="1600" b="1" dirty="0" smtClean="0">
                <a:solidFill>
                  <a:srgbClr val="000000"/>
                </a:solidFill>
                <a:latin typeface="HY강B"/>
                <a:ea typeface="HY강B"/>
              </a:rPr>
              <a:t>: </a:t>
            </a:r>
            <a:r>
              <a:rPr lang="en-US" altLang="ko-KR" sz="1600" b="1" dirty="0" smtClean="0">
                <a:solidFill>
                  <a:srgbClr val="000000"/>
                </a:solidFill>
                <a:latin typeface="HY강B"/>
                <a:ea typeface="HY강B"/>
              </a:rPr>
              <a:t> 2014</a:t>
            </a:r>
            <a:r>
              <a:rPr lang="en-US" altLang="ko-KR" sz="1600" b="1" dirty="0" smtClean="0">
                <a:solidFill>
                  <a:srgbClr val="000000"/>
                </a:solidFill>
                <a:latin typeface="HY강B"/>
                <a:ea typeface="HY강B"/>
              </a:rPr>
              <a:t>. 2. 22 (</a:t>
            </a:r>
            <a:r>
              <a:rPr lang="ko-KR" altLang="en-US" sz="1600" b="1" dirty="0" smtClean="0">
                <a:solidFill>
                  <a:srgbClr val="000000"/>
                </a:solidFill>
                <a:latin typeface="HY강B"/>
                <a:ea typeface="HY강B"/>
              </a:rPr>
              <a:t>토</a:t>
            </a:r>
            <a:r>
              <a:rPr lang="en-US" altLang="ko-KR" sz="1600" b="1" dirty="0" smtClean="0">
                <a:solidFill>
                  <a:srgbClr val="000000"/>
                </a:solidFill>
                <a:latin typeface="HY강B"/>
                <a:ea typeface="HY강B"/>
              </a:rPr>
              <a:t>)  9:00~18:00</a:t>
            </a:r>
            <a:endParaRPr lang="ko-KR" altLang="en-US" sz="1600" b="1" dirty="0" smtClean="0">
              <a:solidFill>
                <a:srgbClr val="000000"/>
              </a:solidFill>
              <a:latin typeface="바탕"/>
            </a:endParaRPr>
          </a:p>
          <a:p>
            <a:pPr>
              <a:lnSpc>
                <a:spcPct val="180000"/>
              </a:lnSpc>
            </a:pPr>
            <a:r>
              <a:rPr lang="ko-KR" altLang="en-US" sz="1600" b="1" dirty="0" smtClean="0">
                <a:solidFill>
                  <a:srgbClr val="000000"/>
                </a:solidFill>
                <a:latin typeface="HY강B"/>
                <a:ea typeface="HY강B"/>
              </a:rPr>
              <a:t>             </a:t>
            </a:r>
            <a:r>
              <a:rPr lang="ko-KR" altLang="en-US" sz="1600" b="1" dirty="0" smtClean="0">
                <a:solidFill>
                  <a:srgbClr val="000000"/>
                </a:solidFill>
                <a:latin typeface="맑은 고딕"/>
                <a:ea typeface="맑은 고딕"/>
              </a:rPr>
              <a:t>◈</a:t>
            </a:r>
            <a:r>
              <a:rPr lang="ko-KR" altLang="en-US" sz="1600" b="1" dirty="0" smtClean="0">
                <a:solidFill>
                  <a:srgbClr val="000000"/>
                </a:solidFill>
                <a:latin typeface="HY강B"/>
                <a:ea typeface="HY강B"/>
              </a:rPr>
              <a:t> 장소 </a:t>
            </a:r>
            <a:r>
              <a:rPr lang="en-US" altLang="ko-KR" sz="1600" b="1" dirty="0" smtClean="0">
                <a:solidFill>
                  <a:srgbClr val="000000"/>
                </a:solidFill>
                <a:latin typeface="HY강B"/>
                <a:ea typeface="HY강B"/>
              </a:rPr>
              <a:t>: </a:t>
            </a:r>
            <a:r>
              <a:rPr lang="en-US" altLang="ko-KR" sz="1600" b="1" dirty="0" smtClean="0">
                <a:solidFill>
                  <a:srgbClr val="000000"/>
                </a:solidFill>
                <a:latin typeface="HY강B"/>
                <a:ea typeface="HY강B"/>
              </a:rPr>
              <a:t> </a:t>
            </a:r>
            <a:r>
              <a:rPr lang="ko-KR" altLang="en-US" sz="1600" b="1" dirty="0" smtClean="0">
                <a:solidFill>
                  <a:srgbClr val="000000"/>
                </a:solidFill>
                <a:latin typeface="HY강B"/>
                <a:ea typeface="HY강B"/>
              </a:rPr>
              <a:t>단국대학교 </a:t>
            </a:r>
            <a:r>
              <a:rPr lang="ko-KR" altLang="en-US" sz="1600" b="1" dirty="0" smtClean="0">
                <a:solidFill>
                  <a:srgbClr val="000000"/>
                </a:solidFill>
                <a:latin typeface="HY강B"/>
                <a:ea typeface="HY강B"/>
              </a:rPr>
              <a:t>의과대학 </a:t>
            </a:r>
            <a:r>
              <a:rPr lang="ko-KR" altLang="en-US" sz="1600" b="1" dirty="0" smtClean="0">
                <a:solidFill>
                  <a:srgbClr val="000000"/>
                </a:solidFill>
                <a:latin typeface="HY강B"/>
                <a:ea typeface="HY강B"/>
              </a:rPr>
              <a:t> </a:t>
            </a:r>
            <a:r>
              <a:rPr lang="ko-KR" altLang="en-US" sz="1600" b="1" dirty="0" err="1" smtClean="0">
                <a:solidFill>
                  <a:srgbClr val="000000"/>
                </a:solidFill>
                <a:latin typeface="HY강B"/>
                <a:ea typeface="HY강B"/>
              </a:rPr>
              <a:t>크리스</a:t>
            </a:r>
            <a:r>
              <a:rPr lang="en-US" altLang="ko-KR" sz="1600" b="1" dirty="0" smtClean="0">
                <a:solidFill>
                  <a:srgbClr val="000000"/>
                </a:solidFill>
                <a:latin typeface="HY강B"/>
                <a:ea typeface="HY강B"/>
              </a:rPr>
              <a:t> </a:t>
            </a:r>
            <a:r>
              <a:rPr lang="ko-KR" altLang="en-US" sz="1600" b="1" dirty="0" smtClean="0">
                <a:solidFill>
                  <a:srgbClr val="000000"/>
                </a:solidFill>
                <a:latin typeface="HY강B"/>
                <a:ea typeface="HY강B"/>
              </a:rPr>
              <a:t>홀 </a:t>
            </a:r>
            <a:r>
              <a:rPr lang="en-US" altLang="ko-KR" sz="1600" b="1" dirty="0" smtClean="0">
                <a:solidFill>
                  <a:srgbClr val="000000"/>
                </a:solidFill>
                <a:latin typeface="HY강B"/>
                <a:ea typeface="HY강B"/>
              </a:rPr>
              <a:t>(</a:t>
            </a:r>
            <a:r>
              <a:rPr lang="en-US" altLang="ko-KR" sz="1600" b="1" dirty="0" smtClean="0">
                <a:solidFill>
                  <a:srgbClr val="000000"/>
                </a:solidFill>
                <a:latin typeface="HY강B"/>
                <a:ea typeface="HY강B"/>
              </a:rPr>
              <a:t>224</a:t>
            </a:r>
            <a:r>
              <a:rPr lang="ko-KR" altLang="en-US" sz="1600" b="1" dirty="0" smtClean="0">
                <a:solidFill>
                  <a:srgbClr val="000000"/>
                </a:solidFill>
                <a:latin typeface="HY강B"/>
                <a:ea typeface="HY강B"/>
              </a:rPr>
              <a:t>호</a:t>
            </a:r>
            <a:r>
              <a:rPr lang="en-US" altLang="ko-KR" sz="1600" b="1" dirty="0" smtClean="0">
                <a:solidFill>
                  <a:srgbClr val="000000"/>
                </a:solidFill>
                <a:latin typeface="HY강B"/>
                <a:ea typeface="HY강B"/>
              </a:rPr>
              <a:t>) </a:t>
            </a:r>
          </a:p>
          <a:p>
            <a:pPr>
              <a:lnSpc>
                <a:spcPct val="180000"/>
              </a:lnSpc>
            </a:pPr>
            <a:r>
              <a:rPr lang="en-US" altLang="ko-KR" sz="1600" b="1" dirty="0" smtClean="0">
                <a:solidFill>
                  <a:srgbClr val="000000"/>
                </a:solidFill>
                <a:latin typeface="맑은 고딕"/>
                <a:ea typeface="맑은 고딕"/>
              </a:rPr>
              <a:t>            ◈ </a:t>
            </a:r>
            <a:r>
              <a:rPr lang="ko-KR" altLang="en-US" sz="1600" b="1" dirty="0" smtClean="0">
                <a:solidFill>
                  <a:srgbClr val="000000"/>
                </a:solidFill>
                <a:latin typeface="HY강B" pitchFamily="18" charset="-127"/>
                <a:ea typeface="HY강B" pitchFamily="18" charset="-127"/>
              </a:rPr>
              <a:t>프로그램</a:t>
            </a:r>
            <a:endParaRPr lang="en-US" altLang="ko-KR" sz="1600" b="1" dirty="0" smtClean="0">
              <a:solidFill>
                <a:srgbClr val="000000"/>
              </a:solidFill>
              <a:latin typeface="HY강B" pitchFamily="18" charset="-127"/>
              <a:ea typeface="HY강B" pitchFamily="18" charset="-127"/>
            </a:endParaRPr>
          </a:p>
          <a:p>
            <a:pPr algn="just">
              <a:lnSpc>
                <a:spcPct val="180000"/>
              </a:lnSpc>
            </a:pPr>
            <a:r>
              <a:rPr lang="en-US" altLang="ko-KR" sz="11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                   </a:t>
            </a:r>
            <a:r>
              <a:rPr lang="ko-KR" altLang="en-US" sz="11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긍정탐색 </a:t>
            </a:r>
            <a:r>
              <a:rPr lang="ko-KR" altLang="en-US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포럼 소개          </a:t>
            </a:r>
            <a:r>
              <a:rPr lang="en-US" altLang="ko-KR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…………………………………….….…   9:00 ~ 10:00</a:t>
            </a:r>
          </a:p>
          <a:p>
            <a:pPr algn="just">
              <a:lnSpc>
                <a:spcPct val="160000"/>
              </a:lnSpc>
            </a:pPr>
            <a:r>
              <a:rPr lang="ko-KR" altLang="en-US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                 긍정탐색의 필요성    </a:t>
            </a:r>
            <a:r>
              <a:rPr lang="en-US" altLang="ko-KR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……………….………………………………...  10:00 ~ 11:30</a:t>
            </a:r>
          </a:p>
          <a:p>
            <a:pPr>
              <a:lnSpc>
                <a:spcPct val="160000"/>
              </a:lnSpc>
            </a:pPr>
            <a:r>
              <a:rPr lang="ko-KR" altLang="en-US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                 긍정탐색의 철학  </a:t>
            </a:r>
            <a:r>
              <a:rPr lang="en-US" altLang="ko-KR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…….………....................................................... 11:30 ~ 13:00</a:t>
            </a:r>
          </a:p>
          <a:p>
            <a:pPr>
              <a:lnSpc>
                <a:spcPct val="160000"/>
              </a:lnSpc>
            </a:pPr>
            <a:r>
              <a:rPr lang="en-US" altLang="ko-KR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                 </a:t>
            </a:r>
            <a:r>
              <a:rPr lang="ko-KR" altLang="en-US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중식 </a:t>
            </a:r>
            <a:r>
              <a:rPr lang="en-US" altLang="ko-KR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……………………………………………………………………….  13: 00 ~ 14:00</a:t>
            </a:r>
            <a:r>
              <a:rPr lang="ko-KR" altLang="en-US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sz="1200" b="1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60000"/>
              </a:lnSpc>
            </a:pPr>
            <a:r>
              <a:rPr lang="ko-KR" altLang="en-US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                 </a:t>
            </a:r>
            <a:r>
              <a:rPr lang="en-US" altLang="ko-KR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4D(Discovery, Dream, Design, Destiny) </a:t>
            </a:r>
            <a:r>
              <a:rPr lang="ko-KR" altLang="en-US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과정    </a:t>
            </a:r>
            <a:r>
              <a:rPr lang="en-US" altLang="ko-KR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……..…….  14:00 ~ 15:30</a:t>
            </a:r>
            <a:r>
              <a:rPr lang="ko-KR" altLang="en-US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sz="1200" b="1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60000"/>
              </a:lnSpc>
            </a:pPr>
            <a:r>
              <a:rPr lang="en-US" altLang="ko-KR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                 </a:t>
            </a:r>
            <a:r>
              <a:rPr lang="ko-KR" altLang="en-US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긍정탐색 기반의 조직문화 변화 사례 </a:t>
            </a:r>
            <a:r>
              <a:rPr lang="en-US" altLang="ko-KR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– S</a:t>
            </a:r>
            <a:r>
              <a:rPr lang="ko-KR" altLang="en-US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병원 </a:t>
            </a:r>
            <a:r>
              <a:rPr lang="en-US" altLang="ko-KR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…….….…….….  15:30 ~ 17:00</a:t>
            </a:r>
            <a:endParaRPr lang="ko-KR" altLang="en-US" sz="1200" b="1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lnSpc>
                <a:spcPct val="160000"/>
              </a:lnSpc>
            </a:pPr>
            <a:r>
              <a:rPr lang="en-US" altLang="ko-KR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                 </a:t>
            </a:r>
            <a:r>
              <a:rPr lang="ko-KR" altLang="en-US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토론       </a:t>
            </a:r>
            <a:r>
              <a:rPr lang="en-US" altLang="ko-KR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………………………………………………………………….  17:00 ~ 18:00</a:t>
            </a:r>
            <a:endParaRPr lang="en-US" altLang="ko-KR" sz="1000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lnSpc>
                <a:spcPct val="160000"/>
              </a:lnSpc>
            </a:pPr>
            <a:endParaRPr lang="en-US" altLang="ko-KR" sz="3200" b="1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lnSpc>
                <a:spcPct val="160000"/>
              </a:lnSpc>
            </a:pPr>
            <a:r>
              <a:rPr lang="ko-KR" altLang="en-US" sz="3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단 국 대 학 교  건 강 증 진 연 구 </a:t>
            </a:r>
            <a:r>
              <a:rPr lang="ko-KR" altLang="en-US" sz="3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소</a:t>
            </a:r>
            <a:endParaRPr lang="en-US" altLang="ko-KR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395536" y="5157192"/>
            <a:ext cx="87484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                    </a:t>
            </a:r>
            <a:r>
              <a:rPr lang="ko-KR" altLang="en-US" sz="1600" b="1" i="1" u="sng" dirty="0" smtClean="0">
                <a:latin typeface="맑은 고딕" pitchFamily="50" charset="-127"/>
                <a:ea typeface="맑은 고딕" pitchFamily="50" charset="-127"/>
              </a:rPr>
              <a:t>사전등록과 등록비 없습니다</a:t>
            </a:r>
            <a:r>
              <a:rPr lang="en-US" altLang="ko-KR" sz="1600" b="1" i="1" u="sng" dirty="0" smtClean="0"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b="1" i="1" u="sng" dirty="0" smtClean="0">
                <a:latin typeface="맑은 고딕" pitchFamily="50" charset="-127"/>
                <a:ea typeface="맑은 고딕" pitchFamily="50" charset="-127"/>
              </a:rPr>
              <a:t>점심식사 개별 준비입니다</a:t>
            </a:r>
            <a:r>
              <a:rPr lang="en-US" altLang="ko-KR" sz="1600" b="1" i="1" u="sng" dirty="0" smtClean="0"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1600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중앙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중앙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중앙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746</TotalTime>
  <Words>113</Words>
  <Application>Microsoft Office PowerPoint</Application>
  <PresentationFormat>화면 슬라이드 쇼(4:3)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중앙</vt:lpstr>
      <vt:lpstr>       건강증진연구소 학술대회 ‘긍정 탐색’의 이해와 적용</vt:lpstr>
    </vt:vector>
  </TitlesOfParts>
  <Company>DKU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단국대학교 건강증진 연구소 2010 동계학술대회</dc:title>
  <dc:creator>user</dc:creator>
  <cp:lastModifiedBy>owner</cp:lastModifiedBy>
  <cp:revision>92</cp:revision>
  <dcterms:created xsi:type="dcterms:W3CDTF">2010-11-11T02:06:30Z</dcterms:created>
  <dcterms:modified xsi:type="dcterms:W3CDTF">2014-01-24T02:50:13Z</dcterms:modified>
</cp:coreProperties>
</file>