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4824" y="1115218"/>
            <a:ext cx="8244186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2020.10.13(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577342"/>
              </p:ext>
            </p:extLst>
          </p:nvPr>
        </p:nvGraphicFramePr>
        <p:xfrm>
          <a:off x="324401" y="1140387"/>
          <a:ext cx="8177685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53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91807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934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599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8" name="_x574753584" descr="DRW00004348421f">
            <a:extLst>
              <a:ext uri="{FF2B5EF4-FFF2-40B4-BE49-F238E27FC236}">
                <a16:creationId xmlns:a16="http://schemas.microsoft.com/office/drawing/2014/main" id="{830FCA90-A3A4-48C9-B1E3-1EB9E6869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00" y="1581961"/>
            <a:ext cx="8177686" cy="4274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1967</TotalTime>
  <Words>44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511</cp:revision>
  <cp:lastPrinted>2019-04-01T05:27:46Z</cp:lastPrinted>
  <dcterms:created xsi:type="dcterms:W3CDTF">2016-09-02T04:58:22Z</dcterms:created>
  <dcterms:modified xsi:type="dcterms:W3CDTF">2020-10-13T08:19:33Z</dcterms:modified>
</cp:coreProperties>
</file>