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2020-10-15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4824" y="1115218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2020.10.14(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77342"/>
              </p:ext>
            </p:extLst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9" name="_x447747168" descr="DRW00000d0c0305">
            <a:extLst>
              <a:ext uri="{FF2B5EF4-FFF2-40B4-BE49-F238E27FC236}">
                <a16:creationId xmlns:a16="http://schemas.microsoft.com/office/drawing/2014/main" id="{6684CEE9-B227-4009-9C11-4B0C81EAC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00" y="1556792"/>
            <a:ext cx="8177686" cy="436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1968</TotalTime>
  <Words>44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513</cp:revision>
  <cp:lastPrinted>2019-04-01T05:27:46Z</cp:lastPrinted>
  <dcterms:created xsi:type="dcterms:W3CDTF">2016-09-02T04:58:22Z</dcterms:created>
  <dcterms:modified xsi:type="dcterms:W3CDTF">2020-10-15T00:32:08Z</dcterms:modified>
</cp:coreProperties>
</file>