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41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2020-10-12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567062184" descr="EMB00001c28bda8">
            <a:extLst>
              <a:ext uri="{FF2B5EF4-FFF2-40B4-BE49-F238E27FC236}">
                <a16:creationId xmlns:a16="http://schemas.microsoft.com/office/drawing/2014/main" id="{8433D766-DDBC-4E29-961D-F6C9F005C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0" t="25362" r="22514" b="19443"/>
          <a:stretch>
            <a:fillRect/>
          </a:stretch>
        </p:blipFill>
        <p:spPr bwMode="auto">
          <a:xfrm>
            <a:off x="324400" y="1581960"/>
            <a:ext cx="8177686" cy="4329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4824" y="1115218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2020.10.08(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목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12EB8B56-D96B-4AC2-AAD5-07C1A19C0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54" y="1050130"/>
            <a:ext cx="1329612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5" name="_x565240600" descr="DRW00001c28bda5">
            <a:extLst>
              <a:ext uri="{FF2B5EF4-FFF2-40B4-BE49-F238E27FC236}">
                <a16:creationId xmlns:a16="http://schemas.microsoft.com/office/drawing/2014/main" id="{363556CA-A154-4216-BB42-FF3E41294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401" y="1561305"/>
            <a:ext cx="8177686" cy="437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655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1966</TotalTime>
  <Words>88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508</cp:revision>
  <cp:lastPrinted>2019-04-01T05:27:46Z</cp:lastPrinted>
  <dcterms:created xsi:type="dcterms:W3CDTF">2016-09-02T04:58:22Z</dcterms:created>
  <dcterms:modified xsi:type="dcterms:W3CDTF">2020-10-11T23:51:49Z</dcterms:modified>
</cp:coreProperties>
</file>