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03545" y="1113959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15895"/>
              </p:ext>
            </p:extLst>
          </p:nvPr>
        </p:nvGraphicFramePr>
        <p:xfrm>
          <a:off x="462767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2" name="_x460621328" descr="DRW00002bd815c5">
            <a:extLst>
              <a:ext uri="{FF2B5EF4-FFF2-40B4-BE49-F238E27FC236}">
                <a16:creationId xmlns:a16="http://schemas.microsoft.com/office/drawing/2014/main" id="{D3CC4825-77D2-4988-A200-8AA92EF8D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88" y="1572019"/>
            <a:ext cx="8142271" cy="436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44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505</cp:revision>
  <cp:lastPrinted>2019-04-01T05:27:46Z</cp:lastPrinted>
  <dcterms:created xsi:type="dcterms:W3CDTF">2016-09-02T04:58:22Z</dcterms:created>
  <dcterms:modified xsi:type="dcterms:W3CDTF">2020-10-06T04:29:53Z</dcterms:modified>
</cp:coreProperties>
</file>