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1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6" name="_x570393208" descr="DRW000029a803fd">
            <a:extLst>
              <a:ext uri="{FF2B5EF4-FFF2-40B4-BE49-F238E27FC236}">
                <a16:creationId xmlns:a16="http://schemas.microsoft.com/office/drawing/2014/main" id="{61FF7232-4BA6-4FFD-ADBC-C5015FE3B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78509"/>
            <a:ext cx="8177686" cy="435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12EB8B56-D96B-4AC2-AAD5-07C1A19C0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54" y="1050130"/>
            <a:ext cx="132961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30D46907-A75D-4FB1-A620-C263B50B7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5491472" descr="EMB000029a803ff">
            <a:extLst>
              <a:ext uri="{FF2B5EF4-FFF2-40B4-BE49-F238E27FC236}">
                <a16:creationId xmlns:a16="http://schemas.microsoft.com/office/drawing/2014/main" id="{F303B8D8-6C3F-4AFD-9CB1-FBE420DE6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5" t="37419" r="22641" b="5771"/>
          <a:stretch>
            <a:fillRect/>
          </a:stretch>
        </p:blipFill>
        <p:spPr bwMode="auto">
          <a:xfrm>
            <a:off x="324400" y="1581961"/>
            <a:ext cx="8082099" cy="43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65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88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510</cp:revision>
  <cp:lastPrinted>2019-04-01T05:27:46Z</cp:lastPrinted>
  <dcterms:created xsi:type="dcterms:W3CDTF">2016-09-02T04:58:22Z</dcterms:created>
  <dcterms:modified xsi:type="dcterms:W3CDTF">2020-10-13T00:38:21Z</dcterms:modified>
</cp:coreProperties>
</file>