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69" r:id="rId3"/>
    <p:sldId id="281" r:id="rId4"/>
    <p:sldId id="282" r:id="rId5"/>
    <p:sldId id="283" r:id="rId6"/>
    <p:sldId id="280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mi1230@naver.com" initials="n" lastIdx="1" clrIdx="0">
    <p:extLst>
      <p:ext uri="{19B8F6BF-5375-455C-9EA6-DF929625EA0E}">
        <p15:presenceInfo xmlns:p15="http://schemas.microsoft.com/office/powerpoint/2012/main" userId="51942440e38f95a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DED"/>
    <a:srgbClr val="232124"/>
    <a:srgbClr val="F54888"/>
    <a:srgbClr val="E6E7E9"/>
    <a:srgbClr val="B7B7B7"/>
    <a:srgbClr val="CBA17F"/>
    <a:srgbClr val="C4956E"/>
    <a:srgbClr val="353236"/>
    <a:srgbClr val="222023"/>
    <a:srgbClr val="3133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499" autoAdjust="0"/>
    <p:restoredTop sz="94660"/>
  </p:normalViewPr>
  <p:slideViewPr>
    <p:cSldViewPr snapToGrid="0">
      <p:cViewPr varScale="1">
        <p:scale>
          <a:sx n="68" d="100"/>
          <a:sy n="68" d="100"/>
        </p:scale>
        <p:origin x="9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2B31-FC94-4DCD-98CB-D3EA8F75F1E9}" type="datetimeFigureOut">
              <a:rPr lang="ko-KR" altLang="en-US" smtClean="0"/>
              <a:t>2018-11-12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0E63-498D-47D3-B3C8-D2EF5246AE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1088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2B31-FC94-4DCD-98CB-D3EA8F75F1E9}" type="datetimeFigureOut">
              <a:rPr lang="ko-KR" altLang="en-US" smtClean="0"/>
              <a:t>2018-11-12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0E63-498D-47D3-B3C8-D2EF5246AE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7248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2B31-FC94-4DCD-98CB-D3EA8F75F1E9}" type="datetimeFigureOut">
              <a:rPr lang="ko-KR" altLang="en-US" smtClean="0"/>
              <a:t>2018-11-12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0E63-498D-47D3-B3C8-D2EF5246AE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7825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2B31-FC94-4DCD-98CB-D3EA8F75F1E9}" type="datetimeFigureOut">
              <a:rPr lang="ko-KR" altLang="en-US" smtClean="0"/>
              <a:t>2018-11-12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0E63-498D-47D3-B3C8-D2EF5246AE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3389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2B31-FC94-4DCD-98CB-D3EA8F75F1E9}" type="datetimeFigureOut">
              <a:rPr lang="ko-KR" altLang="en-US" smtClean="0"/>
              <a:t>2018-11-12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0E63-498D-47D3-B3C8-D2EF5246AE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5357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2B31-FC94-4DCD-98CB-D3EA8F75F1E9}" type="datetimeFigureOut">
              <a:rPr lang="ko-KR" altLang="en-US" smtClean="0"/>
              <a:t>2018-11-12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0E63-498D-47D3-B3C8-D2EF5246AE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7630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2B31-FC94-4DCD-98CB-D3EA8F75F1E9}" type="datetimeFigureOut">
              <a:rPr lang="ko-KR" altLang="en-US" smtClean="0"/>
              <a:t>2018-11-12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0E63-498D-47D3-B3C8-D2EF5246AE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3209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2B31-FC94-4DCD-98CB-D3EA8F75F1E9}" type="datetimeFigureOut">
              <a:rPr lang="ko-KR" altLang="en-US" smtClean="0"/>
              <a:t>2018-11-12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0E63-498D-47D3-B3C8-D2EF5246AE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3338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2B31-FC94-4DCD-98CB-D3EA8F75F1E9}" type="datetimeFigureOut">
              <a:rPr lang="ko-KR" altLang="en-US" smtClean="0"/>
              <a:t>2018-11-12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0E63-498D-47D3-B3C8-D2EF5246AE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7037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2B31-FC94-4DCD-98CB-D3EA8F75F1E9}" type="datetimeFigureOut">
              <a:rPr lang="ko-KR" altLang="en-US" smtClean="0"/>
              <a:t>2018-11-12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0E63-498D-47D3-B3C8-D2EF5246AE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9510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2B31-FC94-4DCD-98CB-D3EA8F75F1E9}" type="datetimeFigureOut">
              <a:rPr lang="ko-KR" altLang="en-US" smtClean="0"/>
              <a:t>2018-11-12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0E63-498D-47D3-B3C8-D2EF5246AE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0883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C2B31-FC94-4DCD-98CB-D3EA8F75F1E9}" type="datetimeFigureOut">
              <a:rPr lang="ko-KR" altLang="en-US" smtClean="0"/>
              <a:t>2018-11-12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A0E63-498D-47D3-B3C8-D2EF5246AE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194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201E2A"/>
            </a:gs>
            <a:gs pos="0">
              <a:srgbClr val="37344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양쪽 모서리가 둥근 사각형 40"/>
          <p:cNvSpPr/>
          <p:nvPr/>
        </p:nvSpPr>
        <p:spPr>
          <a:xfrm>
            <a:off x="4891032" y="1939380"/>
            <a:ext cx="3844253" cy="3649308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tx1">
              <a:alpha val="17000"/>
            </a:schemeClr>
          </a:solidFill>
          <a:ln w="57150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Aharoni" panose="02010803020104030203" pitchFamily="2" charset="-79"/>
            </a:endParaRPr>
          </a:p>
        </p:txBody>
      </p:sp>
      <p:sp>
        <p:nvSpPr>
          <p:cNvPr id="32" name="양쪽 모서리가 둥근 사각형 31"/>
          <p:cNvSpPr/>
          <p:nvPr/>
        </p:nvSpPr>
        <p:spPr>
          <a:xfrm>
            <a:off x="3988816" y="1192022"/>
            <a:ext cx="3572256" cy="3572256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Aharoni" panose="02010803020104030203" pitchFamily="2" charset="-79"/>
            </a:endParaRPr>
          </a:p>
        </p:txBody>
      </p:sp>
      <p:sp>
        <p:nvSpPr>
          <p:cNvPr id="23" name="양쪽 모서리가 둥근 사각형 22"/>
          <p:cNvSpPr/>
          <p:nvPr/>
        </p:nvSpPr>
        <p:spPr>
          <a:xfrm>
            <a:off x="4461846" y="663110"/>
            <a:ext cx="3572256" cy="3572256"/>
          </a:xfrm>
          <a:prstGeom prst="round2SameRect">
            <a:avLst>
              <a:gd name="adj1" fmla="val 0"/>
              <a:gd name="adj2" fmla="val 0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Aharoni" panose="02010803020104030203" pitchFamily="2" charset="-79"/>
            </a:endParaRPr>
          </a:p>
        </p:txBody>
      </p:sp>
      <p:sp>
        <p:nvSpPr>
          <p:cNvPr id="9" name="양쪽 모서리가 둥근 사각형 8"/>
          <p:cNvSpPr/>
          <p:nvPr/>
        </p:nvSpPr>
        <p:spPr>
          <a:xfrm>
            <a:off x="4263644" y="936244"/>
            <a:ext cx="3572256" cy="3572256"/>
          </a:xfrm>
          <a:prstGeom prst="round2SameRect">
            <a:avLst>
              <a:gd name="adj1" fmla="val 0"/>
              <a:gd name="adj2" fmla="val 0"/>
            </a:avLst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Aharoni" panose="02010803020104030203" pitchFamily="2" charset="-79"/>
              </a:rPr>
              <a:t>피터팬과</a:t>
            </a:r>
            <a:endParaRPr kumimoji="0" lang="en-US" altLang="ko-KR" sz="3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Aharoni" panose="02010803020104030203" pitchFamily="2" charset="-79"/>
              </a:rPr>
              <a:t>        철학상담</a:t>
            </a:r>
            <a:endParaRPr kumimoji="0" lang="en-US" altLang="ko-KR" sz="3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Aharoni" panose="02010803020104030203" pitchFamily="2" charset="-79"/>
              </a:rPr>
              <a:t>              </a:t>
            </a:r>
            <a:endParaRPr kumimoji="0" lang="en-US" altLang="ko-KR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i="1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  <a:cs typeface="Aharoni" panose="02010803020104030203" pitchFamily="2" charset="-79"/>
              </a:rPr>
              <a:t>                 </a:t>
            </a:r>
            <a:r>
              <a:rPr kumimoji="0" lang="ko-KR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Aharoni" panose="02010803020104030203" pitchFamily="2" charset="-79"/>
              </a:rPr>
              <a:t>뇌</a:t>
            </a:r>
            <a:r>
              <a:rPr lang="en-US" altLang="ko-KR" sz="24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맑은 고딕" panose="020F0502020204030204"/>
                <a:ea typeface="맑은 고딕" panose="020B0503020000020004" pitchFamily="50" charset="-127"/>
                <a:cs typeface="Aharoni" panose="02010803020104030203" pitchFamily="2" charset="-79"/>
              </a:rPr>
              <a:t>9</a:t>
            </a:r>
            <a:r>
              <a:rPr kumimoji="0" lang="ko-KR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Aharoni" panose="02010803020104030203" pitchFamily="2" charset="-79"/>
              </a:rPr>
              <a:t>조</a:t>
            </a:r>
            <a:endParaRPr kumimoji="0" lang="en-US" altLang="ko-KR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Aharoni" panose="02010803020104030203" pitchFamily="2" charset="-79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9017138" y="4900856"/>
            <a:ext cx="5346700" cy="1375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시나리오</a:t>
            </a:r>
            <a:r>
              <a:rPr lang="en-US" altLang="ko-KR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– </a:t>
            </a:r>
            <a:r>
              <a:rPr lang="ko-KR" altLang="en-US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정지수</a:t>
            </a:r>
            <a:endParaRPr lang="en-US" altLang="ko-KR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lvl="0" indent="0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녹음 </a:t>
            </a:r>
            <a:r>
              <a:rPr lang="en-US" altLang="ko-KR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dirty="0" err="1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오예림</a:t>
            </a:r>
            <a:r>
              <a:rPr lang="en-US" altLang="ko-KR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강하나</a:t>
            </a:r>
            <a:endParaRPr lang="en-US" altLang="ko-KR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lvl="0" indent="0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자료정리 </a:t>
            </a:r>
            <a:r>
              <a:rPr lang="en-US" altLang="ko-KR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최수현</a:t>
            </a:r>
            <a:endParaRPr lang="en-US" altLang="ko-KR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lvl="0" indent="0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PPT – </a:t>
            </a:r>
            <a:r>
              <a:rPr lang="ko-KR" altLang="en-US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황지연</a:t>
            </a:r>
            <a:endParaRPr lang="en-US" altLang="ko-KR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lvl="0" indent="0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발표 </a:t>
            </a:r>
            <a:r>
              <a:rPr lang="en-US" altLang="ko-KR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dirty="0" err="1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손진</a:t>
            </a:r>
            <a:r>
              <a:rPr lang="ko-KR" altLang="en-US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4" name="직선 연결선 3"/>
          <p:cNvCxnSpPr/>
          <p:nvPr/>
        </p:nvCxnSpPr>
        <p:spPr>
          <a:xfrm flipH="1">
            <a:off x="2052603" y="1053764"/>
            <a:ext cx="720000" cy="72000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35"/>
          <p:cNvCxnSpPr/>
          <p:nvPr/>
        </p:nvCxnSpPr>
        <p:spPr>
          <a:xfrm flipH="1">
            <a:off x="612604" y="3892722"/>
            <a:ext cx="720000" cy="720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/>
          <p:cNvCxnSpPr/>
          <p:nvPr/>
        </p:nvCxnSpPr>
        <p:spPr>
          <a:xfrm flipH="1">
            <a:off x="2660710" y="4404278"/>
            <a:ext cx="720000" cy="720000"/>
          </a:xfrm>
          <a:prstGeom prst="line">
            <a:avLst/>
          </a:prstGeom>
          <a:ln>
            <a:solidFill>
              <a:srgbClr val="FF8B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/>
          <p:cNvCxnSpPr/>
          <p:nvPr/>
        </p:nvCxnSpPr>
        <p:spPr>
          <a:xfrm flipH="1">
            <a:off x="5527974" y="5438145"/>
            <a:ext cx="720000" cy="72000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/>
          <p:cNvCxnSpPr/>
          <p:nvPr/>
        </p:nvCxnSpPr>
        <p:spPr>
          <a:xfrm flipH="1">
            <a:off x="10813214" y="1948860"/>
            <a:ext cx="720000" cy="720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/>
          <p:cNvCxnSpPr/>
          <p:nvPr/>
        </p:nvCxnSpPr>
        <p:spPr>
          <a:xfrm flipH="1">
            <a:off x="8780071" y="1430782"/>
            <a:ext cx="720000" cy="720000"/>
          </a:xfrm>
          <a:prstGeom prst="line">
            <a:avLst/>
          </a:prstGeom>
          <a:ln>
            <a:solidFill>
              <a:srgbClr val="FF8B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래픽 12" descr="별똥별">
            <a:extLst>
              <a:ext uri="{FF2B5EF4-FFF2-40B4-BE49-F238E27FC236}">
                <a16:creationId xmlns:a16="http://schemas.microsoft.com/office/drawing/2014/main" id="{ED759634-3478-4755-BA7A-A7FB193CF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4669" y="1238586"/>
            <a:ext cx="652978" cy="652978"/>
          </a:xfrm>
          <a:prstGeom prst="rect">
            <a:avLst/>
          </a:prstGeom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FE3D7CBF-2D2A-430F-8D76-EED3FF3B17C4}"/>
              </a:ext>
            </a:extLst>
          </p:cNvPr>
          <p:cNvSpPr/>
          <p:nvPr/>
        </p:nvSpPr>
        <p:spPr>
          <a:xfrm>
            <a:off x="4575448" y="3016262"/>
            <a:ext cx="2237710" cy="1020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PETER PAN &amp; PHILOSOPHY COUNSELING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9015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-2" y="6328229"/>
            <a:ext cx="12192001" cy="529771"/>
          </a:xfrm>
          <a:prstGeom prst="rect">
            <a:avLst/>
          </a:prstGeom>
          <a:solidFill>
            <a:srgbClr val="23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201533"/>
              </p:ext>
            </p:extLst>
          </p:nvPr>
        </p:nvGraphicFramePr>
        <p:xfrm>
          <a:off x="625248" y="6540304"/>
          <a:ext cx="8963730" cy="9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2000"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모서리가 둥근 직사각형 12"/>
          <p:cNvSpPr/>
          <p:nvPr/>
        </p:nvSpPr>
        <p:spPr>
          <a:xfrm>
            <a:off x="152852" y="6430282"/>
            <a:ext cx="324000" cy="3240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rtlCol="0" anchor="ctr"/>
          <a:lstStyle/>
          <a:p>
            <a:pPr algn="ctr"/>
            <a:r>
              <a:rPr lang="ko-KR" altLang="en-US" sz="1400" dirty="0">
                <a:solidFill>
                  <a:prstClr val="white"/>
                </a:solidFill>
              </a:rPr>
              <a:t>▶</a:t>
            </a:r>
          </a:p>
        </p:txBody>
      </p:sp>
      <p:sp>
        <p:nvSpPr>
          <p:cNvPr id="16" name="타원 15"/>
          <p:cNvSpPr/>
          <p:nvPr/>
        </p:nvSpPr>
        <p:spPr>
          <a:xfrm>
            <a:off x="2603022" y="6514024"/>
            <a:ext cx="144000" cy="14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18" name="Group 4"/>
          <p:cNvGrpSpPr>
            <a:grpSpLocks noChangeAspect="1"/>
          </p:cNvGrpSpPr>
          <p:nvPr/>
        </p:nvGrpSpPr>
        <p:grpSpPr bwMode="auto">
          <a:xfrm>
            <a:off x="9938812" y="6483227"/>
            <a:ext cx="260857" cy="222903"/>
            <a:chOff x="3813" y="2796"/>
            <a:chExt cx="866" cy="740"/>
          </a:xfrm>
          <a:solidFill>
            <a:srgbClr val="F6F6F6"/>
          </a:solidFill>
        </p:grpSpPr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3813" y="2850"/>
              <a:ext cx="400" cy="632"/>
            </a:xfrm>
            <a:custGeom>
              <a:avLst/>
              <a:gdLst>
                <a:gd name="T0" fmla="*/ 1465 w 1599"/>
                <a:gd name="T1" fmla="*/ 0 h 2529"/>
                <a:gd name="T2" fmla="*/ 1491 w 1599"/>
                <a:gd name="T3" fmla="*/ 2 h 2529"/>
                <a:gd name="T4" fmla="*/ 1515 w 1599"/>
                <a:gd name="T5" fmla="*/ 9 h 2529"/>
                <a:gd name="T6" fmla="*/ 1538 w 1599"/>
                <a:gd name="T7" fmla="*/ 22 h 2529"/>
                <a:gd name="T8" fmla="*/ 1559 w 1599"/>
                <a:gd name="T9" fmla="*/ 39 h 2529"/>
                <a:gd name="T10" fmla="*/ 1575 w 1599"/>
                <a:gd name="T11" fmla="*/ 60 h 2529"/>
                <a:gd name="T12" fmla="*/ 1588 w 1599"/>
                <a:gd name="T13" fmla="*/ 82 h 2529"/>
                <a:gd name="T14" fmla="*/ 1596 w 1599"/>
                <a:gd name="T15" fmla="*/ 106 h 2529"/>
                <a:gd name="T16" fmla="*/ 1599 w 1599"/>
                <a:gd name="T17" fmla="*/ 132 h 2529"/>
                <a:gd name="T18" fmla="*/ 1599 w 1599"/>
                <a:gd name="T19" fmla="*/ 2396 h 2529"/>
                <a:gd name="T20" fmla="*/ 1596 w 1599"/>
                <a:gd name="T21" fmla="*/ 2423 h 2529"/>
                <a:gd name="T22" fmla="*/ 1588 w 1599"/>
                <a:gd name="T23" fmla="*/ 2447 h 2529"/>
                <a:gd name="T24" fmla="*/ 1575 w 1599"/>
                <a:gd name="T25" fmla="*/ 2469 h 2529"/>
                <a:gd name="T26" fmla="*/ 1559 w 1599"/>
                <a:gd name="T27" fmla="*/ 2490 h 2529"/>
                <a:gd name="T28" fmla="*/ 1538 w 1599"/>
                <a:gd name="T29" fmla="*/ 2507 h 2529"/>
                <a:gd name="T30" fmla="*/ 1515 w 1599"/>
                <a:gd name="T31" fmla="*/ 2520 h 2529"/>
                <a:gd name="T32" fmla="*/ 1491 w 1599"/>
                <a:gd name="T33" fmla="*/ 2527 h 2529"/>
                <a:gd name="T34" fmla="*/ 1465 w 1599"/>
                <a:gd name="T35" fmla="*/ 2529 h 2529"/>
                <a:gd name="T36" fmla="*/ 1438 w 1599"/>
                <a:gd name="T37" fmla="*/ 2527 h 2529"/>
                <a:gd name="T38" fmla="*/ 1414 w 1599"/>
                <a:gd name="T39" fmla="*/ 2520 h 2529"/>
                <a:gd name="T40" fmla="*/ 1392 w 1599"/>
                <a:gd name="T41" fmla="*/ 2507 h 2529"/>
                <a:gd name="T42" fmla="*/ 1371 w 1599"/>
                <a:gd name="T43" fmla="*/ 2490 h 2529"/>
                <a:gd name="T44" fmla="*/ 678 w 1599"/>
                <a:gd name="T45" fmla="*/ 1797 h 2529"/>
                <a:gd name="T46" fmla="*/ 133 w 1599"/>
                <a:gd name="T47" fmla="*/ 1797 h 2529"/>
                <a:gd name="T48" fmla="*/ 108 w 1599"/>
                <a:gd name="T49" fmla="*/ 1795 h 2529"/>
                <a:gd name="T50" fmla="*/ 82 w 1599"/>
                <a:gd name="T51" fmla="*/ 1787 h 2529"/>
                <a:gd name="T52" fmla="*/ 60 w 1599"/>
                <a:gd name="T53" fmla="*/ 1775 h 2529"/>
                <a:gd name="T54" fmla="*/ 39 w 1599"/>
                <a:gd name="T55" fmla="*/ 1757 h 2529"/>
                <a:gd name="T56" fmla="*/ 22 w 1599"/>
                <a:gd name="T57" fmla="*/ 1737 h 2529"/>
                <a:gd name="T58" fmla="*/ 9 w 1599"/>
                <a:gd name="T59" fmla="*/ 1714 h 2529"/>
                <a:gd name="T60" fmla="*/ 2 w 1599"/>
                <a:gd name="T61" fmla="*/ 1690 h 2529"/>
                <a:gd name="T62" fmla="*/ 0 w 1599"/>
                <a:gd name="T63" fmla="*/ 1665 h 2529"/>
                <a:gd name="T64" fmla="*/ 0 w 1599"/>
                <a:gd name="T65" fmla="*/ 1272 h 2529"/>
                <a:gd name="T66" fmla="*/ 0 w 1599"/>
                <a:gd name="T67" fmla="*/ 865 h 2529"/>
                <a:gd name="T68" fmla="*/ 2 w 1599"/>
                <a:gd name="T69" fmla="*/ 839 h 2529"/>
                <a:gd name="T70" fmla="*/ 9 w 1599"/>
                <a:gd name="T71" fmla="*/ 815 h 2529"/>
                <a:gd name="T72" fmla="*/ 22 w 1599"/>
                <a:gd name="T73" fmla="*/ 793 h 2529"/>
                <a:gd name="T74" fmla="*/ 39 w 1599"/>
                <a:gd name="T75" fmla="*/ 771 h 2529"/>
                <a:gd name="T76" fmla="*/ 60 w 1599"/>
                <a:gd name="T77" fmla="*/ 755 h 2529"/>
                <a:gd name="T78" fmla="*/ 82 w 1599"/>
                <a:gd name="T79" fmla="*/ 742 h 2529"/>
                <a:gd name="T80" fmla="*/ 108 w 1599"/>
                <a:gd name="T81" fmla="*/ 735 h 2529"/>
                <a:gd name="T82" fmla="*/ 133 w 1599"/>
                <a:gd name="T83" fmla="*/ 732 h 2529"/>
                <a:gd name="T84" fmla="*/ 678 w 1599"/>
                <a:gd name="T85" fmla="*/ 732 h 2529"/>
                <a:gd name="T86" fmla="*/ 1371 w 1599"/>
                <a:gd name="T87" fmla="*/ 39 h 2529"/>
                <a:gd name="T88" fmla="*/ 1392 w 1599"/>
                <a:gd name="T89" fmla="*/ 22 h 2529"/>
                <a:gd name="T90" fmla="*/ 1414 w 1599"/>
                <a:gd name="T91" fmla="*/ 9 h 2529"/>
                <a:gd name="T92" fmla="*/ 1438 w 1599"/>
                <a:gd name="T93" fmla="*/ 2 h 2529"/>
                <a:gd name="T94" fmla="*/ 1465 w 1599"/>
                <a:gd name="T95" fmla="*/ 0 h 2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99" h="2529">
                  <a:moveTo>
                    <a:pt x="1465" y="0"/>
                  </a:moveTo>
                  <a:lnTo>
                    <a:pt x="1491" y="2"/>
                  </a:lnTo>
                  <a:lnTo>
                    <a:pt x="1515" y="9"/>
                  </a:lnTo>
                  <a:lnTo>
                    <a:pt x="1538" y="22"/>
                  </a:lnTo>
                  <a:lnTo>
                    <a:pt x="1559" y="39"/>
                  </a:lnTo>
                  <a:lnTo>
                    <a:pt x="1575" y="60"/>
                  </a:lnTo>
                  <a:lnTo>
                    <a:pt x="1588" y="82"/>
                  </a:lnTo>
                  <a:lnTo>
                    <a:pt x="1596" y="106"/>
                  </a:lnTo>
                  <a:lnTo>
                    <a:pt x="1599" y="132"/>
                  </a:lnTo>
                  <a:lnTo>
                    <a:pt x="1599" y="2396"/>
                  </a:lnTo>
                  <a:lnTo>
                    <a:pt x="1596" y="2423"/>
                  </a:lnTo>
                  <a:lnTo>
                    <a:pt x="1588" y="2447"/>
                  </a:lnTo>
                  <a:lnTo>
                    <a:pt x="1575" y="2469"/>
                  </a:lnTo>
                  <a:lnTo>
                    <a:pt x="1559" y="2490"/>
                  </a:lnTo>
                  <a:lnTo>
                    <a:pt x="1538" y="2507"/>
                  </a:lnTo>
                  <a:lnTo>
                    <a:pt x="1515" y="2520"/>
                  </a:lnTo>
                  <a:lnTo>
                    <a:pt x="1491" y="2527"/>
                  </a:lnTo>
                  <a:lnTo>
                    <a:pt x="1465" y="2529"/>
                  </a:lnTo>
                  <a:lnTo>
                    <a:pt x="1438" y="2527"/>
                  </a:lnTo>
                  <a:lnTo>
                    <a:pt x="1414" y="2520"/>
                  </a:lnTo>
                  <a:lnTo>
                    <a:pt x="1392" y="2507"/>
                  </a:lnTo>
                  <a:lnTo>
                    <a:pt x="1371" y="2490"/>
                  </a:lnTo>
                  <a:lnTo>
                    <a:pt x="678" y="1797"/>
                  </a:lnTo>
                  <a:lnTo>
                    <a:pt x="133" y="1797"/>
                  </a:lnTo>
                  <a:lnTo>
                    <a:pt x="108" y="1795"/>
                  </a:lnTo>
                  <a:lnTo>
                    <a:pt x="82" y="1787"/>
                  </a:lnTo>
                  <a:lnTo>
                    <a:pt x="60" y="1775"/>
                  </a:lnTo>
                  <a:lnTo>
                    <a:pt x="39" y="1757"/>
                  </a:lnTo>
                  <a:lnTo>
                    <a:pt x="22" y="1737"/>
                  </a:lnTo>
                  <a:lnTo>
                    <a:pt x="9" y="1714"/>
                  </a:lnTo>
                  <a:lnTo>
                    <a:pt x="2" y="1690"/>
                  </a:lnTo>
                  <a:lnTo>
                    <a:pt x="0" y="1665"/>
                  </a:lnTo>
                  <a:lnTo>
                    <a:pt x="0" y="1272"/>
                  </a:lnTo>
                  <a:lnTo>
                    <a:pt x="0" y="865"/>
                  </a:lnTo>
                  <a:lnTo>
                    <a:pt x="2" y="839"/>
                  </a:lnTo>
                  <a:lnTo>
                    <a:pt x="9" y="815"/>
                  </a:lnTo>
                  <a:lnTo>
                    <a:pt x="22" y="793"/>
                  </a:lnTo>
                  <a:lnTo>
                    <a:pt x="39" y="771"/>
                  </a:lnTo>
                  <a:lnTo>
                    <a:pt x="60" y="755"/>
                  </a:lnTo>
                  <a:lnTo>
                    <a:pt x="82" y="742"/>
                  </a:lnTo>
                  <a:lnTo>
                    <a:pt x="108" y="735"/>
                  </a:lnTo>
                  <a:lnTo>
                    <a:pt x="133" y="732"/>
                  </a:lnTo>
                  <a:lnTo>
                    <a:pt x="678" y="732"/>
                  </a:lnTo>
                  <a:lnTo>
                    <a:pt x="1371" y="39"/>
                  </a:lnTo>
                  <a:lnTo>
                    <a:pt x="1392" y="22"/>
                  </a:lnTo>
                  <a:lnTo>
                    <a:pt x="1414" y="9"/>
                  </a:lnTo>
                  <a:lnTo>
                    <a:pt x="1438" y="2"/>
                  </a:lnTo>
                  <a:lnTo>
                    <a:pt x="14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4285" y="3041"/>
              <a:ext cx="127" cy="250"/>
            </a:xfrm>
            <a:custGeom>
              <a:avLst/>
              <a:gdLst>
                <a:gd name="T0" fmla="*/ 153 w 507"/>
                <a:gd name="T1" fmla="*/ 1 h 999"/>
                <a:gd name="T2" fmla="*/ 184 w 507"/>
                <a:gd name="T3" fmla="*/ 11 h 999"/>
                <a:gd name="T4" fmla="*/ 275 w 507"/>
                <a:gd name="T5" fmla="*/ 57 h 999"/>
                <a:gd name="T6" fmla="*/ 353 w 507"/>
                <a:gd name="T7" fmla="*/ 121 h 999"/>
                <a:gd name="T8" fmla="*/ 418 w 507"/>
                <a:gd name="T9" fmla="*/ 204 h 999"/>
                <a:gd name="T10" fmla="*/ 468 w 507"/>
                <a:gd name="T11" fmla="*/ 297 h 999"/>
                <a:gd name="T12" fmla="*/ 497 w 507"/>
                <a:gd name="T13" fmla="*/ 397 h 999"/>
                <a:gd name="T14" fmla="*/ 507 w 507"/>
                <a:gd name="T15" fmla="*/ 500 h 999"/>
                <a:gd name="T16" fmla="*/ 497 w 507"/>
                <a:gd name="T17" fmla="*/ 602 h 999"/>
                <a:gd name="T18" fmla="*/ 468 w 507"/>
                <a:gd name="T19" fmla="*/ 700 h 999"/>
                <a:gd name="T20" fmla="*/ 418 w 507"/>
                <a:gd name="T21" fmla="*/ 794 h 999"/>
                <a:gd name="T22" fmla="*/ 353 w 507"/>
                <a:gd name="T23" fmla="*/ 876 h 999"/>
                <a:gd name="T24" fmla="*/ 275 w 507"/>
                <a:gd name="T25" fmla="*/ 941 h 999"/>
                <a:gd name="T26" fmla="*/ 184 w 507"/>
                <a:gd name="T27" fmla="*/ 988 h 999"/>
                <a:gd name="T28" fmla="*/ 153 w 507"/>
                <a:gd name="T29" fmla="*/ 998 h 999"/>
                <a:gd name="T30" fmla="*/ 106 w 507"/>
                <a:gd name="T31" fmla="*/ 997 h 999"/>
                <a:gd name="T32" fmla="*/ 60 w 507"/>
                <a:gd name="T33" fmla="*/ 978 h 999"/>
                <a:gd name="T34" fmla="*/ 22 w 507"/>
                <a:gd name="T35" fmla="*/ 940 h 999"/>
                <a:gd name="T36" fmla="*/ 2 w 507"/>
                <a:gd name="T37" fmla="*/ 893 h 999"/>
                <a:gd name="T38" fmla="*/ 1 w 507"/>
                <a:gd name="T39" fmla="*/ 845 h 999"/>
                <a:gd name="T40" fmla="*/ 13 w 507"/>
                <a:gd name="T41" fmla="*/ 808 h 999"/>
                <a:gd name="T42" fmla="*/ 42 w 507"/>
                <a:gd name="T43" fmla="*/ 773 h 999"/>
                <a:gd name="T44" fmla="*/ 85 w 507"/>
                <a:gd name="T45" fmla="*/ 740 h 999"/>
                <a:gd name="T46" fmla="*/ 156 w 507"/>
                <a:gd name="T47" fmla="*/ 692 h 999"/>
                <a:gd name="T48" fmla="*/ 198 w 507"/>
                <a:gd name="T49" fmla="*/ 648 h 999"/>
                <a:gd name="T50" fmla="*/ 226 w 507"/>
                <a:gd name="T51" fmla="*/ 593 h 999"/>
                <a:gd name="T52" fmla="*/ 239 w 507"/>
                <a:gd name="T53" fmla="*/ 534 h 999"/>
                <a:gd name="T54" fmla="*/ 239 w 507"/>
                <a:gd name="T55" fmla="*/ 465 h 999"/>
                <a:gd name="T56" fmla="*/ 226 w 507"/>
                <a:gd name="T57" fmla="*/ 406 h 999"/>
                <a:gd name="T58" fmla="*/ 198 w 507"/>
                <a:gd name="T59" fmla="*/ 351 h 999"/>
                <a:gd name="T60" fmla="*/ 156 w 507"/>
                <a:gd name="T61" fmla="*/ 307 h 999"/>
                <a:gd name="T62" fmla="*/ 62 w 507"/>
                <a:gd name="T63" fmla="*/ 244 h 999"/>
                <a:gd name="T64" fmla="*/ 24 w 507"/>
                <a:gd name="T65" fmla="*/ 207 h 999"/>
                <a:gd name="T66" fmla="*/ 6 w 507"/>
                <a:gd name="T67" fmla="*/ 174 h 999"/>
                <a:gd name="T68" fmla="*/ 0 w 507"/>
                <a:gd name="T69" fmla="*/ 133 h 999"/>
                <a:gd name="T70" fmla="*/ 9 w 507"/>
                <a:gd name="T71" fmla="*/ 81 h 999"/>
                <a:gd name="T72" fmla="*/ 39 w 507"/>
                <a:gd name="T73" fmla="*/ 39 h 999"/>
                <a:gd name="T74" fmla="*/ 82 w 507"/>
                <a:gd name="T75" fmla="*/ 10 h 999"/>
                <a:gd name="T76" fmla="*/ 133 w 507"/>
                <a:gd name="T77" fmla="*/ 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7" h="999">
                  <a:moveTo>
                    <a:pt x="133" y="0"/>
                  </a:moveTo>
                  <a:lnTo>
                    <a:pt x="153" y="1"/>
                  </a:lnTo>
                  <a:lnTo>
                    <a:pt x="170" y="4"/>
                  </a:lnTo>
                  <a:lnTo>
                    <a:pt x="184" y="11"/>
                  </a:lnTo>
                  <a:lnTo>
                    <a:pt x="232" y="32"/>
                  </a:lnTo>
                  <a:lnTo>
                    <a:pt x="275" y="57"/>
                  </a:lnTo>
                  <a:lnTo>
                    <a:pt x="316" y="87"/>
                  </a:lnTo>
                  <a:lnTo>
                    <a:pt x="353" y="121"/>
                  </a:lnTo>
                  <a:lnTo>
                    <a:pt x="388" y="160"/>
                  </a:lnTo>
                  <a:lnTo>
                    <a:pt x="418" y="204"/>
                  </a:lnTo>
                  <a:lnTo>
                    <a:pt x="446" y="250"/>
                  </a:lnTo>
                  <a:lnTo>
                    <a:pt x="468" y="297"/>
                  </a:lnTo>
                  <a:lnTo>
                    <a:pt x="485" y="347"/>
                  </a:lnTo>
                  <a:lnTo>
                    <a:pt x="497" y="397"/>
                  </a:lnTo>
                  <a:lnTo>
                    <a:pt x="505" y="447"/>
                  </a:lnTo>
                  <a:lnTo>
                    <a:pt x="507" y="500"/>
                  </a:lnTo>
                  <a:lnTo>
                    <a:pt x="505" y="552"/>
                  </a:lnTo>
                  <a:lnTo>
                    <a:pt x="497" y="602"/>
                  </a:lnTo>
                  <a:lnTo>
                    <a:pt x="485" y="652"/>
                  </a:lnTo>
                  <a:lnTo>
                    <a:pt x="468" y="700"/>
                  </a:lnTo>
                  <a:lnTo>
                    <a:pt x="446" y="748"/>
                  </a:lnTo>
                  <a:lnTo>
                    <a:pt x="418" y="794"/>
                  </a:lnTo>
                  <a:lnTo>
                    <a:pt x="388" y="837"/>
                  </a:lnTo>
                  <a:lnTo>
                    <a:pt x="353" y="876"/>
                  </a:lnTo>
                  <a:lnTo>
                    <a:pt x="316" y="911"/>
                  </a:lnTo>
                  <a:lnTo>
                    <a:pt x="275" y="941"/>
                  </a:lnTo>
                  <a:lnTo>
                    <a:pt x="232" y="967"/>
                  </a:lnTo>
                  <a:lnTo>
                    <a:pt x="184" y="988"/>
                  </a:lnTo>
                  <a:lnTo>
                    <a:pt x="170" y="994"/>
                  </a:lnTo>
                  <a:lnTo>
                    <a:pt x="153" y="998"/>
                  </a:lnTo>
                  <a:lnTo>
                    <a:pt x="133" y="999"/>
                  </a:lnTo>
                  <a:lnTo>
                    <a:pt x="106" y="997"/>
                  </a:lnTo>
                  <a:lnTo>
                    <a:pt x="82" y="989"/>
                  </a:lnTo>
                  <a:lnTo>
                    <a:pt x="60" y="978"/>
                  </a:lnTo>
                  <a:lnTo>
                    <a:pt x="39" y="961"/>
                  </a:lnTo>
                  <a:lnTo>
                    <a:pt x="22" y="940"/>
                  </a:lnTo>
                  <a:lnTo>
                    <a:pt x="9" y="918"/>
                  </a:lnTo>
                  <a:lnTo>
                    <a:pt x="2" y="893"/>
                  </a:lnTo>
                  <a:lnTo>
                    <a:pt x="0" y="866"/>
                  </a:lnTo>
                  <a:lnTo>
                    <a:pt x="1" y="845"/>
                  </a:lnTo>
                  <a:lnTo>
                    <a:pt x="6" y="826"/>
                  </a:lnTo>
                  <a:lnTo>
                    <a:pt x="13" y="808"/>
                  </a:lnTo>
                  <a:lnTo>
                    <a:pt x="24" y="792"/>
                  </a:lnTo>
                  <a:lnTo>
                    <a:pt x="42" y="773"/>
                  </a:lnTo>
                  <a:lnTo>
                    <a:pt x="62" y="755"/>
                  </a:lnTo>
                  <a:lnTo>
                    <a:pt x="85" y="740"/>
                  </a:lnTo>
                  <a:lnTo>
                    <a:pt x="120" y="717"/>
                  </a:lnTo>
                  <a:lnTo>
                    <a:pt x="156" y="692"/>
                  </a:lnTo>
                  <a:lnTo>
                    <a:pt x="178" y="672"/>
                  </a:lnTo>
                  <a:lnTo>
                    <a:pt x="198" y="648"/>
                  </a:lnTo>
                  <a:lnTo>
                    <a:pt x="216" y="618"/>
                  </a:lnTo>
                  <a:lnTo>
                    <a:pt x="226" y="593"/>
                  </a:lnTo>
                  <a:lnTo>
                    <a:pt x="235" y="564"/>
                  </a:lnTo>
                  <a:lnTo>
                    <a:pt x="239" y="534"/>
                  </a:lnTo>
                  <a:lnTo>
                    <a:pt x="241" y="500"/>
                  </a:lnTo>
                  <a:lnTo>
                    <a:pt x="239" y="465"/>
                  </a:lnTo>
                  <a:lnTo>
                    <a:pt x="235" y="435"/>
                  </a:lnTo>
                  <a:lnTo>
                    <a:pt x="226" y="406"/>
                  </a:lnTo>
                  <a:lnTo>
                    <a:pt x="216" y="381"/>
                  </a:lnTo>
                  <a:lnTo>
                    <a:pt x="198" y="351"/>
                  </a:lnTo>
                  <a:lnTo>
                    <a:pt x="178" y="327"/>
                  </a:lnTo>
                  <a:lnTo>
                    <a:pt x="156" y="307"/>
                  </a:lnTo>
                  <a:lnTo>
                    <a:pt x="85" y="260"/>
                  </a:lnTo>
                  <a:lnTo>
                    <a:pt x="62" y="244"/>
                  </a:lnTo>
                  <a:lnTo>
                    <a:pt x="42" y="227"/>
                  </a:lnTo>
                  <a:lnTo>
                    <a:pt x="24" y="207"/>
                  </a:lnTo>
                  <a:lnTo>
                    <a:pt x="13" y="191"/>
                  </a:lnTo>
                  <a:lnTo>
                    <a:pt x="6" y="174"/>
                  </a:lnTo>
                  <a:lnTo>
                    <a:pt x="1" y="154"/>
                  </a:lnTo>
                  <a:lnTo>
                    <a:pt x="0" y="133"/>
                  </a:lnTo>
                  <a:lnTo>
                    <a:pt x="2" y="107"/>
                  </a:lnTo>
                  <a:lnTo>
                    <a:pt x="9" y="81"/>
                  </a:lnTo>
                  <a:lnTo>
                    <a:pt x="22" y="59"/>
                  </a:lnTo>
                  <a:lnTo>
                    <a:pt x="39" y="39"/>
                  </a:lnTo>
                  <a:lnTo>
                    <a:pt x="60" y="22"/>
                  </a:lnTo>
                  <a:lnTo>
                    <a:pt x="82" y="10"/>
                  </a:lnTo>
                  <a:lnTo>
                    <a:pt x="106" y="2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4337" y="2918"/>
              <a:ext cx="208" cy="496"/>
            </a:xfrm>
            <a:custGeom>
              <a:avLst/>
              <a:gdLst>
                <a:gd name="T0" fmla="*/ 161 w 833"/>
                <a:gd name="T1" fmla="*/ 3 h 1981"/>
                <a:gd name="T2" fmla="*/ 259 w 833"/>
                <a:gd name="T3" fmla="*/ 44 h 1981"/>
                <a:gd name="T4" fmla="*/ 391 w 833"/>
                <a:gd name="T5" fmla="*/ 123 h 1981"/>
                <a:gd name="T6" fmla="*/ 508 w 833"/>
                <a:gd name="T7" fmla="*/ 221 h 1981"/>
                <a:gd name="T8" fmla="*/ 610 w 833"/>
                <a:gd name="T9" fmla="*/ 337 h 1981"/>
                <a:gd name="T10" fmla="*/ 698 w 833"/>
                <a:gd name="T11" fmla="*/ 471 h 1981"/>
                <a:gd name="T12" fmla="*/ 764 w 833"/>
                <a:gd name="T13" fmla="*/ 611 h 1981"/>
                <a:gd name="T14" fmla="*/ 808 w 833"/>
                <a:gd name="T15" fmla="*/ 759 h 1981"/>
                <a:gd name="T16" fmla="*/ 830 w 833"/>
                <a:gd name="T17" fmla="*/ 912 h 1981"/>
                <a:gd name="T18" fmla="*/ 830 w 833"/>
                <a:gd name="T19" fmla="*/ 1069 h 1981"/>
                <a:gd name="T20" fmla="*/ 808 w 833"/>
                <a:gd name="T21" fmla="*/ 1223 h 1981"/>
                <a:gd name="T22" fmla="*/ 764 w 833"/>
                <a:gd name="T23" fmla="*/ 1369 h 1981"/>
                <a:gd name="T24" fmla="*/ 698 w 833"/>
                <a:gd name="T25" fmla="*/ 1511 h 1981"/>
                <a:gd name="T26" fmla="*/ 610 w 833"/>
                <a:gd name="T27" fmla="*/ 1644 h 1981"/>
                <a:gd name="T28" fmla="*/ 508 w 833"/>
                <a:gd name="T29" fmla="*/ 1760 h 1981"/>
                <a:gd name="T30" fmla="*/ 391 w 833"/>
                <a:gd name="T31" fmla="*/ 1858 h 1981"/>
                <a:gd name="T32" fmla="*/ 259 w 833"/>
                <a:gd name="T33" fmla="*/ 1938 h 1981"/>
                <a:gd name="T34" fmla="*/ 162 w 833"/>
                <a:gd name="T35" fmla="*/ 1979 h 1981"/>
                <a:gd name="T36" fmla="*/ 109 w 833"/>
                <a:gd name="T37" fmla="*/ 1979 h 1981"/>
                <a:gd name="T38" fmla="*/ 61 w 833"/>
                <a:gd name="T39" fmla="*/ 1959 h 1981"/>
                <a:gd name="T40" fmla="*/ 23 w 833"/>
                <a:gd name="T41" fmla="*/ 1921 h 1981"/>
                <a:gd name="T42" fmla="*/ 3 w 833"/>
                <a:gd name="T43" fmla="*/ 1874 h 1981"/>
                <a:gd name="T44" fmla="*/ 3 w 833"/>
                <a:gd name="T45" fmla="*/ 1822 h 1981"/>
                <a:gd name="T46" fmla="*/ 21 w 833"/>
                <a:gd name="T47" fmla="*/ 1777 h 1981"/>
                <a:gd name="T48" fmla="*/ 57 w 833"/>
                <a:gd name="T49" fmla="*/ 1740 h 1981"/>
                <a:gd name="T50" fmla="*/ 125 w 833"/>
                <a:gd name="T51" fmla="*/ 1702 h 1981"/>
                <a:gd name="T52" fmla="*/ 195 w 833"/>
                <a:gd name="T53" fmla="*/ 1664 h 1981"/>
                <a:gd name="T54" fmla="*/ 240 w 833"/>
                <a:gd name="T55" fmla="*/ 1633 h 1981"/>
                <a:gd name="T56" fmla="*/ 335 w 833"/>
                <a:gd name="T57" fmla="*/ 1552 h 1981"/>
                <a:gd name="T58" fmla="*/ 415 w 833"/>
                <a:gd name="T59" fmla="*/ 1458 h 1981"/>
                <a:gd name="T60" fmla="*/ 480 w 833"/>
                <a:gd name="T61" fmla="*/ 1352 h 1981"/>
                <a:gd name="T62" fmla="*/ 528 w 833"/>
                <a:gd name="T63" fmla="*/ 1236 h 1981"/>
                <a:gd name="T64" fmla="*/ 557 w 833"/>
                <a:gd name="T65" fmla="*/ 1115 h 1981"/>
                <a:gd name="T66" fmla="*/ 567 w 833"/>
                <a:gd name="T67" fmla="*/ 991 h 1981"/>
                <a:gd name="T68" fmla="*/ 557 w 833"/>
                <a:gd name="T69" fmla="*/ 865 h 1981"/>
                <a:gd name="T70" fmla="*/ 528 w 833"/>
                <a:gd name="T71" fmla="*/ 745 h 1981"/>
                <a:gd name="T72" fmla="*/ 480 w 833"/>
                <a:gd name="T73" fmla="*/ 629 h 1981"/>
                <a:gd name="T74" fmla="*/ 415 w 833"/>
                <a:gd name="T75" fmla="*/ 523 h 1981"/>
                <a:gd name="T76" fmla="*/ 335 w 833"/>
                <a:gd name="T77" fmla="*/ 429 h 1981"/>
                <a:gd name="T78" fmla="*/ 240 w 833"/>
                <a:gd name="T79" fmla="*/ 348 h 1981"/>
                <a:gd name="T80" fmla="*/ 195 w 833"/>
                <a:gd name="T81" fmla="*/ 318 h 1981"/>
                <a:gd name="T82" fmla="*/ 125 w 833"/>
                <a:gd name="T83" fmla="*/ 279 h 1981"/>
                <a:gd name="T84" fmla="*/ 57 w 833"/>
                <a:gd name="T85" fmla="*/ 241 h 1981"/>
                <a:gd name="T86" fmla="*/ 21 w 833"/>
                <a:gd name="T87" fmla="*/ 204 h 1981"/>
                <a:gd name="T88" fmla="*/ 3 w 833"/>
                <a:gd name="T89" fmla="*/ 159 h 1981"/>
                <a:gd name="T90" fmla="*/ 3 w 833"/>
                <a:gd name="T91" fmla="*/ 107 h 1981"/>
                <a:gd name="T92" fmla="*/ 23 w 833"/>
                <a:gd name="T93" fmla="*/ 60 h 1981"/>
                <a:gd name="T94" fmla="*/ 61 w 833"/>
                <a:gd name="T95" fmla="*/ 22 h 1981"/>
                <a:gd name="T96" fmla="*/ 108 w 833"/>
                <a:gd name="T97" fmla="*/ 3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33" h="1981">
                  <a:moveTo>
                    <a:pt x="133" y="0"/>
                  </a:moveTo>
                  <a:lnTo>
                    <a:pt x="161" y="3"/>
                  </a:lnTo>
                  <a:lnTo>
                    <a:pt x="188" y="10"/>
                  </a:lnTo>
                  <a:lnTo>
                    <a:pt x="259" y="44"/>
                  </a:lnTo>
                  <a:lnTo>
                    <a:pt x="326" y="81"/>
                  </a:lnTo>
                  <a:lnTo>
                    <a:pt x="391" y="123"/>
                  </a:lnTo>
                  <a:lnTo>
                    <a:pt x="451" y="169"/>
                  </a:lnTo>
                  <a:lnTo>
                    <a:pt x="508" y="221"/>
                  </a:lnTo>
                  <a:lnTo>
                    <a:pt x="560" y="277"/>
                  </a:lnTo>
                  <a:lnTo>
                    <a:pt x="610" y="337"/>
                  </a:lnTo>
                  <a:lnTo>
                    <a:pt x="656" y="403"/>
                  </a:lnTo>
                  <a:lnTo>
                    <a:pt x="698" y="471"/>
                  </a:lnTo>
                  <a:lnTo>
                    <a:pt x="733" y="541"/>
                  </a:lnTo>
                  <a:lnTo>
                    <a:pt x="764" y="611"/>
                  </a:lnTo>
                  <a:lnTo>
                    <a:pt x="789" y="684"/>
                  </a:lnTo>
                  <a:lnTo>
                    <a:pt x="808" y="759"/>
                  </a:lnTo>
                  <a:lnTo>
                    <a:pt x="822" y="835"/>
                  </a:lnTo>
                  <a:lnTo>
                    <a:pt x="830" y="912"/>
                  </a:lnTo>
                  <a:lnTo>
                    <a:pt x="833" y="991"/>
                  </a:lnTo>
                  <a:lnTo>
                    <a:pt x="830" y="1069"/>
                  </a:lnTo>
                  <a:lnTo>
                    <a:pt x="822" y="1147"/>
                  </a:lnTo>
                  <a:lnTo>
                    <a:pt x="808" y="1223"/>
                  </a:lnTo>
                  <a:lnTo>
                    <a:pt x="789" y="1297"/>
                  </a:lnTo>
                  <a:lnTo>
                    <a:pt x="764" y="1369"/>
                  </a:lnTo>
                  <a:lnTo>
                    <a:pt x="733" y="1440"/>
                  </a:lnTo>
                  <a:lnTo>
                    <a:pt x="698" y="1511"/>
                  </a:lnTo>
                  <a:lnTo>
                    <a:pt x="656" y="1578"/>
                  </a:lnTo>
                  <a:lnTo>
                    <a:pt x="610" y="1644"/>
                  </a:lnTo>
                  <a:lnTo>
                    <a:pt x="560" y="1704"/>
                  </a:lnTo>
                  <a:lnTo>
                    <a:pt x="508" y="1760"/>
                  </a:lnTo>
                  <a:lnTo>
                    <a:pt x="451" y="1811"/>
                  </a:lnTo>
                  <a:lnTo>
                    <a:pt x="391" y="1858"/>
                  </a:lnTo>
                  <a:lnTo>
                    <a:pt x="326" y="1900"/>
                  </a:lnTo>
                  <a:lnTo>
                    <a:pt x="259" y="1938"/>
                  </a:lnTo>
                  <a:lnTo>
                    <a:pt x="188" y="1971"/>
                  </a:lnTo>
                  <a:lnTo>
                    <a:pt x="162" y="1979"/>
                  </a:lnTo>
                  <a:lnTo>
                    <a:pt x="135" y="1981"/>
                  </a:lnTo>
                  <a:lnTo>
                    <a:pt x="109" y="1979"/>
                  </a:lnTo>
                  <a:lnTo>
                    <a:pt x="84" y="1972"/>
                  </a:lnTo>
                  <a:lnTo>
                    <a:pt x="61" y="1959"/>
                  </a:lnTo>
                  <a:lnTo>
                    <a:pt x="41" y="1942"/>
                  </a:lnTo>
                  <a:lnTo>
                    <a:pt x="23" y="1921"/>
                  </a:lnTo>
                  <a:lnTo>
                    <a:pt x="10" y="1899"/>
                  </a:lnTo>
                  <a:lnTo>
                    <a:pt x="3" y="1874"/>
                  </a:lnTo>
                  <a:lnTo>
                    <a:pt x="0" y="1848"/>
                  </a:lnTo>
                  <a:lnTo>
                    <a:pt x="3" y="1822"/>
                  </a:lnTo>
                  <a:lnTo>
                    <a:pt x="10" y="1799"/>
                  </a:lnTo>
                  <a:lnTo>
                    <a:pt x="21" y="1777"/>
                  </a:lnTo>
                  <a:lnTo>
                    <a:pt x="36" y="1758"/>
                  </a:lnTo>
                  <a:lnTo>
                    <a:pt x="57" y="1740"/>
                  </a:lnTo>
                  <a:lnTo>
                    <a:pt x="82" y="1725"/>
                  </a:lnTo>
                  <a:lnTo>
                    <a:pt x="125" y="1702"/>
                  </a:lnTo>
                  <a:lnTo>
                    <a:pt x="163" y="1682"/>
                  </a:lnTo>
                  <a:lnTo>
                    <a:pt x="195" y="1664"/>
                  </a:lnTo>
                  <a:lnTo>
                    <a:pt x="220" y="1647"/>
                  </a:lnTo>
                  <a:lnTo>
                    <a:pt x="240" y="1633"/>
                  </a:lnTo>
                  <a:lnTo>
                    <a:pt x="289" y="1594"/>
                  </a:lnTo>
                  <a:lnTo>
                    <a:pt x="335" y="1552"/>
                  </a:lnTo>
                  <a:lnTo>
                    <a:pt x="377" y="1507"/>
                  </a:lnTo>
                  <a:lnTo>
                    <a:pt x="415" y="1458"/>
                  </a:lnTo>
                  <a:lnTo>
                    <a:pt x="450" y="1406"/>
                  </a:lnTo>
                  <a:lnTo>
                    <a:pt x="480" y="1352"/>
                  </a:lnTo>
                  <a:lnTo>
                    <a:pt x="507" y="1295"/>
                  </a:lnTo>
                  <a:lnTo>
                    <a:pt x="528" y="1236"/>
                  </a:lnTo>
                  <a:lnTo>
                    <a:pt x="545" y="1177"/>
                  </a:lnTo>
                  <a:lnTo>
                    <a:pt x="557" y="1115"/>
                  </a:lnTo>
                  <a:lnTo>
                    <a:pt x="565" y="1054"/>
                  </a:lnTo>
                  <a:lnTo>
                    <a:pt x="567" y="991"/>
                  </a:lnTo>
                  <a:lnTo>
                    <a:pt x="565" y="928"/>
                  </a:lnTo>
                  <a:lnTo>
                    <a:pt x="557" y="865"/>
                  </a:lnTo>
                  <a:lnTo>
                    <a:pt x="545" y="804"/>
                  </a:lnTo>
                  <a:lnTo>
                    <a:pt x="528" y="745"/>
                  </a:lnTo>
                  <a:lnTo>
                    <a:pt x="507" y="686"/>
                  </a:lnTo>
                  <a:lnTo>
                    <a:pt x="480" y="629"/>
                  </a:lnTo>
                  <a:lnTo>
                    <a:pt x="450" y="574"/>
                  </a:lnTo>
                  <a:lnTo>
                    <a:pt x="415" y="523"/>
                  </a:lnTo>
                  <a:lnTo>
                    <a:pt x="377" y="474"/>
                  </a:lnTo>
                  <a:lnTo>
                    <a:pt x="335" y="429"/>
                  </a:lnTo>
                  <a:lnTo>
                    <a:pt x="289" y="387"/>
                  </a:lnTo>
                  <a:lnTo>
                    <a:pt x="240" y="348"/>
                  </a:lnTo>
                  <a:lnTo>
                    <a:pt x="220" y="334"/>
                  </a:lnTo>
                  <a:lnTo>
                    <a:pt x="195" y="318"/>
                  </a:lnTo>
                  <a:lnTo>
                    <a:pt x="163" y="299"/>
                  </a:lnTo>
                  <a:lnTo>
                    <a:pt x="125" y="279"/>
                  </a:lnTo>
                  <a:lnTo>
                    <a:pt x="82" y="256"/>
                  </a:lnTo>
                  <a:lnTo>
                    <a:pt x="57" y="241"/>
                  </a:lnTo>
                  <a:lnTo>
                    <a:pt x="36" y="224"/>
                  </a:lnTo>
                  <a:lnTo>
                    <a:pt x="21" y="204"/>
                  </a:lnTo>
                  <a:lnTo>
                    <a:pt x="10" y="183"/>
                  </a:lnTo>
                  <a:lnTo>
                    <a:pt x="3" y="159"/>
                  </a:lnTo>
                  <a:lnTo>
                    <a:pt x="0" y="134"/>
                  </a:lnTo>
                  <a:lnTo>
                    <a:pt x="3" y="107"/>
                  </a:lnTo>
                  <a:lnTo>
                    <a:pt x="10" y="83"/>
                  </a:lnTo>
                  <a:lnTo>
                    <a:pt x="23" y="60"/>
                  </a:lnTo>
                  <a:lnTo>
                    <a:pt x="41" y="40"/>
                  </a:lnTo>
                  <a:lnTo>
                    <a:pt x="61" y="22"/>
                  </a:lnTo>
                  <a:lnTo>
                    <a:pt x="84" y="10"/>
                  </a:lnTo>
                  <a:lnTo>
                    <a:pt x="108" y="3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9"/>
            <p:cNvSpPr>
              <a:spLocks/>
            </p:cNvSpPr>
            <p:nvPr/>
          </p:nvSpPr>
          <p:spPr bwMode="auto">
            <a:xfrm>
              <a:off x="4390" y="2796"/>
              <a:ext cx="289" cy="740"/>
            </a:xfrm>
            <a:custGeom>
              <a:avLst/>
              <a:gdLst>
                <a:gd name="T0" fmla="*/ 161 w 1156"/>
                <a:gd name="T1" fmla="*/ 3 h 2959"/>
                <a:gd name="T2" fmla="*/ 275 w 1156"/>
                <a:gd name="T3" fmla="*/ 50 h 2959"/>
                <a:gd name="T4" fmla="*/ 436 w 1156"/>
                <a:gd name="T5" fmla="*/ 143 h 2959"/>
                <a:gd name="T6" fmla="*/ 584 w 1156"/>
                <a:gd name="T7" fmla="*/ 253 h 2959"/>
                <a:gd name="T8" fmla="*/ 717 w 1156"/>
                <a:gd name="T9" fmla="*/ 379 h 2959"/>
                <a:gd name="T10" fmla="*/ 837 w 1156"/>
                <a:gd name="T11" fmla="*/ 522 h 2959"/>
                <a:gd name="T12" fmla="*/ 942 w 1156"/>
                <a:gd name="T13" fmla="*/ 682 h 2959"/>
                <a:gd name="T14" fmla="*/ 1026 w 1156"/>
                <a:gd name="T15" fmla="*/ 848 h 2959"/>
                <a:gd name="T16" fmla="*/ 1090 w 1156"/>
                <a:gd name="T17" fmla="*/ 1020 h 2959"/>
                <a:gd name="T18" fmla="*/ 1132 w 1156"/>
                <a:gd name="T19" fmla="*/ 1199 h 2959"/>
                <a:gd name="T20" fmla="*/ 1153 w 1156"/>
                <a:gd name="T21" fmla="*/ 1385 h 2959"/>
                <a:gd name="T22" fmla="*/ 1153 w 1156"/>
                <a:gd name="T23" fmla="*/ 1575 h 2959"/>
                <a:gd name="T24" fmla="*/ 1132 w 1156"/>
                <a:gd name="T25" fmla="*/ 1759 h 2959"/>
                <a:gd name="T26" fmla="*/ 1090 w 1156"/>
                <a:gd name="T27" fmla="*/ 1939 h 2959"/>
                <a:gd name="T28" fmla="*/ 1026 w 1156"/>
                <a:gd name="T29" fmla="*/ 2112 h 2959"/>
                <a:gd name="T30" fmla="*/ 942 w 1156"/>
                <a:gd name="T31" fmla="*/ 2278 h 2959"/>
                <a:gd name="T32" fmla="*/ 837 w 1156"/>
                <a:gd name="T33" fmla="*/ 2436 h 2959"/>
                <a:gd name="T34" fmla="*/ 717 w 1156"/>
                <a:gd name="T35" fmla="*/ 2580 h 2959"/>
                <a:gd name="T36" fmla="*/ 584 w 1156"/>
                <a:gd name="T37" fmla="*/ 2706 h 2959"/>
                <a:gd name="T38" fmla="*/ 436 w 1156"/>
                <a:gd name="T39" fmla="*/ 2816 h 2959"/>
                <a:gd name="T40" fmla="*/ 275 w 1156"/>
                <a:gd name="T41" fmla="*/ 2909 h 2959"/>
                <a:gd name="T42" fmla="*/ 161 w 1156"/>
                <a:gd name="T43" fmla="*/ 2956 h 2959"/>
                <a:gd name="T44" fmla="*/ 108 w 1156"/>
                <a:gd name="T45" fmla="*/ 2956 h 2959"/>
                <a:gd name="T46" fmla="*/ 62 w 1156"/>
                <a:gd name="T47" fmla="*/ 2937 h 2959"/>
                <a:gd name="T48" fmla="*/ 22 w 1156"/>
                <a:gd name="T49" fmla="*/ 2899 h 2959"/>
                <a:gd name="T50" fmla="*/ 4 w 1156"/>
                <a:gd name="T51" fmla="*/ 2852 h 2959"/>
                <a:gd name="T52" fmla="*/ 2 w 1156"/>
                <a:gd name="T53" fmla="*/ 2801 h 2959"/>
                <a:gd name="T54" fmla="*/ 21 w 1156"/>
                <a:gd name="T55" fmla="*/ 2758 h 2959"/>
                <a:gd name="T56" fmla="*/ 57 w 1156"/>
                <a:gd name="T57" fmla="*/ 2720 h 2959"/>
                <a:gd name="T58" fmla="*/ 93 w 1156"/>
                <a:gd name="T59" fmla="*/ 2697 h 2959"/>
                <a:gd name="T60" fmla="*/ 129 w 1156"/>
                <a:gd name="T61" fmla="*/ 2681 h 2959"/>
                <a:gd name="T62" fmla="*/ 164 w 1156"/>
                <a:gd name="T63" fmla="*/ 2665 h 2959"/>
                <a:gd name="T64" fmla="*/ 237 w 1156"/>
                <a:gd name="T65" fmla="*/ 2624 h 2959"/>
                <a:gd name="T66" fmla="*/ 346 w 1156"/>
                <a:gd name="T67" fmla="*/ 2553 h 2959"/>
                <a:gd name="T68" fmla="*/ 483 w 1156"/>
                <a:gd name="T69" fmla="*/ 2437 h 2959"/>
                <a:gd name="T70" fmla="*/ 602 w 1156"/>
                <a:gd name="T71" fmla="*/ 2307 h 2959"/>
                <a:gd name="T72" fmla="*/ 703 w 1156"/>
                <a:gd name="T73" fmla="*/ 2160 h 2959"/>
                <a:gd name="T74" fmla="*/ 784 w 1156"/>
                <a:gd name="T75" fmla="*/ 2000 h 2959"/>
                <a:gd name="T76" fmla="*/ 843 w 1156"/>
                <a:gd name="T77" fmla="*/ 1832 h 2959"/>
                <a:gd name="T78" fmla="*/ 878 w 1156"/>
                <a:gd name="T79" fmla="*/ 1659 h 2959"/>
                <a:gd name="T80" fmla="*/ 889 w 1156"/>
                <a:gd name="T81" fmla="*/ 1480 h 2959"/>
                <a:gd name="T82" fmla="*/ 878 w 1156"/>
                <a:gd name="T83" fmla="*/ 1301 h 2959"/>
                <a:gd name="T84" fmla="*/ 843 w 1156"/>
                <a:gd name="T85" fmla="*/ 1128 h 2959"/>
                <a:gd name="T86" fmla="*/ 784 w 1156"/>
                <a:gd name="T87" fmla="*/ 960 h 2959"/>
                <a:gd name="T88" fmla="*/ 703 w 1156"/>
                <a:gd name="T89" fmla="*/ 800 h 2959"/>
                <a:gd name="T90" fmla="*/ 602 w 1156"/>
                <a:gd name="T91" fmla="*/ 653 h 2959"/>
                <a:gd name="T92" fmla="*/ 483 w 1156"/>
                <a:gd name="T93" fmla="*/ 521 h 2959"/>
                <a:gd name="T94" fmla="*/ 346 w 1156"/>
                <a:gd name="T95" fmla="*/ 405 h 2959"/>
                <a:gd name="T96" fmla="*/ 237 w 1156"/>
                <a:gd name="T97" fmla="*/ 335 h 2959"/>
                <a:gd name="T98" fmla="*/ 164 w 1156"/>
                <a:gd name="T99" fmla="*/ 294 h 2959"/>
                <a:gd name="T100" fmla="*/ 129 w 1156"/>
                <a:gd name="T101" fmla="*/ 278 h 2959"/>
                <a:gd name="T102" fmla="*/ 93 w 1156"/>
                <a:gd name="T103" fmla="*/ 262 h 2959"/>
                <a:gd name="T104" fmla="*/ 57 w 1156"/>
                <a:gd name="T105" fmla="*/ 240 h 2959"/>
                <a:gd name="T106" fmla="*/ 21 w 1156"/>
                <a:gd name="T107" fmla="*/ 202 h 2959"/>
                <a:gd name="T108" fmla="*/ 2 w 1156"/>
                <a:gd name="T109" fmla="*/ 158 h 2959"/>
                <a:gd name="T110" fmla="*/ 4 w 1156"/>
                <a:gd name="T111" fmla="*/ 107 h 2959"/>
                <a:gd name="T112" fmla="*/ 22 w 1156"/>
                <a:gd name="T113" fmla="*/ 61 h 2959"/>
                <a:gd name="T114" fmla="*/ 62 w 1156"/>
                <a:gd name="T115" fmla="*/ 23 h 2959"/>
                <a:gd name="T116" fmla="*/ 108 w 1156"/>
                <a:gd name="T117" fmla="*/ 3 h 2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56" h="2959">
                  <a:moveTo>
                    <a:pt x="134" y="0"/>
                  </a:moveTo>
                  <a:lnTo>
                    <a:pt x="161" y="3"/>
                  </a:lnTo>
                  <a:lnTo>
                    <a:pt x="188" y="11"/>
                  </a:lnTo>
                  <a:lnTo>
                    <a:pt x="275" y="50"/>
                  </a:lnTo>
                  <a:lnTo>
                    <a:pt x="357" y="94"/>
                  </a:lnTo>
                  <a:lnTo>
                    <a:pt x="436" y="143"/>
                  </a:lnTo>
                  <a:lnTo>
                    <a:pt x="512" y="196"/>
                  </a:lnTo>
                  <a:lnTo>
                    <a:pt x="584" y="253"/>
                  </a:lnTo>
                  <a:lnTo>
                    <a:pt x="652" y="314"/>
                  </a:lnTo>
                  <a:lnTo>
                    <a:pt x="717" y="379"/>
                  </a:lnTo>
                  <a:lnTo>
                    <a:pt x="779" y="449"/>
                  </a:lnTo>
                  <a:lnTo>
                    <a:pt x="837" y="522"/>
                  </a:lnTo>
                  <a:lnTo>
                    <a:pt x="891" y="600"/>
                  </a:lnTo>
                  <a:lnTo>
                    <a:pt x="942" y="682"/>
                  </a:lnTo>
                  <a:lnTo>
                    <a:pt x="986" y="764"/>
                  </a:lnTo>
                  <a:lnTo>
                    <a:pt x="1026" y="848"/>
                  </a:lnTo>
                  <a:lnTo>
                    <a:pt x="1060" y="934"/>
                  </a:lnTo>
                  <a:lnTo>
                    <a:pt x="1090" y="1020"/>
                  </a:lnTo>
                  <a:lnTo>
                    <a:pt x="1113" y="1109"/>
                  </a:lnTo>
                  <a:lnTo>
                    <a:pt x="1132" y="1199"/>
                  </a:lnTo>
                  <a:lnTo>
                    <a:pt x="1146" y="1291"/>
                  </a:lnTo>
                  <a:lnTo>
                    <a:pt x="1153" y="1385"/>
                  </a:lnTo>
                  <a:lnTo>
                    <a:pt x="1156" y="1480"/>
                  </a:lnTo>
                  <a:lnTo>
                    <a:pt x="1153" y="1575"/>
                  </a:lnTo>
                  <a:lnTo>
                    <a:pt x="1146" y="1668"/>
                  </a:lnTo>
                  <a:lnTo>
                    <a:pt x="1132" y="1759"/>
                  </a:lnTo>
                  <a:lnTo>
                    <a:pt x="1113" y="1850"/>
                  </a:lnTo>
                  <a:lnTo>
                    <a:pt x="1090" y="1939"/>
                  </a:lnTo>
                  <a:lnTo>
                    <a:pt x="1060" y="2026"/>
                  </a:lnTo>
                  <a:lnTo>
                    <a:pt x="1026" y="2112"/>
                  </a:lnTo>
                  <a:lnTo>
                    <a:pt x="986" y="2195"/>
                  </a:lnTo>
                  <a:lnTo>
                    <a:pt x="942" y="2278"/>
                  </a:lnTo>
                  <a:lnTo>
                    <a:pt x="891" y="2358"/>
                  </a:lnTo>
                  <a:lnTo>
                    <a:pt x="837" y="2436"/>
                  </a:lnTo>
                  <a:lnTo>
                    <a:pt x="779" y="2510"/>
                  </a:lnTo>
                  <a:lnTo>
                    <a:pt x="717" y="2580"/>
                  </a:lnTo>
                  <a:lnTo>
                    <a:pt x="652" y="2645"/>
                  </a:lnTo>
                  <a:lnTo>
                    <a:pt x="584" y="2706"/>
                  </a:lnTo>
                  <a:lnTo>
                    <a:pt x="512" y="2763"/>
                  </a:lnTo>
                  <a:lnTo>
                    <a:pt x="436" y="2816"/>
                  </a:lnTo>
                  <a:lnTo>
                    <a:pt x="357" y="2864"/>
                  </a:lnTo>
                  <a:lnTo>
                    <a:pt x="275" y="2909"/>
                  </a:lnTo>
                  <a:lnTo>
                    <a:pt x="188" y="2949"/>
                  </a:lnTo>
                  <a:lnTo>
                    <a:pt x="161" y="2956"/>
                  </a:lnTo>
                  <a:lnTo>
                    <a:pt x="134" y="2959"/>
                  </a:lnTo>
                  <a:lnTo>
                    <a:pt x="108" y="2956"/>
                  </a:lnTo>
                  <a:lnTo>
                    <a:pt x="84" y="2949"/>
                  </a:lnTo>
                  <a:lnTo>
                    <a:pt x="62" y="2937"/>
                  </a:lnTo>
                  <a:lnTo>
                    <a:pt x="40" y="2919"/>
                  </a:lnTo>
                  <a:lnTo>
                    <a:pt x="22" y="2899"/>
                  </a:lnTo>
                  <a:lnTo>
                    <a:pt x="11" y="2876"/>
                  </a:lnTo>
                  <a:lnTo>
                    <a:pt x="4" y="2852"/>
                  </a:lnTo>
                  <a:lnTo>
                    <a:pt x="0" y="2825"/>
                  </a:lnTo>
                  <a:lnTo>
                    <a:pt x="2" y="2801"/>
                  </a:lnTo>
                  <a:lnTo>
                    <a:pt x="10" y="2779"/>
                  </a:lnTo>
                  <a:lnTo>
                    <a:pt x="21" y="2758"/>
                  </a:lnTo>
                  <a:lnTo>
                    <a:pt x="37" y="2738"/>
                  </a:lnTo>
                  <a:lnTo>
                    <a:pt x="57" y="2720"/>
                  </a:lnTo>
                  <a:lnTo>
                    <a:pt x="82" y="2703"/>
                  </a:lnTo>
                  <a:lnTo>
                    <a:pt x="93" y="2697"/>
                  </a:lnTo>
                  <a:lnTo>
                    <a:pt x="109" y="2689"/>
                  </a:lnTo>
                  <a:lnTo>
                    <a:pt x="129" y="2681"/>
                  </a:lnTo>
                  <a:lnTo>
                    <a:pt x="148" y="2673"/>
                  </a:lnTo>
                  <a:lnTo>
                    <a:pt x="164" y="2665"/>
                  </a:lnTo>
                  <a:lnTo>
                    <a:pt x="175" y="2660"/>
                  </a:lnTo>
                  <a:lnTo>
                    <a:pt x="237" y="2624"/>
                  </a:lnTo>
                  <a:lnTo>
                    <a:pt x="294" y="2589"/>
                  </a:lnTo>
                  <a:lnTo>
                    <a:pt x="346" y="2553"/>
                  </a:lnTo>
                  <a:lnTo>
                    <a:pt x="417" y="2498"/>
                  </a:lnTo>
                  <a:lnTo>
                    <a:pt x="483" y="2437"/>
                  </a:lnTo>
                  <a:lnTo>
                    <a:pt x="544" y="2374"/>
                  </a:lnTo>
                  <a:lnTo>
                    <a:pt x="602" y="2307"/>
                  </a:lnTo>
                  <a:lnTo>
                    <a:pt x="654" y="2235"/>
                  </a:lnTo>
                  <a:lnTo>
                    <a:pt x="703" y="2160"/>
                  </a:lnTo>
                  <a:lnTo>
                    <a:pt x="746" y="2081"/>
                  </a:lnTo>
                  <a:lnTo>
                    <a:pt x="784" y="2000"/>
                  </a:lnTo>
                  <a:lnTo>
                    <a:pt x="817" y="1916"/>
                  </a:lnTo>
                  <a:lnTo>
                    <a:pt x="843" y="1832"/>
                  </a:lnTo>
                  <a:lnTo>
                    <a:pt x="863" y="1746"/>
                  </a:lnTo>
                  <a:lnTo>
                    <a:pt x="878" y="1659"/>
                  </a:lnTo>
                  <a:lnTo>
                    <a:pt x="886" y="1570"/>
                  </a:lnTo>
                  <a:lnTo>
                    <a:pt x="889" y="1480"/>
                  </a:lnTo>
                  <a:lnTo>
                    <a:pt x="886" y="1389"/>
                  </a:lnTo>
                  <a:lnTo>
                    <a:pt x="878" y="1301"/>
                  </a:lnTo>
                  <a:lnTo>
                    <a:pt x="863" y="1213"/>
                  </a:lnTo>
                  <a:lnTo>
                    <a:pt x="843" y="1128"/>
                  </a:lnTo>
                  <a:lnTo>
                    <a:pt x="817" y="1042"/>
                  </a:lnTo>
                  <a:lnTo>
                    <a:pt x="784" y="960"/>
                  </a:lnTo>
                  <a:lnTo>
                    <a:pt x="746" y="878"/>
                  </a:lnTo>
                  <a:lnTo>
                    <a:pt x="703" y="800"/>
                  </a:lnTo>
                  <a:lnTo>
                    <a:pt x="654" y="724"/>
                  </a:lnTo>
                  <a:lnTo>
                    <a:pt x="602" y="653"/>
                  </a:lnTo>
                  <a:lnTo>
                    <a:pt x="544" y="586"/>
                  </a:lnTo>
                  <a:lnTo>
                    <a:pt x="483" y="521"/>
                  </a:lnTo>
                  <a:lnTo>
                    <a:pt x="417" y="462"/>
                  </a:lnTo>
                  <a:lnTo>
                    <a:pt x="346" y="405"/>
                  </a:lnTo>
                  <a:lnTo>
                    <a:pt x="294" y="370"/>
                  </a:lnTo>
                  <a:lnTo>
                    <a:pt x="237" y="335"/>
                  </a:lnTo>
                  <a:lnTo>
                    <a:pt x="175" y="300"/>
                  </a:lnTo>
                  <a:lnTo>
                    <a:pt x="164" y="294"/>
                  </a:lnTo>
                  <a:lnTo>
                    <a:pt x="148" y="286"/>
                  </a:lnTo>
                  <a:lnTo>
                    <a:pt x="129" y="278"/>
                  </a:lnTo>
                  <a:lnTo>
                    <a:pt x="109" y="269"/>
                  </a:lnTo>
                  <a:lnTo>
                    <a:pt x="93" y="262"/>
                  </a:lnTo>
                  <a:lnTo>
                    <a:pt x="82" y="256"/>
                  </a:lnTo>
                  <a:lnTo>
                    <a:pt x="57" y="240"/>
                  </a:lnTo>
                  <a:lnTo>
                    <a:pt x="37" y="221"/>
                  </a:lnTo>
                  <a:lnTo>
                    <a:pt x="21" y="202"/>
                  </a:lnTo>
                  <a:lnTo>
                    <a:pt x="10" y="181"/>
                  </a:lnTo>
                  <a:lnTo>
                    <a:pt x="2" y="158"/>
                  </a:lnTo>
                  <a:lnTo>
                    <a:pt x="0" y="133"/>
                  </a:lnTo>
                  <a:lnTo>
                    <a:pt x="4" y="107"/>
                  </a:lnTo>
                  <a:lnTo>
                    <a:pt x="11" y="83"/>
                  </a:lnTo>
                  <a:lnTo>
                    <a:pt x="22" y="61"/>
                  </a:lnTo>
                  <a:lnTo>
                    <a:pt x="40" y="40"/>
                  </a:lnTo>
                  <a:lnTo>
                    <a:pt x="62" y="23"/>
                  </a:lnTo>
                  <a:lnTo>
                    <a:pt x="84" y="10"/>
                  </a:lnTo>
                  <a:lnTo>
                    <a:pt x="108" y="3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26" name="표 25"/>
          <p:cNvGraphicFramePr>
            <a:graphicFrameLocks noGrp="1"/>
          </p:cNvGraphicFramePr>
          <p:nvPr/>
        </p:nvGraphicFramePr>
        <p:xfrm>
          <a:off x="10289155" y="6546751"/>
          <a:ext cx="1532620" cy="92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2725"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14852" y="355636"/>
            <a:ext cx="5202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i="1" dirty="0">
                <a:solidFill>
                  <a:schemeClr val="bg1"/>
                </a:solidFill>
                <a:cs typeface="Aharoni" panose="02010803020104030203" pitchFamily="2" charset="-79"/>
              </a:rPr>
              <a:t>Peter pan &amp; Philosophy Counseling</a:t>
            </a:r>
            <a:endParaRPr lang="en-US" altLang="ko-KR" sz="2800" b="1" i="1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11651522" y="320668"/>
            <a:ext cx="285891" cy="1555757"/>
            <a:chOff x="11425716" y="577843"/>
            <a:chExt cx="452587" cy="246287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7" name="Freeform 14"/>
            <p:cNvSpPr>
              <a:spLocks noEditPoints="1"/>
            </p:cNvSpPr>
            <p:nvPr/>
          </p:nvSpPr>
          <p:spPr bwMode="auto">
            <a:xfrm>
              <a:off x="11425716" y="1265076"/>
              <a:ext cx="451741" cy="450616"/>
            </a:xfrm>
            <a:custGeom>
              <a:avLst/>
              <a:gdLst>
                <a:gd name="T0" fmla="*/ 2668 w 4015"/>
                <a:gd name="T1" fmla="*/ 883 h 4006"/>
                <a:gd name="T2" fmla="*/ 2477 w 4015"/>
                <a:gd name="T3" fmla="*/ 977 h 4006"/>
                <a:gd name="T4" fmla="*/ 2229 w 4015"/>
                <a:gd name="T5" fmla="*/ 1186 h 4006"/>
                <a:gd name="T6" fmla="*/ 2059 w 4015"/>
                <a:gd name="T7" fmla="*/ 1462 h 4006"/>
                <a:gd name="T8" fmla="*/ 2236 w 4015"/>
                <a:gd name="T9" fmla="*/ 1530 h 4006"/>
                <a:gd name="T10" fmla="*/ 2370 w 4015"/>
                <a:gd name="T11" fmla="*/ 1605 h 4006"/>
                <a:gd name="T12" fmla="*/ 2405 w 4015"/>
                <a:gd name="T13" fmla="*/ 1777 h 4006"/>
                <a:gd name="T14" fmla="*/ 2351 w 4015"/>
                <a:gd name="T15" fmla="*/ 2013 h 4006"/>
                <a:gd name="T16" fmla="*/ 2205 w 4015"/>
                <a:gd name="T17" fmla="*/ 2301 h 4006"/>
                <a:gd name="T18" fmla="*/ 2081 w 4015"/>
                <a:gd name="T19" fmla="*/ 2456 h 4006"/>
                <a:gd name="T20" fmla="*/ 1918 w 4015"/>
                <a:gd name="T21" fmla="*/ 2471 h 4006"/>
                <a:gd name="T22" fmla="*/ 1776 w 4015"/>
                <a:gd name="T23" fmla="*/ 2301 h 4006"/>
                <a:gd name="T24" fmla="*/ 1706 w 4015"/>
                <a:gd name="T25" fmla="*/ 2060 h 4006"/>
                <a:gd name="T26" fmla="*/ 1675 w 4015"/>
                <a:gd name="T27" fmla="*/ 1792 h 4006"/>
                <a:gd name="T28" fmla="*/ 1642 w 4015"/>
                <a:gd name="T29" fmla="*/ 1575 h 4006"/>
                <a:gd name="T30" fmla="*/ 1585 w 4015"/>
                <a:gd name="T31" fmla="*/ 1289 h 4006"/>
                <a:gd name="T32" fmla="*/ 1476 w 4015"/>
                <a:gd name="T33" fmla="*/ 1047 h 4006"/>
                <a:gd name="T34" fmla="*/ 1300 w 4015"/>
                <a:gd name="T35" fmla="*/ 935 h 4006"/>
                <a:gd name="T36" fmla="*/ 1063 w 4015"/>
                <a:gd name="T37" fmla="*/ 981 h 4006"/>
                <a:gd name="T38" fmla="*/ 827 w 4015"/>
                <a:gd name="T39" fmla="*/ 1140 h 4006"/>
                <a:gd name="T40" fmla="*/ 540 w 4015"/>
                <a:gd name="T41" fmla="*/ 1385 h 4006"/>
                <a:gd name="T42" fmla="*/ 334 w 4015"/>
                <a:gd name="T43" fmla="*/ 1551 h 4006"/>
                <a:gd name="T44" fmla="*/ 414 w 4015"/>
                <a:gd name="T45" fmla="*/ 1658 h 4006"/>
                <a:gd name="T46" fmla="*/ 520 w 4015"/>
                <a:gd name="T47" fmla="*/ 1688 h 4006"/>
                <a:gd name="T48" fmla="*/ 718 w 4015"/>
                <a:gd name="T49" fmla="*/ 1641 h 4006"/>
                <a:gd name="T50" fmla="*/ 841 w 4015"/>
                <a:gd name="T51" fmla="*/ 1690 h 4006"/>
                <a:gd name="T52" fmla="*/ 948 w 4015"/>
                <a:gd name="T53" fmla="*/ 1944 h 4006"/>
                <a:gd name="T54" fmla="*/ 993 w 4015"/>
                <a:gd name="T55" fmla="*/ 2083 h 4006"/>
                <a:gd name="T56" fmla="*/ 1075 w 4015"/>
                <a:gd name="T57" fmla="*/ 2368 h 4006"/>
                <a:gd name="T58" fmla="*/ 1184 w 4015"/>
                <a:gd name="T59" fmla="*/ 2787 h 4006"/>
                <a:gd name="T60" fmla="*/ 1268 w 4015"/>
                <a:gd name="T61" fmla="*/ 3051 h 4006"/>
                <a:gd name="T62" fmla="*/ 1450 w 4015"/>
                <a:gd name="T63" fmla="*/ 3323 h 4006"/>
                <a:gd name="T64" fmla="*/ 1704 w 4015"/>
                <a:gd name="T65" fmla="*/ 3391 h 4006"/>
                <a:gd name="T66" fmla="*/ 1958 w 4015"/>
                <a:gd name="T67" fmla="*/ 3298 h 4006"/>
                <a:gd name="T68" fmla="*/ 2374 w 4015"/>
                <a:gd name="T69" fmla="*/ 2963 h 4006"/>
                <a:gd name="T70" fmla="*/ 2783 w 4015"/>
                <a:gd name="T71" fmla="*/ 2435 h 4006"/>
                <a:gd name="T72" fmla="*/ 3100 w 4015"/>
                <a:gd name="T73" fmla="*/ 1831 h 4006"/>
                <a:gd name="T74" fmla="*/ 3238 w 4015"/>
                <a:gd name="T75" fmla="*/ 1477 h 4006"/>
                <a:gd name="T76" fmla="*/ 3291 w 4015"/>
                <a:gd name="T77" fmla="*/ 1208 h 4006"/>
                <a:gd name="T78" fmla="*/ 3223 w 4015"/>
                <a:gd name="T79" fmla="*/ 983 h 4006"/>
                <a:gd name="T80" fmla="*/ 3033 w 4015"/>
                <a:gd name="T81" fmla="*/ 868 h 4006"/>
                <a:gd name="T82" fmla="*/ 3263 w 4015"/>
                <a:gd name="T83" fmla="*/ 0 h 4006"/>
                <a:gd name="T84" fmla="*/ 3616 w 4015"/>
                <a:gd name="T85" fmla="*/ 85 h 4006"/>
                <a:gd name="T86" fmla="*/ 3891 w 4015"/>
                <a:gd name="T87" fmla="*/ 335 h 4006"/>
                <a:gd name="T88" fmla="*/ 4011 w 4015"/>
                <a:gd name="T89" fmla="*/ 674 h 4006"/>
                <a:gd name="T90" fmla="*/ 3984 w 4015"/>
                <a:gd name="T91" fmla="*/ 3474 h 4006"/>
                <a:gd name="T92" fmla="*/ 3794 w 4015"/>
                <a:gd name="T93" fmla="*/ 3784 h 4006"/>
                <a:gd name="T94" fmla="*/ 3483 w 4015"/>
                <a:gd name="T95" fmla="*/ 3975 h 4006"/>
                <a:gd name="T96" fmla="*/ 677 w 4015"/>
                <a:gd name="T97" fmla="*/ 4002 h 4006"/>
                <a:gd name="T98" fmla="*/ 337 w 4015"/>
                <a:gd name="T99" fmla="*/ 3881 h 4006"/>
                <a:gd name="T100" fmla="*/ 87 w 4015"/>
                <a:gd name="T101" fmla="*/ 3607 h 4006"/>
                <a:gd name="T102" fmla="*/ 0 w 4015"/>
                <a:gd name="T103" fmla="*/ 3254 h 4006"/>
                <a:gd name="T104" fmla="*/ 31 w 4015"/>
                <a:gd name="T105" fmla="*/ 530 h 4006"/>
                <a:gd name="T106" fmla="*/ 220 w 4015"/>
                <a:gd name="T107" fmla="*/ 220 h 4006"/>
                <a:gd name="T108" fmla="*/ 533 w 4015"/>
                <a:gd name="T109" fmla="*/ 31 h 4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015" h="4006">
                  <a:moveTo>
                    <a:pt x="2867" y="853"/>
                  </a:moveTo>
                  <a:lnTo>
                    <a:pt x="2803" y="857"/>
                  </a:lnTo>
                  <a:lnTo>
                    <a:pt x="2734" y="866"/>
                  </a:lnTo>
                  <a:lnTo>
                    <a:pt x="2702" y="872"/>
                  </a:lnTo>
                  <a:lnTo>
                    <a:pt x="2668" y="883"/>
                  </a:lnTo>
                  <a:lnTo>
                    <a:pt x="2627" y="898"/>
                  </a:lnTo>
                  <a:lnTo>
                    <a:pt x="2594" y="913"/>
                  </a:lnTo>
                  <a:lnTo>
                    <a:pt x="2558" y="930"/>
                  </a:lnTo>
                  <a:lnTo>
                    <a:pt x="2519" y="952"/>
                  </a:lnTo>
                  <a:lnTo>
                    <a:pt x="2477" y="977"/>
                  </a:lnTo>
                  <a:lnTo>
                    <a:pt x="2420" y="1015"/>
                  </a:lnTo>
                  <a:lnTo>
                    <a:pt x="2363" y="1059"/>
                  </a:lnTo>
                  <a:lnTo>
                    <a:pt x="2308" y="1104"/>
                  </a:lnTo>
                  <a:lnTo>
                    <a:pt x="2268" y="1143"/>
                  </a:lnTo>
                  <a:lnTo>
                    <a:pt x="2229" y="1186"/>
                  </a:lnTo>
                  <a:lnTo>
                    <a:pt x="2190" y="1233"/>
                  </a:lnTo>
                  <a:lnTo>
                    <a:pt x="2153" y="1286"/>
                  </a:lnTo>
                  <a:lnTo>
                    <a:pt x="2117" y="1343"/>
                  </a:lnTo>
                  <a:lnTo>
                    <a:pt x="2086" y="1401"/>
                  </a:lnTo>
                  <a:lnTo>
                    <a:pt x="2059" y="1462"/>
                  </a:lnTo>
                  <a:lnTo>
                    <a:pt x="2037" y="1525"/>
                  </a:lnTo>
                  <a:lnTo>
                    <a:pt x="2094" y="1521"/>
                  </a:lnTo>
                  <a:lnTo>
                    <a:pt x="2146" y="1521"/>
                  </a:lnTo>
                  <a:lnTo>
                    <a:pt x="2193" y="1524"/>
                  </a:lnTo>
                  <a:lnTo>
                    <a:pt x="2236" y="1530"/>
                  </a:lnTo>
                  <a:lnTo>
                    <a:pt x="2273" y="1538"/>
                  </a:lnTo>
                  <a:lnTo>
                    <a:pt x="2306" y="1551"/>
                  </a:lnTo>
                  <a:lnTo>
                    <a:pt x="2333" y="1567"/>
                  </a:lnTo>
                  <a:lnTo>
                    <a:pt x="2354" y="1584"/>
                  </a:lnTo>
                  <a:lnTo>
                    <a:pt x="2370" y="1605"/>
                  </a:lnTo>
                  <a:lnTo>
                    <a:pt x="2384" y="1631"/>
                  </a:lnTo>
                  <a:lnTo>
                    <a:pt x="2394" y="1661"/>
                  </a:lnTo>
                  <a:lnTo>
                    <a:pt x="2401" y="1695"/>
                  </a:lnTo>
                  <a:lnTo>
                    <a:pt x="2405" y="1735"/>
                  </a:lnTo>
                  <a:lnTo>
                    <a:pt x="2405" y="1777"/>
                  </a:lnTo>
                  <a:lnTo>
                    <a:pt x="2402" y="1825"/>
                  </a:lnTo>
                  <a:lnTo>
                    <a:pt x="2396" y="1866"/>
                  </a:lnTo>
                  <a:lnTo>
                    <a:pt x="2386" y="1911"/>
                  </a:lnTo>
                  <a:lnTo>
                    <a:pt x="2371" y="1960"/>
                  </a:lnTo>
                  <a:lnTo>
                    <a:pt x="2351" y="2013"/>
                  </a:lnTo>
                  <a:lnTo>
                    <a:pt x="2328" y="2070"/>
                  </a:lnTo>
                  <a:lnTo>
                    <a:pt x="2299" y="2132"/>
                  </a:lnTo>
                  <a:lnTo>
                    <a:pt x="2266" y="2198"/>
                  </a:lnTo>
                  <a:lnTo>
                    <a:pt x="2235" y="2253"/>
                  </a:lnTo>
                  <a:lnTo>
                    <a:pt x="2205" y="2301"/>
                  </a:lnTo>
                  <a:lnTo>
                    <a:pt x="2178" y="2345"/>
                  </a:lnTo>
                  <a:lnTo>
                    <a:pt x="2151" y="2382"/>
                  </a:lnTo>
                  <a:lnTo>
                    <a:pt x="2126" y="2413"/>
                  </a:lnTo>
                  <a:lnTo>
                    <a:pt x="2102" y="2437"/>
                  </a:lnTo>
                  <a:lnTo>
                    <a:pt x="2081" y="2456"/>
                  </a:lnTo>
                  <a:lnTo>
                    <a:pt x="2048" y="2476"/>
                  </a:lnTo>
                  <a:lnTo>
                    <a:pt x="2015" y="2487"/>
                  </a:lnTo>
                  <a:lnTo>
                    <a:pt x="1983" y="2491"/>
                  </a:lnTo>
                  <a:lnTo>
                    <a:pt x="1950" y="2484"/>
                  </a:lnTo>
                  <a:lnTo>
                    <a:pt x="1918" y="2471"/>
                  </a:lnTo>
                  <a:lnTo>
                    <a:pt x="1885" y="2450"/>
                  </a:lnTo>
                  <a:lnTo>
                    <a:pt x="1853" y="2419"/>
                  </a:lnTo>
                  <a:lnTo>
                    <a:pt x="1825" y="2386"/>
                  </a:lnTo>
                  <a:lnTo>
                    <a:pt x="1799" y="2346"/>
                  </a:lnTo>
                  <a:lnTo>
                    <a:pt x="1776" y="2301"/>
                  </a:lnTo>
                  <a:lnTo>
                    <a:pt x="1755" y="2251"/>
                  </a:lnTo>
                  <a:lnTo>
                    <a:pt x="1738" y="2200"/>
                  </a:lnTo>
                  <a:lnTo>
                    <a:pt x="1724" y="2151"/>
                  </a:lnTo>
                  <a:lnTo>
                    <a:pt x="1713" y="2105"/>
                  </a:lnTo>
                  <a:lnTo>
                    <a:pt x="1706" y="2060"/>
                  </a:lnTo>
                  <a:lnTo>
                    <a:pt x="1699" y="2016"/>
                  </a:lnTo>
                  <a:lnTo>
                    <a:pt x="1693" y="1964"/>
                  </a:lnTo>
                  <a:lnTo>
                    <a:pt x="1687" y="1906"/>
                  </a:lnTo>
                  <a:lnTo>
                    <a:pt x="1680" y="1841"/>
                  </a:lnTo>
                  <a:lnTo>
                    <a:pt x="1675" y="1792"/>
                  </a:lnTo>
                  <a:lnTo>
                    <a:pt x="1670" y="1747"/>
                  </a:lnTo>
                  <a:lnTo>
                    <a:pt x="1665" y="1710"/>
                  </a:lnTo>
                  <a:lnTo>
                    <a:pt x="1661" y="1679"/>
                  </a:lnTo>
                  <a:lnTo>
                    <a:pt x="1657" y="1656"/>
                  </a:lnTo>
                  <a:lnTo>
                    <a:pt x="1642" y="1575"/>
                  </a:lnTo>
                  <a:lnTo>
                    <a:pt x="1629" y="1503"/>
                  </a:lnTo>
                  <a:lnTo>
                    <a:pt x="1616" y="1437"/>
                  </a:lnTo>
                  <a:lnTo>
                    <a:pt x="1605" y="1380"/>
                  </a:lnTo>
                  <a:lnTo>
                    <a:pt x="1594" y="1331"/>
                  </a:lnTo>
                  <a:lnTo>
                    <a:pt x="1585" y="1289"/>
                  </a:lnTo>
                  <a:lnTo>
                    <a:pt x="1577" y="1254"/>
                  </a:lnTo>
                  <a:lnTo>
                    <a:pt x="1568" y="1228"/>
                  </a:lnTo>
                  <a:lnTo>
                    <a:pt x="1544" y="1165"/>
                  </a:lnTo>
                  <a:lnTo>
                    <a:pt x="1513" y="1104"/>
                  </a:lnTo>
                  <a:lnTo>
                    <a:pt x="1476" y="1047"/>
                  </a:lnTo>
                  <a:lnTo>
                    <a:pt x="1444" y="1010"/>
                  </a:lnTo>
                  <a:lnTo>
                    <a:pt x="1412" y="979"/>
                  </a:lnTo>
                  <a:lnTo>
                    <a:pt x="1378" y="958"/>
                  </a:lnTo>
                  <a:lnTo>
                    <a:pt x="1344" y="943"/>
                  </a:lnTo>
                  <a:lnTo>
                    <a:pt x="1300" y="935"/>
                  </a:lnTo>
                  <a:lnTo>
                    <a:pt x="1256" y="932"/>
                  </a:lnTo>
                  <a:lnTo>
                    <a:pt x="1210" y="935"/>
                  </a:lnTo>
                  <a:lnTo>
                    <a:pt x="1163" y="945"/>
                  </a:lnTo>
                  <a:lnTo>
                    <a:pt x="1113" y="960"/>
                  </a:lnTo>
                  <a:lnTo>
                    <a:pt x="1063" y="981"/>
                  </a:lnTo>
                  <a:lnTo>
                    <a:pt x="1011" y="1009"/>
                  </a:lnTo>
                  <a:lnTo>
                    <a:pt x="970" y="1035"/>
                  </a:lnTo>
                  <a:lnTo>
                    <a:pt x="925" y="1065"/>
                  </a:lnTo>
                  <a:lnTo>
                    <a:pt x="877" y="1101"/>
                  </a:lnTo>
                  <a:lnTo>
                    <a:pt x="827" y="1140"/>
                  </a:lnTo>
                  <a:lnTo>
                    <a:pt x="772" y="1183"/>
                  </a:lnTo>
                  <a:lnTo>
                    <a:pt x="715" y="1232"/>
                  </a:lnTo>
                  <a:lnTo>
                    <a:pt x="654" y="1285"/>
                  </a:lnTo>
                  <a:lnTo>
                    <a:pt x="596" y="1338"/>
                  </a:lnTo>
                  <a:lnTo>
                    <a:pt x="540" y="1385"/>
                  </a:lnTo>
                  <a:lnTo>
                    <a:pt x="491" y="1428"/>
                  </a:lnTo>
                  <a:lnTo>
                    <a:pt x="445" y="1467"/>
                  </a:lnTo>
                  <a:lnTo>
                    <a:pt x="404" y="1500"/>
                  </a:lnTo>
                  <a:lnTo>
                    <a:pt x="367" y="1527"/>
                  </a:lnTo>
                  <a:lnTo>
                    <a:pt x="334" y="1551"/>
                  </a:lnTo>
                  <a:lnTo>
                    <a:pt x="334" y="1569"/>
                  </a:lnTo>
                  <a:lnTo>
                    <a:pt x="361" y="1587"/>
                  </a:lnTo>
                  <a:lnTo>
                    <a:pt x="383" y="1609"/>
                  </a:lnTo>
                  <a:lnTo>
                    <a:pt x="401" y="1637"/>
                  </a:lnTo>
                  <a:lnTo>
                    <a:pt x="414" y="1658"/>
                  </a:lnTo>
                  <a:lnTo>
                    <a:pt x="427" y="1673"/>
                  </a:lnTo>
                  <a:lnTo>
                    <a:pt x="442" y="1684"/>
                  </a:lnTo>
                  <a:lnTo>
                    <a:pt x="457" y="1689"/>
                  </a:lnTo>
                  <a:lnTo>
                    <a:pt x="487" y="1690"/>
                  </a:lnTo>
                  <a:lnTo>
                    <a:pt x="520" y="1688"/>
                  </a:lnTo>
                  <a:lnTo>
                    <a:pt x="559" y="1679"/>
                  </a:lnTo>
                  <a:lnTo>
                    <a:pt x="600" y="1667"/>
                  </a:lnTo>
                  <a:lnTo>
                    <a:pt x="642" y="1655"/>
                  </a:lnTo>
                  <a:lnTo>
                    <a:pt x="682" y="1645"/>
                  </a:lnTo>
                  <a:lnTo>
                    <a:pt x="718" y="1641"/>
                  </a:lnTo>
                  <a:lnTo>
                    <a:pt x="751" y="1640"/>
                  </a:lnTo>
                  <a:lnTo>
                    <a:pt x="776" y="1643"/>
                  </a:lnTo>
                  <a:lnTo>
                    <a:pt x="799" y="1653"/>
                  </a:lnTo>
                  <a:lnTo>
                    <a:pt x="822" y="1669"/>
                  </a:lnTo>
                  <a:lnTo>
                    <a:pt x="841" y="1690"/>
                  </a:lnTo>
                  <a:lnTo>
                    <a:pt x="860" y="1718"/>
                  </a:lnTo>
                  <a:lnTo>
                    <a:pt x="886" y="1767"/>
                  </a:lnTo>
                  <a:lnTo>
                    <a:pt x="908" y="1818"/>
                  </a:lnTo>
                  <a:lnTo>
                    <a:pt x="928" y="1876"/>
                  </a:lnTo>
                  <a:lnTo>
                    <a:pt x="948" y="1944"/>
                  </a:lnTo>
                  <a:lnTo>
                    <a:pt x="957" y="1977"/>
                  </a:lnTo>
                  <a:lnTo>
                    <a:pt x="965" y="2006"/>
                  </a:lnTo>
                  <a:lnTo>
                    <a:pt x="973" y="2029"/>
                  </a:lnTo>
                  <a:lnTo>
                    <a:pt x="980" y="2049"/>
                  </a:lnTo>
                  <a:lnTo>
                    <a:pt x="993" y="2083"/>
                  </a:lnTo>
                  <a:lnTo>
                    <a:pt x="1005" y="2125"/>
                  </a:lnTo>
                  <a:lnTo>
                    <a:pt x="1020" y="2174"/>
                  </a:lnTo>
                  <a:lnTo>
                    <a:pt x="1037" y="2231"/>
                  </a:lnTo>
                  <a:lnTo>
                    <a:pt x="1055" y="2296"/>
                  </a:lnTo>
                  <a:lnTo>
                    <a:pt x="1075" y="2368"/>
                  </a:lnTo>
                  <a:lnTo>
                    <a:pt x="1096" y="2449"/>
                  </a:lnTo>
                  <a:lnTo>
                    <a:pt x="1119" y="2536"/>
                  </a:lnTo>
                  <a:lnTo>
                    <a:pt x="1141" y="2628"/>
                  </a:lnTo>
                  <a:lnTo>
                    <a:pt x="1164" y="2712"/>
                  </a:lnTo>
                  <a:lnTo>
                    <a:pt x="1184" y="2787"/>
                  </a:lnTo>
                  <a:lnTo>
                    <a:pt x="1203" y="2855"/>
                  </a:lnTo>
                  <a:lnTo>
                    <a:pt x="1221" y="2916"/>
                  </a:lnTo>
                  <a:lnTo>
                    <a:pt x="1238" y="2968"/>
                  </a:lnTo>
                  <a:lnTo>
                    <a:pt x="1253" y="3014"/>
                  </a:lnTo>
                  <a:lnTo>
                    <a:pt x="1268" y="3051"/>
                  </a:lnTo>
                  <a:lnTo>
                    <a:pt x="1300" y="3120"/>
                  </a:lnTo>
                  <a:lnTo>
                    <a:pt x="1335" y="3183"/>
                  </a:lnTo>
                  <a:lnTo>
                    <a:pt x="1371" y="3236"/>
                  </a:lnTo>
                  <a:lnTo>
                    <a:pt x="1409" y="3283"/>
                  </a:lnTo>
                  <a:lnTo>
                    <a:pt x="1450" y="3323"/>
                  </a:lnTo>
                  <a:lnTo>
                    <a:pt x="1492" y="3354"/>
                  </a:lnTo>
                  <a:lnTo>
                    <a:pt x="1537" y="3376"/>
                  </a:lnTo>
                  <a:lnTo>
                    <a:pt x="1593" y="3389"/>
                  </a:lnTo>
                  <a:lnTo>
                    <a:pt x="1649" y="3393"/>
                  </a:lnTo>
                  <a:lnTo>
                    <a:pt x="1704" y="3391"/>
                  </a:lnTo>
                  <a:lnTo>
                    <a:pt x="1759" y="3381"/>
                  </a:lnTo>
                  <a:lnTo>
                    <a:pt x="1813" y="3365"/>
                  </a:lnTo>
                  <a:lnTo>
                    <a:pt x="1864" y="3346"/>
                  </a:lnTo>
                  <a:lnTo>
                    <a:pt x="1913" y="3324"/>
                  </a:lnTo>
                  <a:lnTo>
                    <a:pt x="1958" y="3298"/>
                  </a:lnTo>
                  <a:lnTo>
                    <a:pt x="2043" y="3245"/>
                  </a:lnTo>
                  <a:lnTo>
                    <a:pt x="2127" y="3184"/>
                  </a:lnTo>
                  <a:lnTo>
                    <a:pt x="2210" y="3118"/>
                  </a:lnTo>
                  <a:lnTo>
                    <a:pt x="2292" y="3043"/>
                  </a:lnTo>
                  <a:lnTo>
                    <a:pt x="2374" y="2963"/>
                  </a:lnTo>
                  <a:lnTo>
                    <a:pt x="2454" y="2875"/>
                  </a:lnTo>
                  <a:lnTo>
                    <a:pt x="2534" y="2781"/>
                  </a:lnTo>
                  <a:lnTo>
                    <a:pt x="2612" y="2680"/>
                  </a:lnTo>
                  <a:lnTo>
                    <a:pt x="2700" y="2559"/>
                  </a:lnTo>
                  <a:lnTo>
                    <a:pt x="2783" y="2435"/>
                  </a:lnTo>
                  <a:lnTo>
                    <a:pt x="2860" y="2309"/>
                  </a:lnTo>
                  <a:lnTo>
                    <a:pt x="2933" y="2180"/>
                  </a:lnTo>
                  <a:lnTo>
                    <a:pt x="3000" y="2050"/>
                  </a:lnTo>
                  <a:lnTo>
                    <a:pt x="3062" y="1918"/>
                  </a:lnTo>
                  <a:lnTo>
                    <a:pt x="3100" y="1831"/>
                  </a:lnTo>
                  <a:lnTo>
                    <a:pt x="3135" y="1750"/>
                  </a:lnTo>
                  <a:lnTo>
                    <a:pt x="3166" y="1674"/>
                  </a:lnTo>
                  <a:lnTo>
                    <a:pt x="3193" y="1603"/>
                  </a:lnTo>
                  <a:lnTo>
                    <a:pt x="3218" y="1537"/>
                  </a:lnTo>
                  <a:lnTo>
                    <a:pt x="3238" y="1477"/>
                  </a:lnTo>
                  <a:lnTo>
                    <a:pt x="3255" y="1422"/>
                  </a:lnTo>
                  <a:lnTo>
                    <a:pt x="3269" y="1371"/>
                  </a:lnTo>
                  <a:lnTo>
                    <a:pt x="3279" y="1327"/>
                  </a:lnTo>
                  <a:lnTo>
                    <a:pt x="3287" y="1265"/>
                  </a:lnTo>
                  <a:lnTo>
                    <a:pt x="3291" y="1208"/>
                  </a:lnTo>
                  <a:lnTo>
                    <a:pt x="3289" y="1155"/>
                  </a:lnTo>
                  <a:lnTo>
                    <a:pt x="3281" y="1106"/>
                  </a:lnTo>
                  <a:lnTo>
                    <a:pt x="3268" y="1061"/>
                  </a:lnTo>
                  <a:lnTo>
                    <a:pt x="3248" y="1020"/>
                  </a:lnTo>
                  <a:lnTo>
                    <a:pt x="3223" y="983"/>
                  </a:lnTo>
                  <a:lnTo>
                    <a:pt x="3194" y="951"/>
                  </a:lnTo>
                  <a:lnTo>
                    <a:pt x="3160" y="924"/>
                  </a:lnTo>
                  <a:lnTo>
                    <a:pt x="3122" y="900"/>
                  </a:lnTo>
                  <a:lnTo>
                    <a:pt x="3080" y="883"/>
                  </a:lnTo>
                  <a:lnTo>
                    <a:pt x="3033" y="868"/>
                  </a:lnTo>
                  <a:lnTo>
                    <a:pt x="2982" y="859"/>
                  </a:lnTo>
                  <a:lnTo>
                    <a:pt x="2927" y="854"/>
                  </a:lnTo>
                  <a:lnTo>
                    <a:pt x="2867" y="853"/>
                  </a:lnTo>
                  <a:close/>
                  <a:moveTo>
                    <a:pt x="752" y="0"/>
                  </a:moveTo>
                  <a:lnTo>
                    <a:pt x="3263" y="0"/>
                  </a:lnTo>
                  <a:lnTo>
                    <a:pt x="3338" y="2"/>
                  </a:lnTo>
                  <a:lnTo>
                    <a:pt x="3413" y="13"/>
                  </a:lnTo>
                  <a:lnTo>
                    <a:pt x="3483" y="31"/>
                  </a:lnTo>
                  <a:lnTo>
                    <a:pt x="3551" y="54"/>
                  </a:lnTo>
                  <a:lnTo>
                    <a:pt x="3616" y="85"/>
                  </a:lnTo>
                  <a:lnTo>
                    <a:pt x="3678" y="124"/>
                  </a:lnTo>
                  <a:lnTo>
                    <a:pt x="3737" y="168"/>
                  </a:lnTo>
                  <a:lnTo>
                    <a:pt x="3794" y="220"/>
                  </a:lnTo>
                  <a:lnTo>
                    <a:pt x="3846" y="277"/>
                  </a:lnTo>
                  <a:lnTo>
                    <a:pt x="3891" y="335"/>
                  </a:lnTo>
                  <a:lnTo>
                    <a:pt x="3930" y="398"/>
                  </a:lnTo>
                  <a:lnTo>
                    <a:pt x="3961" y="462"/>
                  </a:lnTo>
                  <a:lnTo>
                    <a:pt x="3984" y="530"/>
                  </a:lnTo>
                  <a:lnTo>
                    <a:pt x="4001" y="601"/>
                  </a:lnTo>
                  <a:lnTo>
                    <a:pt x="4011" y="674"/>
                  </a:lnTo>
                  <a:lnTo>
                    <a:pt x="4015" y="751"/>
                  </a:lnTo>
                  <a:lnTo>
                    <a:pt x="4015" y="3254"/>
                  </a:lnTo>
                  <a:lnTo>
                    <a:pt x="4011" y="3330"/>
                  </a:lnTo>
                  <a:lnTo>
                    <a:pt x="4001" y="3403"/>
                  </a:lnTo>
                  <a:lnTo>
                    <a:pt x="3984" y="3474"/>
                  </a:lnTo>
                  <a:lnTo>
                    <a:pt x="3961" y="3542"/>
                  </a:lnTo>
                  <a:lnTo>
                    <a:pt x="3930" y="3607"/>
                  </a:lnTo>
                  <a:lnTo>
                    <a:pt x="3891" y="3669"/>
                  </a:lnTo>
                  <a:lnTo>
                    <a:pt x="3846" y="3729"/>
                  </a:lnTo>
                  <a:lnTo>
                    <a:pt x="3794" y="3784"/>
                  </a:lnTo>
                  <a:lnTo>
                    <a:pt x="3737" y="3836"/>
                  </a:lnTo>
                  <a:lnTo>
                    <a:pt x="3678" y="3881"/>
                  </a:lnTo>
                  <a:lnTo>
                    <a:pt x="3616" y="3919"/>
                  </a:lnTo>
                  <a:lnTo>
                    <a:pt x="3551" y="3950"/>
                  </a:lnTo>
                  <a:lnTo>
                    <a:pt x="3483" y="3975"/>
                  </a:lnTo>
                  <a:lnTo>
                    <a:pt x="3413" y="3991"/>
                  </a:lnTo>
                  <a:lnTo>
                    <a:pt x="3338" y="4002"/>
                  </a:lnTo>
                  <a:lnTo>
                    <a:pt x="3263" y="4006"/>
                  </a:lnTo>
                  <a:lnTo>
                    <a:pt x="752" y="4006"/>
                  </a:lnTo>
                  <a:lnTo>
                    <a:pt x="677" y="4002"/>
                  </a:lnTo>
                  <a:lnTo>
                    <a:pt x="603" y="3991"/>
                  </a:lnTo>
                  <a:lnTo>
                    <a:pt x="533" y="3975"/>
                  </a:lnTo>
                  <a:lnTo>
                    <a:pt x="465" y="3950"/>
                  </a:lnTo>
                  <a:lnTo>
                    <a:pt x="399" y="3919"/>
                  </a:lnTo>
                  <a:lnTo>
                    <a:pt x="337" y="3881"/>
                  </a:lnTo>
                  <a:lnTo>
                    <a:pt x="277" y="3836"/>
                  </a:lnTo>
                  <a:lnTo>
                    <a:pt x="220" y="3784"/>
                  </a:lnTo>
                  <a:lnTo>
                    <a:pt x="170" y="3729"/>
                  </a:lnTo>
                  <a:lnTo>
                    <a:pt x="124" y="3669"/>
                  </a:lnTo>
                  <a:lnTo>
                    <a:pt x="87" y="3607"/>
                  </a:lnTo>
                  <a:lnTo>
                    <a:pt x="56" y="3542"/>
                  </a:lnTo>
                  <a:lnTo>
                    <a:pt x="31" y="3474"/>
                  </a:lnTo>
                  <a:lnTo>
                    <a:pt x="13" y="3403"/>
                  </a:lnTo>
                  <a:lnTo>
                    <a:pt x="3" y="3330"/>
                  </a:lnTo>
                  <a:lnTo>
                    <a:pt x="0" y="3254"/>
                  </a:lnTo>
                  <a:lnTo>
                    <a:pt x="0" y="2012"/>
                  </a:lnTo>
                  <a:lnTo>
                    <a:pt x="0" y="751"/>
                  </a:lnTo>
                  <a:lnTo>
                    <a:pt x="3" y="674"/>
                  </a:lnTo>
                  <a:lnTo>
                    <a:pt x="13" y="601"/>
                  </a:lnTo>
                  <a:lnTo>
                    <a:pt x="31" y="530"/>
                  </a:lnTo>
                  <a:lnTo>
                    <a:pt x="56" y="462"/>
                  </a:lnTo>
                  <a:lnTo>
                    <a:pt x="87" y="398"/>
                  </a:lnTo>
                  <a:lnTo>
                    <a:pt x="124" y="335"/>
                  </a:lnTo>
                  <a:lnTo>
                    <a:pt x="170" y="277"/>
                  </a:lnTo>
                  <a:lnTo>
                    <a:pt x="220" y="220"/>
                  </a:lnTo>
                  <a:lnTo>
                    <a:pt x="277" y="168"/>
                  </a:lnTo>
                  <a:lnTo>
                    <a:pt x="337" y="124"/>
                  </a:lnTo>
                  <a:lnTo>
                    <a:pt x="399" y="85"/>
                  </a:lnTo>
                  <a:lnTo>
                    <a:pt x="465" y="54"/>
                  </a:lnTo>
                  <a:lnTo>
                    <a:pt x="533" y="31"/>
                  </a:lnTo>
                  <a:lnTo>
                    <a:pt x="603" y="13"/>
                  </a:lnTo>
                  <a:lnTo>
                    <a:pt x="677" y="2"/>
                  </a:lnTo>
                  <a:lnTo>
                    <a:pt x="7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19"/>
            <p:cNvSpPr>
              <a:spLocks noEditPoints="1"/>
            </p:cNvSpPr>
            <p:nvPr/>
          </p:nvSpPr>
          <p:spPr bwMode="auto">
            <a:xfrm>
              <a:off x="11425716" y="1921762"/>
              <a:ext cx="452587" cy="452588"/>
            </a:xfrm>
            <a:custGeom>
              <a:avLst/>
              <a:gdLst>
                <a:gd name="T0" fmla="*/ 1521 w 3479"/>
                <a:gd name="T1" fmla="*/ 581 h 3479"/>
                <a:gd name="T2" fmla="*/ 1502 w 3479"/>
                <a:gd name="T3" fmla="*/ 676 h 3479"/>
                <a:gd name="T4" fmla="*/ 1474 w 3479"/>
                <a:gd name="T5" fmla="*/ 773 h 3479"/>
                <a:gd name="T6" fmla="*/ 1431 w 3479"/>
                <a:gd name="T7" fmla="*/ 866 h 3479"/>
                <a:gd name="T8" fmla="*/ 1365 w 3479"/>
                <a:gd name="T9" fmla="*/ 949 h 3479"/>
                <a:gd name="T10" fmla="*/ 1274 w 3479"/>
                <a:gd name="T11" fmla="*/ 1016 h 3479"/>
                <a:gd name="T12" fmla="*/ 1148 w 3479"/>
                <a:gd name="T13" fmla="*/ 1063 h 3479"/>
                <a:gd name="T14" fmla="*/ 1044 w 3479"/>
                <a:gd name="T15" fmla="*/ 1566 h 3479"/>
                <a:gd name="T16" fmla="*/ 1393 w 3479"/>
                <a:gd name="T17" fmla="*/ 2432 h 3479"/>
                <a:gd name="T18" fmla="*/ 1421 w 3479"/>
                <a:gd name="T19" fmla="*/ 2573 h 3479"/>
                <a:gd name="T20" fmla="*/ 1483 w 3479"/>
                <a:gd name="T21" fmla="*/ 2703 h 3479"/>
                <a:gd name="T22" fmla="*/ 1579 w 3479"/>
                <a:gd name="T23" fmla="*/ 2813 h 3479"/>
                <a:gd name="T24" fmla="*/ 1709 w 3479"/>
                <a:gd name="T25" fmla="*/ 2899 h 3479"/>
                <a:gd name="T26" fmla="*/ 1872 w 3479"/>
                <a:gd name="T27" fmla="*/ 2955 h 3479"/>
                <a:gd name="T28" fmla="*/ 2071 w 3479"/>
                <a:gd name="T29" fmla="*/ 2975 h 3479"/>
                <a:gd name="T30" fmla="*/ 2208 w 3479"/>
                <a:gd name="T31" fmla="*/ 2972 h 3479"/>
                <a:gd name="T32" fmla="*/ 2325 w 3479"/>
                <a:gd name="T33" fmla="*/ 2966 h 3479"/>
                <a:gd name="T34" fmla="*/ 2405 w 3479"/>
                <a:gd name="T35" fmla="*/ 2960 h 3479"/>
                <a:gd name="T36" fmla="*/ 2435 w 3479"/>
                <a:gd name="T37" fmla="*/ 2957 h 3479"/>
                <a:gd name="T38" fmla="*/ 2067 w 3479"/>
                <a:gd name="T39" fmla="*/ 2434 h 3479"/>
                <a:gd name="T40" fmla="*/ 1984 w 3479"/>
                <a:gd name="T41" fmla="*/ 2416 h 3479"/>
                <a:gd name="T42" fmla="*/ 1939 w 3479"/>
                <a:gd name="T43" fmla="*/ 2377 h 3479"/>
                <a:gd name="T44" fmla="*/ 1918 w 3479"/>
                <a:gd name="T45" fmla="*/ 2319 h 3479"/>
                <a:gd name="T46" fmla="*/ 1913 w 3479"/>
                <a:gd name="T47" fmla="*/ 2244 h 3479"/>
                <a:gd name="T48" fmla="*/ 2435 w 3479"/>
                <a:gd name="T49" fmla="*/ 1044 h 3479"/>
                <a:gd name="T50" fmla="*/ 1531 w 3479"/>
                <a:gd name="T51" fmla="*/ 522 h 3479"/>
                <a:gd name="T52" fmla="*/ 3177 w 3479"/>
                <a:gd name="T53" fmla="*/ 3 h 3479"/>
                <a:gd name="T54" fmla="*/ 3306 w 3479"/>
                <a:gd name="T55" fmla="*/ 47 h 3479"/>
                <a:gd name="T56" fmla="*/ 3406 w 3479"/>
                <a:gd name="T57" fmla="*/ 136 h 3479"/>
                <a:gd name="T58" fmla="*/ 3466 w 3479"/>
                <a:gd name="T59" fmla="*/ 256 h 3479"/>
                <a:gd name="T60" fmla="*/ 3479 w 3479"/>
                <a:gd name="T61" fmla="*/ 3131 h 3479"/>
                <a:gd name="T62" fmla="*/ 3452 w 3479"/>
                <a:gd name="T63" fmla="*/ 3266 h 3479"/>
                <a:gd name="T64" fmla="*/ 3377 w 3479"/>
                <a:gd name="T65" fmla="*/ 3377 h 3479"/>
                <a:gd name="T66" fmla="*/ 3266 w 3479"/>
                <a:gd name="T67" fmla="*/ 3452 h 3479"/>
                <a:gd name="T68" fmla="*/ 3131 w 3479"/>
                <a:gd name="T69" fmla="*/ 3479 h 3479"/>
                <a:gd name="T70" fmla="*/ 256 w 3479"/>
                <a:gd name="T71" fmla="*/ 3466 h 3479"/>
                <a:gd name="T72" fmla="*/ 136 w 3479"/>
                <a:gd name="T73" fmla="*/ 3406 h 3479"/>
                <a:gd name="T74" fmla="*/ 47 w 3479"/>
                <a:gd name="T75" fmla="*/ 3306 h 3479"/>
                <a:gd name="T76" fmla="*/ 3 w 3479"/>
                <a:gd name="T77" fmla="*/ 3177 h 3479"/>
                <a:gd name="T78" fmla="*/ 3 w 3479"/>
                <a:gd name="T79" fmla="*/ 302 h 3479"/>
                <a:gd name="T80" fmla="*/ 47 w 3479"/>
                <a:gd name="T81" fmla="*/ 173 h 3479"/>
                <a:gd name="T82" fmla="*/ 136 w 3479"/>
                <a:gd name="T83" fmla="*/ 73 h 3479"/>
                <a:gd name="T84" fmla="*/ 256 w 3479"/>
                <a:gd name="T85" fmla="*/ 13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79" h="3479">
                  <a:moveTo>
                    <a:pt x="1531" y="522"/>
                  </a:moveTo>
                  <a:lnTo>
                    <a:pt x="1525" y="550"/>
                  </a:lnTo>
                  <a:lnTo>
                    <a:pt x="1521" y="581"/>
                  </a:lnTo>
                  <a:lnTo>
                    <a:pt x="1515" y="611"/>
                  </a:lnTo>
                  <a:lnTo>
                    <a:pt x="1510" y="643"/>
                  </a:lnTo>
                  <a:lnTo>
                    <a:pt x="1502" y="676"/>
                  </a:lnTo>
                  <a:lnTo>
                    <a:pt x="1494" y="708"/>
                  </a:lnTo>
                  <a:lnTo>
                    <a:pt x="1485" y="740"/>
                  </a:lnTo>
                  <a:lnTo>
                    <a:pt x="1474" y="773"/>
                  </a:lnTo>
                  <a:lnTo>
                    <a:pt x="1461" y="804"/>
                  </a:lnTo>
                  <a:lnTo>
                    <a:pt x="1447" y="835"/>
                  </a:lnTo>
                  <a:lnTo>
                    <a:pt x="1431" y="866"/>
                  </a:lnTo>
                  <a:lnTo>
                    <a:pt x="1412" y="894"/>
                  </a:lnTo>
                  <a:lnTo>
                    <a:pt x="1389" y="922"/>
                  </a:lnTo>
                  <a:lnTo>
                    <a:pt x="1365" y="949"/>
                  </a:lnTo>
                  <a:lnTo>
                    <a:pt x="1338" y="973"/>
                  </a:lnTo>
                  <a:lnTo>
                    <a:pt x="1307" y="996"/>
                  </a:lnTo>
                  <a:lnTo>
                    <a:pt x="1274" y="1016"/>
                  </a:lnTo>
                  <a:lnTo>
                    <a:pt x="1236" y="1034"/>
                  </a:lnTo>
                  <a:lnTo>
                    <a:pt x="1194" y="1050"/>
                  </a:lnTo>
                  <a:lnTo>
                    <a:pt x="1148" y="1063"/>
                  </a:lnTo>
                  <a:lnTo>
                    <a:pt x="1099" y="1072"/>
                  </a:lnTo>
                  <a:lnTo>
                    <a:pt x="1044" y="1078"/>
                  </a:lnTo>
                  <a:lnTo>
                    <a:pt x="1044" y="1566"/>
                  </a:lnTo>
                  <a:lnTo>
                    <a:pt x="1392" y="1566"/>
                  </a:lnTo>
                  <a:lnTo>
                    <a:pt x="1392" y="2384"/>
                  </a:lnTo>
                  <a:lnTo>
                    <a:pt x="1393" y="2432"/>
                  </a:lnTo>
                  <a:lnTo>
                    <a:pt x="1399" y="2481"/>
                  </a:lnTo>
                  <a:lnTo>
                    <a:pt x="1408" y="2528"/>
                  </a:lnTo>
                  <a:lnTo>
                    <a:pt x="1421" y="2573"/>
                  </a:lnTo>
                  <a:lnTo>
                    <a:pt x="1438" y="2619"/>
                  </a:lnTo>
                  <a:lnTo>
                    <a:pt x="1459" y="2662"/>
                  </a:lnTo>
                  <a:lnTo>
                    <a:pt x="1483" y="2703"/>
                  </a:lnTo>
                  <a:lnTo>
                    <a:pt x="1512" y="2742"/>
                  </a:lnTo>
                  <a:lnTo>
                    <a:pt x="1543" y="2779"/>
                  </a:lnTo>
                  <a:lnTo>
                    <a:pt x="1579" y="2813"/>
                  </a:lnTo>
                  <a:lnTo>
                    <a:pt x="1619" y="2844"/>
                  </a:lnTo>
                  <a:lnTo>
                    <a:pt x="1663" y="2873"/>
                  </a:lnTo>
                  <a:lnTo>
                    <a:pt x="1709" y="2899"/>
                  </a:lnTo>
                  <a:lnTo>
                    <a:pt x="1760" y="2921"/>
                  </a:lnTo>
                  <a:lnTo>
                    <a:pt x="1814" y="2940"/>
                  </a:lnTo>
                  <a:lnTo>
                    <a:pt x="1872" y="2955"/>
                  </a:lnTo>
                  <a:lnTo>
                    <a:pt x="1935" y="2966"/>
                  </a:lnTo>
                  <a:lnTo>
                    <a:pt x="2001" y="2972"/>
                  </a:lnTo>
                  <a:lnTo>
                    <a:pt x="2071" y="2975"/>
                  </a:lnTo>
                  <a:lnTo>
                    <a:pt x="2117" y="2974"/>
                  </a:lnTo>
                  <a:lnTo>
                    <a:pt x="2163" y="2973"/>
                  </a:lnTo>
                  <a:lnTo>
                    <a:pt x="2208" y="2972"/>
                  </a:lnTo>
                  <a:lnTo>
                    <a:pt x="2250" y="2970"/>
                  </a:lnTo>
                  <a:lnTo>
                    <a:pt x="2289" y="2968"/>
                  </a:lnTo>
                  <a:lnTo>
                    <a:pt x="2325" y="2966"/>
                  </a:lnTo>
                  <a:lnTo>
                    <a:pt x="2356" y="2963"/>
                  </a:lnTo>
                  <a:lnTo>
                    <a:pt x="2383" y="2962"/>
                  </a:lnTo>
                  <a:lnTo>
                    <a:pt x="2405" y="2960"/>
                  </a:lnTo>
                  <a:lnTo>
                    <a:pt x="2422" y="2959"/>
                  </a:lnTo>
                  <a:lnTo>
                    <a:pt x="2431" y="2958"/>
                  </a:lnTo>
                  <a:lnTo>
                    <a:pt x="2435" y="2957"/>
                  </a:lnTo>
                  <a:lnTo>
                    <a:pt x="2435" y="2435"/>
                  </a:lnTo>
                  <a:lnTo>
                    <a:pt x="2105" y="2435"/>
                  </a:lnTo>
                  <a:lnTo>
                    <a:pt x="2067" y="2434"/>
                  </a:lnTo>
                  <a:lnTo>
                    <a:pt x="2035" y="2430"/>
                  </a:lnTo>
                  <a:lnTo>
                    <a:pt x="2007" y="2424"/>
                  </a:lnTo>
                  <a:lnTo>
                    <a:pt x="1984" y="2416"/>
                  </a:lnTo>
                  <a:lnTo>
                    <a:pt x="1965" y="2405"/>
                  </a:lnTo>
                  <a:lnTo>
                    <a:pt x="1950" y="2392"/>
                  </a:lnTo>
                  <a:lnTo>
                    <a:pt x="1939" y="2377"/>
                  </a:lnTo>
                  <a:lnTo>
                    <a:pt x="1929" y="2360"/>
                  </a:lnTo>
                  <a:lnTo>
                    <a:pt x="1923" y="2340"/>
                  </a:lnTo>
                  <a:lnTo>
                    <a:pt x="1918" y="2319"/>
                  </a:lnTo>
                  <a:lnTo>
                    <a:pt x="1916" y="2296"/>
                  </a:lnTo>
                  <a:lnTo>
                    <a:pt x="1915" y="2271"/>
                  </a:lnTo>
                  <a:lnTo>
                    <a:pt x="1913" y="2244"/>
                  </a:lnTo>
                  <a:lnTo>
                    <a:pt x="1913" y="1566"/>
                  </a:lnTo>
                  <a:lnTo>
                    <a:pt x="2435" y="1566"/>
                  </a:lnTo>
                  <a:lnTo>
                    <a:pt x="2435" y="1044"/>
                  </a:lnTo>
                  <a:lnTo>
                    <a:pt x="1913" y="1044"/>
                  </a:lnTo>
                  <a:lnTo>
                    <a:pt x="1913" y="522"/>
                  </a:lnTo>
                  <a:lnTo>
                    <a:pt x="1531" y="522"/>
                  </a:lnTo>
                  <a:close/>
                  <a:moveTo>
                    <a:pt x="348" y="0"/>
                  </a:moveTo>
                  <a:lnTo>
                    <a:pt x="3131" y="0"/>
                  </a:lnTo>
                  <a:lnTo>
                    <a:pt x="3177" y="3"/>
                  </a:lnTo>
                  <a:lnTo>
                    <a:pt x="3223" y="13"/>
                  </a:lnTo>
                  <a:lnTo>
                    <a:pt x="3266" y="27"/>
                  </a:lnTo>
                  <a:lnTo>
                    <a:pt x="3306" y="47"/>
                  </a:lnTo>
                  <a:lnTo>
                    <a:pt x="3343" y="73"/>
                  </a:lnTo>
                  <a:lnTo>
                    <a:pt x="3377" y="102"/>
                  </a:lnTo>
                  <a:lnTo>
                    <a:pt x="3406" y="136"/>
                  </a:lnTo>
                  <a:lnTo>
                    <a:pt x="3432" y="173"/>
                  </a:lnTo>
                  <a:lnTo>
                    <a:pt x="3452" y="213"/>
                  </a:lnTo>
                  <a:lnTo>
                    <a:pt x="3466" y="256"/>
                  </a:lnTo>
                  <a:lnTo>
                    <a:pt x="3476" y="302"/>
                  </a:lnTo>
                  <a:lnTo>
                    <a:pt x="3479" y="348"/>
                  </a:lnTo>
                  <a:lnTo>
                    <a:pt x="3479" y="3131"/>
                  </a:lnTo>
                  <a:lnTo>
                    <a:pt x="3476" y="3177"/>
                  </a:lnTo>
                  <a:lnTo>
                    <a:pt x="3466" y="3223"/>
                  </a:lnTo>
                  <a:lnTo>
                    <a:pt x="3452" y="3266"/>
                  </a:lnTo>
                  <a:lnTo>
                    <a:pt x="3432" y="3306"/>
                  </a:lnTo>
                  <a:lnTo>
                    <a:pt x="3406" y="3343"/>
                  </a:lnTo>
                  <a:lnTo>
                    <a:pt x="3377" y="3377"/>
                  </a:lnTo>
                  <a:lnTo>
                    <a:pt x="3343" y="3406"/>
                  </a:lnTo>
                  <a:lnTo>
                    <a:pt x="3306" y="3432"/>
                  </a:lnTo>
                  <a:lnTo>
                    <a:pt x="3266" y="3452"/>
                  </a:lnTo>
                  <a:lnTo>
                    <a:pt x="3223" y="3466"/>
                  </a:lnTo>
                  <a:lnTo>
                    <a:pt x="3177" y="3476"/>
                  </a:lnTo>
                  <a:lnTo>
                    <a:pt x="3131" y="3479"/>
                  </a:lnTo>
                  <a:lnTo>
                    <a:pt x="348" y="3479"/>
                  </a:lnTo>
                  <a:lnTo>
                    <a:pt x="302" y="3476"/>
                  </a:lnTo>
                  <a:lnTo>
                    <a:pt x="256" y="3466"/>
                  </a:lnTo>
                  <a:lnTo>
                    <a:pt x="213" y="3452"/>
                  </a:lnTo>
                  <a:lnTo>
                    <a:pt x="173" y="3432"/>
                  </a:lnTo>
                  <a:lnTo>
                    <a:pt x="136" y="3406"/>
                  </a:lnTo>
                  <a:lnTo>
                    <a:pt x="102" y="3377"/>
                  </a:lnTo>
                  <a:lnTo>
                    <a:pt x="73" y="3343"/>
                  </a:lnTo>
                  <a:lnTo>
                    <a:pt x="47" y="3306"/>
                  </a:lnTo>
                  <a:lnTo>
                    <a:pt x="27" y="3266"/>
                  </a:lnTo>
                  <a:lnTo>
                    <a:pt x="13" y="3223"/>
                  </a:lnTo>
                  <a:lnTo>
                    <a:pt x="3" y="3177"/>
                  </a:lnTo>
                  <a:lnTo>
                    <a:pt x="0" y="3131"/>
                  </a:lnTo>
                  <a:lnTo>
                    <a:pt x="0" y="348"/>
                  </a:lnTo>
                  <a:lnTo>
                    <a:pt x="3" y="302"/>
                  </a:lnTo>
                  <a:lnTo>
                    <a:pt x="13" y="256"/>
                  </a:lnTo>
                  <a:lnTo>
                    <a:pt x="27" y="213"/>
                  </a:lnTo>
                  <a:lnTo>
                    <a:pt x="47" y="173"/>
                  </a:lnTo>
                  <a:lnTo>
                    <a:pt x="73" y="136"/>
                  </a:lnTo>
                  <a:lnTo>
                    <a:pt x="102" y="102"/>
                  </a:lnTo>
                  <a:lnTo>
                    <a:pt x="136" y="73"/>
                  </a:lnTo>
                  <a:lnTo>
                    <a:pt x="173" y="47"/>
                  </a:lnTo>
                  <a:lnTo>
                    <a:pt x="213" y="27"/>
                  </a:lnTo>
                  <a:lnTo>
                    <a:pt x="256" y="13"/>
                  </a:lnTo>
                  <a:lnTo>
                    <a:pt x="302" y="3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11425716" y="577843"/>
              <a:ext cx="451741" cy="469505"/>
            </a:xfrm>
            <a:custGeom>
              <a:avLst/>
              <a:gdLst>
                <a:gd name="T0" fmla="*/ 2030 w 3208"/>
                <a:gd name="T1" fmla="*/ 749 h 3333"/>
                <a:gd name="T2" fmla="*/ 1921 w 3208"/>
                <a:gd name="T3" fmla="*/ 811 h 3333"/>
                <a:gd name="T4" fmla="*/ 1847 w 3208"/>
                <a:gd name="T5" fmla="*/ 913 h 3333"/>
                <a:gd name="T6" fmla="*/ 1819 w 3208"/>
                <a:gd name="T7" fmla="*/ 1044 h 3333"/>
                <a:gd name="T8" fmla="*/ 1021 w 3208"/>
                <a:gd name="T9" fmla="*/ 1370 h 3333"/>
                <a:gd name="T10" fmla="*/ 903 w 3208"/>
                <a:gd name="T11" fmla="*/ 1343 h 3333"/>
                <a:gd name="T12" fmla="*/ 778 w 3208"/>
                <a:gd name="T13" fmla="*/ 1372 h 3333"/>
                <a:gd name="T14" fmla="*/ 679 w 3208"/>
                <a:gd name="T15" fmla="*/ 1450 h 3333"/>
                <a:gd name="T16" fmla="*/ 620 w 3208"/>
                <a:gd name="T17" fmla="*/ 1563 h 3333"/>
                <a:gd name="T18" fmla="*/ 610 w 3208"/>
                <a:gd name="T19" fmla="*/ 1698 h 3333"/>
                <a:gd name="T20" fmla="*/ 654 w 3208"/>
                <a:gd name="T21" fmla="*/ 1819 h 3333"/>
                <a:gd name="T22" fmla="*/ 741 w 3208"/>
                <a:gd name="T23" fmla="*/ 1910 h 3333"/>
                <a:gd name="T24" fmla="*/ 859 w 3208"/>
                <a:gd name="T25" fmla="*/ 1955 h 3333"/>
                <a:gd name="T26" fmla="*/ 988 w 3208"/>
                <a:gd name="T27" fmla="*/ 1946 h 3333"/>
                <a:gd name="T28" fmla="*/ 1819 w 3208"/>
                <a:gd name="T29" fmla="*/ 2290 h 3333"/>
                <a:gd name="T30" fmla="*/ 1847 w 3208"/>
                <a:gd name="T31" fmla="*/ 2419 h 3333"/>
                <a:gd name="T32" fmla="*/ 1921 w 3208"/>
                <a:gd name="T33" fmla="*/ 2522 h 3333"/>
                <a:gd name="T34" fmla="*/ 2030 w 3208"/>
                <a:gd name="T35" fmla="*/ 2585 h 3333"/>
                <a:gd name="T36" fmla="*/ 2160 w 3208"/>
                <a:gd name="T37" fmla="*/ 2594 h 3333"/>
                <a:gd name="T38" fmla="*/ 2277 w 3208"/>
                <a:gd name="T39" fmla="*/ 2548 h 3333"/>
                <a:gd name="T40" fmla="*/ 2364 w 3208"/>
                <a:gd name="T41" fmla="*/ 2458 h 3333"/>
                <a:gd name="T42" fmla="*/ 2408 w 3208"/>
                <a:gd name="T43" fmla="*/ 2335 h 3333"/>
                <a:gd name="T44" fmla="*/ 2399 w 3208"/>
                <a:gd name="T45" fmla="*/ 2200 h 3333"/>
                <a:gd name="T46" fmla="*/ 2339 w 3208"/>
                <a:gd name="T47" fmla="*/ 2088 h 3333"/>
                <a:gd name="T48" fmla="*/ 2240 w 3208"/>
                <a:gd name="T49" fmla="*/ 2010 h 3333"/>
                <a:gd name="T50" fmla="*/ 2116 w 3208"/>
                <a:gd name="T51" fmla="*/ 1981 h 3333"/>
                <a:gd name="T52" fmla="*/ 2002 w 3208"/>
                <a:gd name="T53" fmla="*/ 2005 h 3333"/>
                <a:gd name="T54" fmla="*/ 1198 w 3208"/>
                <a:gd name="T55" fmla="*/ 1673 h 3333"/>
                <a:gd name="T56" fmla="*/ 1968 w 3208"/>
                <a:gd name="T57" fmla="*/ 1310 h 3333"/>
                <a:gd name="T58" fmla="*/ 2076 w 3208"/>
                <a:gd name="T59" fmla="*/ 1349 h 3333"/>
                <a:gd name="T60" fmla="*/ 2201 w 3208"/>
                <a:gd name="T61" fmla="*/ 1339 h 3333"/>
                <a:gd name="T62" fmla="*/ 2310 w 3208"/>
                <a:gd name="T63" fmla="*/ 1276 h 3333"/>
                <a:gd name="T64" fmla="*/ 2384 w 3208"/>
                <a:gd name="T65" fmla="*/ 1173 h 3333"/>
                <a:gd name="T66" fmla="*/ 2412 w 3208"/>
                <a:gd name="T67" fmla="*/ 1044 h 3333"/>
                <a:gd name="T68" fmla="*/ 2384 w 3208"/>
                <a:gd name="T69" fmla="*/ 913 h 3333"/>
                <a:gd name="T70" fmla="*/ 2310 w 3208"/>
                <a:gd name="T71" fmla="*/ 811 h 3333"/>
                <a:gd name="T72" fmla="*/ 2201 w 3208"/>
                <a:gd name="T73" fmla="*/ 749 h 3333"/>
                <a:gd name="T74" fmla="*/ 601 w 3208"/>
                <a:gd name="T75" fmla="*/ 0 h 3333"/>
                <a:gd name="T76" fmla="*/ 2727 w 3208"/>
                <a:gd name="T77" fmla="*/ 13 h 3333"/>
                <a:gd name="T78" fmla="*/ 2893 w 3208"/>
                <a:gd name="T79" fmla="*/ 75 h 3333"/>
                <a:gd name="T80" fmla="*/ 3032 w 3208"/>
                <a:gd name="T81" fmla="*/ 183 h 3333"/>
                <a:gd name="T82" fmla="*/ 3136 w 3208"/>
                <a:gd name="T83" fmla="*/ 327 h 3333"/>
                <a:gd name="T84" fmla="*/ 3196 w 3208"/>
                <a:gd name="T85" fmla="*/ 498 h 3333"/>
                <a:gd name="T86" fmla="*/ 3208 w 3208"/>
                <a:gd name="T87" fmla="*/ 2707 h 3333"/>
                <a:gd name="T88" fmla="*/ 3181 w 3208"/>
                <a:gd name="T89" fmla="*/ 2894 h 3333"/>
                <a:gd name="T90" fmla="*/ 3106 w 3208"/>
                <a:gd name="T91" fmla="*/ 3057 h 3333"/>
                <a:gd name="T92" fmla="*/ 2989 w 3208"/>
                <a:gd name="T93" fmla="*/ 3190 h 3333"/>
                <a:gd name="T94" fmla="*/ 2840 w 3208"/>
                <a:gd name="T95" fmla="*/ 3284 h 3333"/>
                <a:gd name="T96" fmla="*/ 2668 w 3208"/>
                <a:gd name="T97" fmla="*/ 3330 h 3333"/>
                <a:gd name="T98" fmla="*/ 539 w 3208"/>
                <a:gd name="T99" fmla="*/ 3330 h 3333"/>
                <a:gd name="T100" fmla="*/ 367 w 3208"/>
                <a:gd name="T101" fmla="*/ 3284 h 3333"/>
                <a:gd name="T102" fmla="*/ 219 w 3208"/>
                <a:gd name="T103" fmla="*/ 3190 h 3333"/>
                <a:gd name="T104" fmla="*/ 102 w 3208"/>
                <a:gd name="T105" fmla="*/ 3057 h 3333"/>
                <a:gd name="T106" fmla="*/ 27 w 3208"/>
                <a:gd name="T107" fmla="*/ 2894 h 3333"/>
                <a:gd name="T108" fmla="*/ 0 w 3208"/>
                <a:gd name="T109" fmla="*/ 2707 h 3333"/>
                <a:gd name="T110" fmla="*/ 12 w 3208"/>
                <a:gd name="T111" fmla="*/ 498 h 3333"/>
                <a:gd name="T112" fmla="*/ 72 w 3208"/>
                <a:gd name="T113" fmla="*/ 327 h 3333"/>
                <a:gd name="T114" fmla="*/ 175 w 3208"/>
                <a:gd name="T115" fmla="*/ 183 h 3333"/>
                <a:gd name="T116" fmla="*/ 315 w 3208"/>
                <a:gd name="T117" fmla="*/ 75 h 3333"/>
                <a:gd name="T118" fmla="*/ 480 w 3208"/>
                <a:gd name="T119" fmla="*/ 13 h 3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08" h="3333">
                  <a:moveTo>
                    <a:pt x="2115" y="736"/>
                  </a:moveTo>
                  <a:lnTo>
                    <a:pt x="2071" y="739"/>
                  </a:lnTo>
                  <a:lnTo>
                    <a:pt x="2030" y="749"/>
                  </a:lnTo>
                  <a:lnTo>
                    <a:pt x="1991" y="764"/>
                  </a:lnTo>
                  <a:lnTo>
                    <a:pt x="1954" y="785"/>
                  </a:lnTo>
                  <a:lnTo>
                    <a:pt x="1921" y="811"/>
                  </a:lnTo>
                  <a:lnTo>
                    <a:pt x="1892" y="842"/>
                  </a:lnTo>
                  <a:lnTo>
                    <a:pt x="1867" y="876"/>
                  </a:lnTo>
                  <a:lnTo>
                    <a:pt x="1847" y="913"/>
                  </a:lnTo>
                  <a:lnTo>
                    <a:pt x="1831" y="954"/>
                  </a:lnTo>
                  <a:lnTo>
                    <a:pt x="1823" y="998"/>
                  </a:lnTo>
                  <a:lnTo>
                    <a:pt x="1819" y="1044"/>
                  </a:lnTo>
                  <a:lnTo>
                    <a:pt x="1088" y="1410"/>
                  </a:lnTo>
                  <a:lnTo>
                    <a:pt x="1056" y="1387"/>
                  </a:lnTo>
                  <a:lnTo>
                    <a:pt x="1021" y="1370"/>
                  </a:lnTo>
                  <a:lnTo>
                    <a:pt x="984" y="1355"/>
                  </a:lnTo>
                  <a:lnTo>
                    <a:pt x="944" y="1346"/>
                  </a:lnTo>
                  <a:lnTo>
                    <a:pt x="903" y="1343"/>
                  </a:lnTo>
                  <a:lnTo>
                    <a:pt x="859" y="1346"/>
                  </a:lnTo>
                  <a:lnTo>
                    <a:pt x="817" y="1356"/>
                  </a:lnTo>
                  <a:lnTo>
                    <a:pt x="778" y="1372"/>
                  </a:lnTo>
                  <a:lnTo>
                    <a:pt x="741" y="1393"/>
                  </a:lnTo>
                  <a:lnTo>
                    <a:pt x="708" y="1419"/>
                  </a:lnTo>
                  <a:lnTo>
                    <a:pt x="679" y="1450"/>
                  </a:lnTo>
                  <a:lnTo>
                    <a:pt x="654" y="1484"/>
                  </a:lnTo>
                  <a:lnTo>
                    <a:pt x="635" y="1522"/>
                  </a:lnTo>
                  <a:lnTo>
                    <a:pt x="620" y="1563"/>
                  </a:lnTo>
                  <a:lnTo>
                    <a:pt x="610" y="1606"/>
                  </a:lnTo>
                  <a:lnTo>
                    <a:pt x="607" y="1652"/>
                  </a:lnTo>
                  <a:lnTo>
                    <a:pt x="610" y="1698"/>
                  </a:lnTo>
                  <a:lnTo>
                    <a:pt x="620" y="1741"/>
                  </a:lnTo>
                  <a:lnTo>
                    <a:pt x="635" y="1782"/>
                  </a:lnTo>
                  <a:lnTo>
                    <a:pt x="654" y="1819"/>
                  </a:lnTo>
                  <a:lnTo>
                    <a:pt x="679" y="1853"/>
                  </a:lnTo>
                  <a:lnTo>
                    <a:pt x="708" y="1883"/>
                  </a:lnTo>
                  <a:lnTo>
                    <a:pt x="741" y="1910"/>
                  </a:lnTo>
                  <a:lnTo>
                    <a:pt x="778" y="1931"/>
                  </a:lnTo>
                  <a:lnTo>
                    <a:pt x="817" y="1946"/>
                  </a:lnTo>
                  <a:lnTo>
                    <a:pt x="859" y="1955"/>
                  </a:lnTo>
                  <a:lnTo>
                    <a:pt x="903" y="1958"/>
                  </a:lnTo>
                  <a:lnTo>
                    <a:pt x="946" y="1955"/>
                  </a:lnTo>
                  <a:lnTo>
                    <a:pt x="988" y="1946"/>
                  </a:lnTo>
                  <a:lnTo>
                    <a:pt x="1027" y="1931"/>
                  </a:lnTo>
                  <a:lnTo>
                    <a:pt x="1063" y="1910"/>
                  </a:lnTo>
                  <a:lnTo>
                    <a:pt x="1819" y="2290"/>
                  </a:lnTo>
                  <a:lnTo>
                    <a:pt x="1823" y="2335"/>
                  </a:lnTo>
                  <a:lnTo>
                    <a:pt x="1832" y="2378"/>
                  </a:lnTo>
                  <a:lnTo>
                    <a:pt x="1847" y="2419"/>
                  </a:lnTo>
                  <a:lnTo>
                    <a:pt x="1867" y="2458"/>
                  </a:lnTo>
                  <a:lnTo>
                    <a:pt x="1892" y="2492"/>
                  </a:lnTo>
                  <a:lnTo>
                    <a:pt x="1921" y="2522"/>
                  </a:lnTo>
                  <a:lnTo>
                    <a:pt x="1954" y="2548"/>
                  </a:lnTo>
                  <a:lnTo>
                    <a:pt x="1991" y="2569"/>
                  </a:lnTo>
                  <a:lnTo>
                    <a:pt x="2030" y="2585"/>
                  </a:lnTo>
                  <a:lnTo>
                    <a:pt x="2071" y="2594"/>
                  </a:lnTo>
                  <a:lnTo>
                    <a:pt x="2116" y="2598"/>
                  </a:lnTo>
                  <a:lnTo>
                    <a:pt x="2160" y="2594"/>
                  </a:lnTo>
                  <a:lnTo>
                    <a:pt x="2201" y="2585"/>
                  </a:lnTo>
                  <a:lnTo>
                    <a:pt x="2240" y="2569"/>
                  </a:lnTo>
                  <a:lnTo>
                    <a:pt x="2277" y="2548"/>
                  </a:lnTo>
                  <a:lnTo>
                    <a:pt x="2310" y="2522"/>
                  </a:lnTo>
                  <a:lnTo>
                    <a:pt x="2339" y="2492"/>
                  </a:lnTo>
                  <a:lnTo>
                    <a:pt x="2364" y="2458"/>
                  </a:lnTo>
                  <a:lnTo>
                    <a:pt x="2384" y="2419"/>
                  </a:lnTo>
                  <a:lnTo>
                    <a:pt x="2399" y="2378"/>
                  </a:lnTo>
                  <a:lnTo>
                    <a:pt x="2408" y="2335"/>
                  </a:lnTo>
                  <a:lnTo>
                    <a:pt x="2412" y="2290"/>
                  </a:lnTo>
                  <a:lnTo>
                    <a:pt x="2408" y="2244"/>
                  </a:lnTo>
                  <a:lnTo>
                    <a:pt x="2399" y="2200"/>
                  </a:lnTo>
                  <a:lnTo>
                    <a:pt x="2384" y="2159"/>
                  </a:lnTo>
                  <a:lnTo>
                    <a:pt x="2364" y="2122"/>
                  </a:lnTo>
                  <a:lnTo>
                    <a:pt x="2339" y="2088"/>
                  </a:lnTo>
                  <a:lnTo>
                    <a:pt x="2310" y="2057"/>
                  </a:lnTo>
                  <a:lnTo>
                    <a:pt x="2277" y="2031"/>
                  </a:lnTo>
                  <a:lnTo>
                    <a:pt x="2240" y="2010"/>
                  </a:lnTo>
                  <a:lnTo>
                    <a:pt x="2201" y="1995"/>
                  </a:lnTo>
                  <a:lnTo>
                    <a:pt x="2160" y="1985"/>
                  </a:lnTo>
                  <a:lnTo>
                    <a:pt x="2116" y="1981"/>
                  </a:lnTo>
                  <a:lnTo>
                    <a:pt x="2076" y="1984"/>
                  </a:lnTo>
                  <a:lnTo>
                    <a:pt x="2037" y="1991"/>
                  </a:lnTo>
                  <a:lnTo>
                    <a:pt x="2002" y="2005"/>
                  </a:lnTo>
                  <a:lnTo>
                    <a:pt x="1968" y="2022"/>
                  </a:lnTo>
                  <a:lnTo>
                    <a:pt x="1937" y="2043"/>
                  </a:lnTo>
                  <a:lnTo>
                    <a:pt x="1198" y="1673"/>
                  </a:lnTo>
                  <a:lnTo>
                    <a:pt x="1199" y="1659"/>
                  </a:lnTo>
                  <a:lnTo>
                    <a:pt x="1936" y="1289"/>
                  </a:lnTo>
                  <a:lnTo>
                    <a:pt x="1968" y="1310"/>
                  </a:lnTo>
                  <a:lnTo>
                    <a:pt x="2001" y="1328"/>
                  </a:lnTo>
                  <a:lnTo>
                    <a:pt x="2037" y="1341"/>
                  </a:lnTo>
                  <a:lnTo>
                    <a:pt x="2076" y="1349"/>
                  </a:lnTo>
                  <a:lnTo>
                    <a:pt x="2115" y="1352"/>
                  </a:lnTo>
                  <a:lnTo>
                    <a:pt x="2159" y="1349"/>
                  </a:lnTo>
                  <a:lnTo>
                    <a:pt x="2201" y="1339"/>
                  </a:lnTo>
                  <a:lnTo>
                    <a:pt x="2240" y="1323"/>
                  </a:lnTo>
                  <a:lnTo>
                    <a:pt x="2277" y="1302"/>
                  </a:lnTo>
                  <a:lnTo>
                    <a:pt x="2310" y="1276"/>
                  </a:lnTo>
                  <a:lnTo>
                    <a:pt x="2338" y="1246"/>
                  </a:lnTo>
                  <a:lnTo>
                    <a:pt x="2364" y="1212"/>
                  </a:lnTo>
                  <a:lnTo>
                    <a:pt x="2384" y="1173"/>
                  </a:lnTo>
                  <a:lnTo>
                    <a:pt x="2399" y="1132"/>
                  </a:lnTo>
                  <a:lnTo>
                    <a:pt x="2408" y="1089"/>
                  </a:lnTo>
                  <a:lnTo>
                    <a:pt x="2412" y="1044"/>
                  </a:lnTo>
                  <a:lnTo>
                    <a:pt x="2408" y="998"/>
                  </a:lnTo>
                  <a:lnTo>
                    <a:pt x="2399" y="954"/>
                  </a:lnTo>
                  <a:lnTo>
                    <a:pt x="2384" y="913"/>
                  </a:lnTo>
                  <a:lnTo>
                    <a:pt x="2364" y="876"/>
                  </a:lnTo>
                  <a:lnTo>
                    <a:pt x="2338" y="842"/>
                  </a:lnTo>
                  <a:lnTo>
                    <a:pt x="2310" y="811"/>
                  </a:lnTo>
                  <a:lnTo>
                    <a:pt x="2277" y="785"/>
                  </a:lnTo>
                  <a:lnTo>
                    <a:pt x="2240" y="764"/>
                  </a:lnTo>
                  <a:lnTo>
                    <a:pt x="2201" y="749"/>
                  </a:lnTo>
                  <a:lnTo>
                    <a:pt x="2159" y="739"/>
                  </a:lnTo>
                  <a:lnTo>
                    <a:pt x="2115" y="736"/>
                  </a:lnTo>
                  <a:close/>
                  <a:moveTo>
                    <a:pt x="601" y="0"/>
                  </a:moveTo>
                  <a:lnTo>
                    <a:pt x="2606" y="0"/>
                  </a:lnTo>
                  <a:lnTo>
                    <a:pt x="2668" y="3"/>
                  </a:lnTo>
                  <a:lnTo>
                    <a:pt x="2727" y="13"/>
                  </a:lnTo>
                  <a:lnTo>
                    <a:pt x="2785" y="29"/>
                  </a:lnTo>
                  <a:lnTo>
                    <a:pt x="2840" y="50"/>
                  </a:lnTo>
                  <a:lnTo>
                    <a:pt x="2893" y="75"/>
                  </a:lnTo>
                  <a:lnTo>
                    <a:pt x="2943" y="107"/>
                  </a:lnTo>
                  <a:lnTo>
                    <a:pt x="2989" y="142"/>
                  </a:lnTo>
                  <a:lnTo>
                    <a:pt x="3032" y="183"/>
                  </a:lnTo>
                  <a:lnTo>
                    <a:pt x="3071" y="227"/>
                  </a:lnTo>
                  <a:lnTo>
                    <a:pt x="3106" y="275"/>
                  </a:lnTo>
                  <a:lnTo>
                    <a:pt x="3136" y="327"/>
                  </a:lnTo>
                  <a:lnTo>
                    <a:pt x="3161" y="381"/>
                  </a:lnTo>
                  <a:lnTo>
                    <a:pt x="3181" y="438"/>
                  </a:lnTo>
                  <a:lnTo>
                    <a:pt x="3196" y="498"/>
                  </a:lnTo>
                  <a:lnTo>
                    <a:pt x="3205" y="561"/>
                  </a:lnTo>
                  <a:lnTo>
                    <a:pt x="3208" y="624"/>
                  </a:lnTo>
                  <a:lnTo>
                    <a:pt x="3208" y="2707"/>
                  </a:lnTo>
                  <a:lnTo>
                    <a:pt x="3205" y="2771"/>
                  </a:lnTo>
                  <a:lnTo>
                    <a:pt x="3196" y="2833"/>
                  </a:lnTo>
                  <a:lnTo>
                    <a:pt x="3181" y="2894"/>
                  </a:lnTo>
                  <a:lnTo>
                    <a:pt x="3161" y="2951"/>
                  </a:lnTo>
                  <a:lnTo>
                    <a:pt x="3136" y="3005"/>
                  </a:lnTo>
                  <a:lnTo>
                    <a:pt x="3106" y="3057"/>
                  </a:lnTo>
                  <a:lnTo>
                    <a:pt x="3071" y="3106"/>
                  </a:lnTo>
                  <a:lnTo>
                    <a:pt x="3032" y="3150"/>
                  </a:lnTo>
                  <a:lnTo>
                    <a:pt x="2989" y="3190"/>
                  </a:lnTo>
                  <a:lnTo>
                    <a:pt x="2943" y="3226"/>
                  </a:lnTo>
                  <a:lnTo>
                    <a:pt x="2893" y="3257"/>
                  </a:lnTo>
                  <a:lnTo>
                    <a:pt x="2840" y="3284"/>
                  </a:lnTo>
                  <a:lnTo>
                    <a:pt x="2785" y="3305"/>
                  </a:lnTo>
                  <a:lnTo>
                    <a:pt x="2727" y="3320"/>
                  </a:lnTo>
                  <a:lnTo>
                    <a:pt x="2668" y="3330"/>
                  </a:lnTo>
                  <a:lnTo>
                    <a:pt x="2606" y="3333"/>
                  </a:lnTo>
                  <a:lnTo>
                    <a:pt x="601" y="3333"/>
                  </a:lnTo>
                  <a:lnTo>
                    <a:pt x="539" y="3330"/>
                  </a:lnTo>
                  <a:lnTo>
                    <a:pt x="480" y="3320"/>
                  </a:lnTo>
                  <a:lnTo>
                    <a:pt x="422" y="3305"/>
                  </a:lnTo>
                  <a:lnTo>
                    <a:pt x="367" y="3284"/>
                  </a:lnTo>
                  <a:lnTo>
                    <a:pt x="315" y="3257"/>
                  </a:lnTo>
                  <a:lnTo>
                    <a:pt x="265" y="3226"/>
                  </a:lnTo>
                  <a:lnTo>
                    <a:pt x="219" y="3190"/>
                  </a:lnTo>
                  <a:lnTo>
                    <a:pt x="175" y="3150"/>
                  </a:lnTo>
                  <a:lnTo>
                    <a:pt x="137" y="3106"/>
                  </a:lnTo>
                  <a:lnTo>
                    <a:pt x="102" y="3057"/>
                  </a:lnTo>
                  <a:lnTo>
                    <a:pt x="72" y="3005"/>
                  </a:lnTo>
                  <a:lnTo>
                    <a:pt x="47" y="2951"/>
                  </a:lnTo>
                  <a:lnTo>
                    <a:pt x="27" y="2894"/>
                  </a:lnTo>
                  <a:lnTo>
                    <a:pt x="12" y="2833"/>
                  </a:lnTo>
                  <a:lnTo>
                    <a:pt x="3" y="2771"/>
                  </a:lnTo>
                  <a:lnTo>
                    <a:pt x="0" y="2707"/>
                  </a:lnTo>
                  <a:lnTo>
                    <a:pt x="0" y="624"/>
                  </a:lnTo>
                  <a:lnTo>
                    <a:pt x="3" y="561"/>
                  </a:lnTo>
                  <a:lnTo>
                    <a:pt x="12" y="498"/>
                  </a:lnTo>
                  <a:lnTo>
                    <a:pt x="27" y="438"/>
                  </a:lnTo>
                  <a:lnTo>
                    <a:pt x="47" y="381"/>
                  </a:lnTo>
                  <a:lnTo>
                    <a:pt x="72" y="327"/>
                  </a:lnTo>
                  <a:lnTo>
                    <a:pt x="102" y="275"/>
                  </a:lnTo>
                  <a:lnTo>
                    <a:pt x="137" y="227"/>
                  </a:lnTo>
                  <a:lnTo>
                    <a:pt x="175" y="183"/>
                  </a:lnTo>
                  <a:lnTo>
                    <a:pt x="219" y="142"/>
                  </a:lnTo>
                  <a:lnTo>
                    <a:pt x="265" y="107"/>
                  </a:lnTo>
                  <a:lnTo>
                    <a:pt x="315" y="75"/>
                  </a:lnTo>
                  <a:lnTo>
                    <a:pt x="367" y="50"/>
                  </a:lnTo>
                  <a:lnTo>
                    <a:pt x="422" y="29"/>
                  </a:lnTo>
                  <a:lnTo>
                    <a:pt x="480" y="13"/>
                  </a:lnTo>
                  <a:lnTo>
                    <a:pt x="539" y="3"/>
                  </a:lnTo>
                  <a:lnTo>
                    <a:pt x="6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29"/>
            <p:cNvSpPr>
              <a:spLocks noEditPoints="1"/>
            </p:cNvSpPr>
            <p:nvPr/>
          </p:nvSpPr>
          <p:spPr bwMode="auto">
            <a:xfrm>
              <a:off x="11425716" y="2590106"/>
              <a:ext cx="451741" cy="450616"/>
            </a:xfrm>
            <a:custGeom>
              <a:avLst/>
              <a:gdLst>
                <a:gd name="T0" fmla="*/ 2447 w 4015"/>
                <a:gd name="T1" fmla="*/ 430 h 4006"/>
                <a:gd name="T2" fmla="*/ 2369 w 4015"/>
                <a:gd name="T3" fmla="*/ 491 h 4006"/>
                <a:gd name="T4" fmla="*/ 2343 w 4015"/>
                <a:gd name="T5" fmla="*/ 584 h 4006"/>
                <a:gd name="T6" fmla="*/ 2102 w 4015"/>
                <a:gd name="T7" fmla="*/ 1009 h 4006"/>
                <a:gd name="T8" fmla="*/ 1777 w 4015"/>
                <a:gd name="T9" fmla="*/ 1051 h 4006"/>
                <a:gd name="T10" fmla="*/ 1503 w 4015"/>
                <a:gd name="T11" fmla="*/ 1124 h 4006"/>
                <a:gd name="T12" fmla="*/ 1287 w 4015"/>
                <a:gd name="T13" fmla="*/ 1219 h 4006"/>
                <a:gd name="T14" fmla="*/ 1107 w 4015"/>
                <a:gd name="T15" fmla="*/ 1343 h 4006"/>
                <a:gd name="T16" fmla="*/ 942 w 4015"/>
                <a:gd name="T17" fmla="*/ 1515 h 4006"/>
                <a:gd name="T18" fmla="*/ 820 w 4015"/>
                <a:gd name="T19" fmla="*/ 1704 h 4006"/>
                <a:gd name="T20" fmla="*/ 739 w 4015"/>
                <a:gd name="T21" fmla="*/ 1924 h 4006"/>
                <a:gd name="T22" fmla="*/ 690 w 4015"/>
                <a:gd name="T23" fmla="*/ 2147 h 4006"/>
                <a:gd name="T24" fmla="*/ 670 w 4015"/>
                <a:gd name="T25" fmla="*/ 2402 h 4006"/>
                <a:gd name="T26" fmla="*/ 684 w 4015"/>
                <a:gd name="T27" fmla="*/ 2679 h 4006"/>
                <a:gd name="T28" fmla="*/ 760 w 4015"/>
                <a:gd name="T29" fmla="*/ 2954 h 4006"/>
                <a:gd name="T30" fmla="*/ 900 w 4015"/>
                <a:gd name="T31" fmla="*/ 3248 h 4006"/>
                <a:gd name="T32" fmla="*/ 1106 w 4015"/>
                <a:gd name="T33" fmla="*/ 3557 h 4006"/>
                <a:gd name="T34" fmla="*/ 1153 w 4015"/>
                <a:gd name="T35" fmla="*/ 3586 h 4006"/>
                <a:gd name="T36" fmla="*/ 1205 w 4015"/>
                <a:gd name="T37" fmla="*/ 3580 h 4006"/>
                <a:gd name="T38" fmla="*/ 1251 w 4015"/>
                <a:gd name="T39" fmla="*/ 3538 h 4006"/>
                <a:gd name="T40" fmla="*/ 1241 w 4015"/>
                <a:gd name="T41" fmla="*/ 3374 h 4006"/>
                <a:gd name="T42" fmla="*/ 1221 w 4015"/>
                <a:gd name="T43" fmla="*/ 3045 h 4006"/>
                <a:gd name="T44" fmla="*/ 1233 w 4015"/>
                <a:gd name="T45" fmla="*/ 2766 h 4006"/>
                <a:gd name="T46" fmla="*/ 1275 w 4015"/>
                <a:gd name="T47" fmla="*/ 2535 h 4006"/>
                <a:gd name="T48" fmla="*/ 1350 w 4015"/>
                <a:gd name="T49" fmla="*/ 2355 h 4006"/>
                <a:gd name="T50" fmla="*/ 1460 w 4015"/>
                <a:gd name="T51" fmla="*/ 2217 h 4006"/>
                <a:gd name="T52" fmla="*/ 1621 w 4015"/>
                <a:gd name="T53" fmla="*/ 2112 h 4006"/>
                <a:gd name="T54" fmla="*/ 1822 w 4015"/>
                <a:gd name="T55" fmla="*/ 2048 h 4006"/>
                <a:gd name="T56" fmla="*/ 2055 w 4015"/>
                <a:gd name="T57" fmla="*/ 2013 h 4006"/>
                <a:gd name="T58" fmla="*/ 2343 w 4015"/>
                <a:gd name="T59" fmla="*/ 2002 h 4006"/>
                <a:gd name="T60" fmla="*/ 2354 w 4015"/>
                <a:gd name="T61" fmla="*/ 2486 h 4006"/>
                <a:gd name="T62" fmla="*/ 2415 w 4015"/>
                <a:gd name="T63" fmla="*/ 2557 h 4006"/>
                <a:gd name="T64" fmla="*/ 2509 w 4015"/>
                <a:gd name="T65" fmla="*/ 2587 h 4006"/>
                <a:gd name="T66" fmla="*/ 2601 w 4015"/>
                <a:gd name="T67" fmla="*/ 2559 h 4006"/>
                <a:gd name="T68" fmla="*/ 3569 w 4015"/>
                <a:gd name="T69" fmla="*/ 1593 h 4006"/>
                <a:gd name="T70" fmla="*/ 3597 w 4015"/>
                <a:gd name="T71" fmla="*/ 1501 h 4006"/>
                <a:gd name="T72" fmla="*/ 3569 w 4015"/>
                <a:gd name="T73" fmla="*/ 1410 h 4006"/>
                <a:gd name="T74" fmla="*/ 2601 w 4015"/>
                <a:gd name="T75" fmla="*/ 443 h 4006"/>
                <a:gd name="T76" fmla="*/ 2513 w 4015"/>
                <a:gd name="T77" fmla="*/ 414 h 4006"/>
                <a:gd name="T78" fmla="*/ 3338 w 4015"/>
                <a:gd name="T79" fmla="*/ 2 h 4006"/>
                <a:gd name="T80" fmla="*/ 3551 w 4015"/>
                <a:gd name="T81" fmla="*/ 54 h 4006"/>
                <a:gd name="T82" fmla="*/ 3737 w 4015"/>
                <a:gd name="T83" fmla="*/ 168 h 4006"/>
                <a:gd name="T84" fmla="*/ 3891 w 4015"/>
                <a:gd name="T85" fmla="*/ 335 h 4006"/>
                <a:gd name="T86" fmla="*/ 3984 w 4015"/>
                <a:gd name="T87" fmla="*/ 530 h 4006"/>
                <a:gd name="T88" fmla="*/ 4015 w 4015"/>
                <a:gd name="T89" fmla="*/ 751 h 4006"/>
                <a:gd name="T90" fmla="*/ 4001 w 4015"/>
                <a:gd name="T91" fmla="*/ 3403 h 4006"/>
                <a:gd name="T92" fmla="*/ 3930 w 4015"/>
                <a:gd name="T93" fmla="*/ 3607 h 4006"/>
                <a:gd name="T94" fmla="*/ 3794 w 4015"/>
                <a:gd name="T95" fmla="*/ 3784 h 4006"/>
                <a:gd name="T96" fmla="*/ 3616 w 4015"/>
                <a:gd name="T97" fmla="*/ 3919 h 4006"/>
                <a:gd name="T98" fmla="*/ 3413 w 4015"/>
                <a:gd name="T99" fmla="*/ 3991 h 4006"/>
                <a:gd name="T100" fmla="*/ 752 w 4015"/>
                <a:gd name="T101" fmla="*/ 4006 h 4006"/>
                <a:gd name="T102" fmla="*/ 533 w 4015"/>
                <a:gd name="T103" fmla="*/ 3975 h 4006"/>
                <a:gd name="T104" fmla="*/ 337 w 4015"/>
                <a:gd name="T105" fmla="*/ 3881 h 4006"/>
                <a:gd name="T106" fmla="*/ 170 w 4015"/>
                <a:gd name="T107" fmla="*/ 3729 h 4006"/>
                <a:gd name="T108" fmla="*/ 56 w 4015"/>
                <a:gd name="T109" fmla="*/ 3542 h 4006"/>
                <a:gd name="T110" fmla="*/ 3 w 4015"/>
                <a:gd name="T111" fmla="*/ 3330 h 4006"/>
                <a:gd name="T112" fmla="*/ 0 w 4015"/>
                <a:gd name="T113" fmla="*/ 751 h 4006"/>
                <a:gd name="T114" fmla="*/ 31 w 4015"/>
                <a:gd name="T115" fmla="*/ 530 h 4006"/>
                <a:gd name="T116" fmla="*/ 124 w 4015"/>
                <a:gd name="T117" fmla="*/ 335 h 4006"/>
                <a:gd name="T118" fmla="*/ 277 w 4015"/>
                <a:gd name="T119" fmla="*/ 168 h 4006"/>
                <a:gd name="T120" fmla="*/ 465 w 4015"/>
                <a:gd name="T121" fmla="*/ 54 h 4006"/>
                <a:gd name="T122" fmla="*/ 677 w 4015"/>
                <a:gd name="T123" fmla="*/ 2 h 4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15" h="4006">
                  <a:moveTo>
                    <a:pt x="2513" y="414"/>
                  </a:moveTo>
                  <a:lnTo>
                    <a:pt x="2480" y="418"/>
                  </a:lnTo>
                  <a:lnTo>
                    <a:pt x="2447" y="430"/>
                  </a:lnTo>
                  <a:lnTo>
                    <a:pt x="2415" y="446"/>
                  </a:lnTo>
                  <a:lnTo>
                    <a:pt x="2389" y="466"/>
                  </a:lnTo>
                  <a:lnTo>
                    <a:pt x="2369" y="491"/>
                  </a:lnTo>
                  <a:lnTo>
                    <a:pt x="2354" y="518"/>
                  </a:lnTo>
                  <a:lnTo>
                    <a:pt x="2345" y="549"/>
                  </a:lnTo>
                  <a:lnTo>
                    <a:pt x="2343" y="584"/>
                  </a:lnTo>
                  <a:lnTo>
                    <a:pt x="2343" y="1000"/>
                  </a:lnTo>
                  <a:lnTo>
                    <a:pt x="2220" y="1003"/>
                  </a:lnTo>
                  <a:lnTo>
                    <a:pt x="2102" y="1009"/>
                  </a:lnTo>
                  <a:lnTo>
                    <a:pt x="1989" y="1019"/>
                  </a:lnTo>
                  <a:lnTo>
                    <a:pt x="1882" y="1034"/>
                  </a:lnTo>
                  <a:lnTo>
                    <a:pt x="1777" y="1051"/>
                  </a:lnTo>
                  <a:lnTo>
                    <a:pt x="1680" y="1073"/>
                  </a:lnTo>
                  <a:lnTo>
                    <a:pt x="1588" y="1097"/>
                  </a:lnTo>
                  <a:lnTo>
                    <a:pt x="1503" y="1124"/>
                  </a:lnTo>
                  <a:lnTo>
                    <a:pt x="1424" y="1153"/>
                  </a:lnTo>
                  <a:lnTo>
                    <a:pt x="1352" y="1185"/>
                  </a:lnTo>
                  <a:lnTo>
                    <a:pt x="1287" y="1219"/>
                  </a:lnTo>
                  <a:lnTo>
                    <a:pt x="1223" y="1258"/>
                  </a:lnTo>
                  <a:lnTo>
                    <a:pt x="1164" y="1298"/>
                  </a:lnTo>
                  <a:lnTo>
                    <a:pt x="1107" y="1343"/>
                  </a:lnTo>
                  <a:lnTo>
                    <a:pt x="1055" y="1391"/>
                  </a:lnTo>
                  <a:lnTo>
                    <a:pt x="995" y="1453"/>
                  </a:lnTo>
                  <a:lnTo>
                    <a:pt x="942" y="1515"/>
                  </a:lnTo>
                  <a:lnTo>
                    <a:pt x="895" y="1577"/>
                  </a:lnTo>
                  <a:lnTo>
                    <a:pt x="855" y="1640"/>
                  </a:lnTo>
                  <a:lnTo>
                    <a:pt x="820" y="1704"/>
                  </a:lnTo>
                  <a:lnTo>
                    <a:pt x="789" y="1773"/>
                  </a:lnTo>
                  <a:lnTo>
                    <a:pt x="762" y="1846"/>
                  </a:lnTo>
                  <a:lnTo>
                    <a:pt x="739" y="1924"/>
                  </a:lnTo>
                  <a:lnTo>
                    <a:pt x="719" y="2002"/>
                  </a:lnTo>
                  <a:lnTo>
                    <a:pt x="703" y="2076"/>
                  </a:lnTo>
                  <a:lnTo>
                    <a:pt x="690" y="2147"/>
                  </a:lnTo>
                  <a:lnTo>
                    <a:pt x="683" y="2215"/>
                  </a:lnTo>
                  <a:lnTo>
                    <a:pt x="675" y="2305"/>
                  </a:lnTo>
                  <a:lnTo>
                    <a:pt x="670" y="2402"/>
                  </a:lnTo>
                  <a:lnTo>
                    <a:pt x="669" y="2503"/>
                  </a:lnTo>
                  <a:lnTo>
                    <a:pt x="673" y="2590"/>
                  </a:lnTo>
                  <a:lnTo>
                    <a:pt x="684" y="2679"/>
                  </a:lnTo>
                  <a:lnTo>
                    <a:pt x="701" y="2769"/>
                  </a:lnTo>
                  <a:lnTo>
                    <a:pt x="727" y="2860"/>
                  </a:lnTo>
                  <a:lnTo>
                    <a:pt x="760" y="2954"/>
                  </a:lnTo>
                  <a:lnTo>
                    <a:pt x="799" y="3051"/>
                  </a:lnTo>
                  <a:lnTo>
                    <a:pt x="846" y="3149"/>
                  </a:lnTo>
                  <a:lnTo>
                    <a:pt x="900" y="3248"/>
                  </a:lnTo>
                  <a:lnTo>
                    <a:pt x="962" y="3349"/>
                  </a:lnTo>
                  <a:lnTo>
                    <a:pt x="1030" y="3452"/>
                  </a:lnTo>
                  <a:lnTo>
                    <a:pt x="1106" y="3557"/>
                  </a:lnTo>
                  <a:lnTo>
                    <a:pt x="1119" y="3570"/>
                  </a:lnTo>
                  <a:lnTo>
                    <a:pt x="1135" y="3580"/>
                  </a:lnTo>
                  <a:lnTo>
                    <a:pt x="1153" y="3586"/>
                  </a:lnTo>
                  <a:lnTo>
                    <a:pt x="1171" y="3588"/>
                  </a:lnTo>
                  <a:lnTo>
                    <a:pt x="1189" y="3586"/>
                  </a:lnTo>
                  <a:lnTo>
                    <a:pt x="1205" y="3580"/>
                  </a:lnTo>
                  <a:lnTo>
                    <a:pt x="1226" y="3569"/>
                  </a:lnTo>
                  <a:lnTo>
                    <a:pt x="1241" y="3555"/>
                  </a:lnTo>
                  <a:lnTo>
                    <a:pt x="1251" y="3538"/>
                  </a:lnTo>
                  <a:lnTo>
                    <a:pt x="1256" y="3517"/>
                  </a:lnTo>
                  <a:lnTo>
                    <a:pt x="1254" y="3494"/>
                  </a:lnTo>
                  <a:lnTo>
                    <a:pt x="1241" y="3374"/>
                  </a:lnTo>
                  <a:lnTo>
                    <a:pt x="1231" y="3259"/>
                  </a:lnTo>
                  <a:lnTo>
                    <a:pt x="1225" y="3150"/>
                  </a:lnTo>
                  <a:lnTo>
                    <a:pt x="1221" y="3045"/>
                  </a:lnTo>
                  <a:lnTo>
                    <a:pt x="1222" y="2947"/>
                  </a:lnTo>
                  <a:lnTo>
                    <a:pt x="1226" y="2853"/>
                  </a:lnTo>
                  <a:lnTo>
                    <a:pt x="1233" y="2766"/>
                  </a:lnTo>
                  <a:lnTo>
                    <a:pt x="1243" y="2684"/>
                  </a:lnTo>
                  <a:lnTo>
                    <a:pt x="1258" y="2607"/>
                  </a:lnTo>
                  <a:lnTo>
                    <a:pt x="1275" y="2535"/>
                  </a:lnTo>
                  <a:lnTo>
                    <a:pt x="1296" y="2470"/>
                  </a:lnTo>
                  <a:lnTo>
                    <a:pt x="1321" y="2409"/>
                  </a:lnTo>
                  <a:lnTo>
                    <a:pt x="1350" y="2355"/>
                  </a:lnTo>
                  <a:lnTo>
                    <a:pt x="1382" y="2305"/>
                  </a:lnTo>
                  <a:lnTo>
                    <a:pt x="1417" y="2261"/>
                  </a:lnTo>
                  <a:lnTo>
                    <a:pt x="1460" y="2217"/>
                  </a:lnTo>
                  <a:lnTo>
                    <a:pt x="1508" y="2178"/>
                  </a:lnTo>
                  <a:lnTo>
                    <a:pt x="1562" y="2143"/>
                  </a:lnTo>
                  <a:lnTo>
                    <a:pt x="1621" y="2112"/>
                  </a:lnTo>
                  <a:lnTo>
                    <a:pt x="1686" y="2086"/>
                  </a:lnTo>
                  <a:lnTo>
                    <a:pt x="1756" y="2064"/>
                  </a:lnTo>
                  <a:lnTo>
                    <a:pt x="1822" y="2048"/>
                  </a:lnTo>
                  <a:lnTo>
                    <a:pt x="1894" y="2033"/>
                  </a:lnTo>
                  <a:lnTo>
                    <a:pt x="1972" y="2022"/>
                  </a:lnTo>
                  <a:lnTo>
                    <a:pt x="2055" y="2013"/>
                  </a:lnTo>
                  <a:lnTo>
                    <a:pt x="2144" y="2007"/>
                  </a:lnTo>
                  <a:lnTo>
                    <a:pt x="2241" y="2003"/>
                  </a:lnTo>
                  <a:lnTo>
                    <a:pt x="2343" y="2002"/>
                  </a:lnTo>
                  <a:lnTo>
                    <a:pt x="2343" y="2420"/>
                  </a:lnTo>
                  <a:lnTo>
                    <a:pt x="2345" y="2455"/>
                  </a:lnTo>
                  <a:lnTo>
                    <a:pt x="2354" y="2486"/>
                  </a:lnTo>
                  <a:lnTo>
                    <a:pt x="2369" y="2513"/>
                  </a:lnTo>
                  <a:lnTo>
                    <a:pt x="2389" y="2536"/>
                  </a:lnTo>
                  <a:lnTo>
                    <a:pt x="2415" y="2557"/>
                  </a:lnTo>
                  <a:lnTo>
                    <a:pt x="2447" y="2574"/>
                  </a:lnTo>
                  <a:lnTo>
                    <a:pt x="2478" y="2583"/>
                  </a:lnTo>
                  <a:lnTo>
                    <a:pt x="2509" y="2587"/>
                  </a:lnTo>
                  <a:lnTo>
                    <a:pt x="2542" y="2583"/>
                  </a:lnTo>
                  <a:lnTo>
                    <a:pt x="2573" y="2574"/>
                  </a:lnTo>
                  <a:lnTo>
                    <a:pt x="2601" y="2559"/>
                  </a:lnTo>
                  <a:lnTo>
                    <a:pt x="2627" y="2536"/>
                  </a:lnTo>
                  <a:lnTo>
                    <a:pt x="3548" y="1619"/>
                  </a:lnTo>
                  <a:lnTo>
                    <a:pt x="3569" y="1593"/>
                  </a:lnTo>
                  <a:lnTo>
                    <a:pt x="3585" y="1564"/>
                  </a:lnTo>
                  <a:lnTo>
                    <a:pt x="3594" y="1535"/>
                  </a:lnTo>
                  <a:lnTo>
                    <a:pt x="3597" y="1501"/>
                  </a:lnTo>
                  <a:lnTo>
                    <a:pt x="3594" y="1469"/>
                  </a:lnTo>
                  <a:lnTo>
                    <a:pt x="3585" y="1438"/>
                  </a:lnTo>
                  <a:lnTo>
                    <a:pt x="3569" y="1410"/>
                  </a:lnTo>
                  <a:lnTo>
                    <a:pt x="3548" y="1384"/>
                  </a:lnTo>
                  <a:lnTo>
                    <a:pt x="2627" y="466"/>
                  </a:lnTo>
                  <a:lnTo>
                    <a:pt x="2601" y="443"/>
                  </a:lnTo>
                  <a:lnTo>
                    <a:pt x="2572" y="427"/>
                  </a:lnTo>
                  <a:lnTo>
                    <a:pt x="2542" y="417"/>
                  </a:lnTo>
                  <a:lnTo>
                    <a:pt x="2513" y="414"/>
                  </a:lnTo>
                  <a:close/>
                  <a:moveTo>
                    <a:pt x="752" y="0"/>
                  </a:moveTo>
                  <a:lnTo>
                    <a:pt x="3263" y="0"/>
                  </a:lnTo>
                  <a:lnTo>
                    <a:pt x="3338" y="2"/>
                  </a:lnTo>
                  <a:lnTo>
                    <a:pt x="3413" y="13"/>
                  </a:lnTo>
                  <a:lnTo>
                    <a:pt x="3483" y="31"/>
                  </a:lnTo>
                  <a:lnTo>
                    <a:pt x="3551" y="54"/>
                  </a:lnTo>
                  <a:lnTo>
                    <a:pt x="3616" y="85"/>
                  </a:lnTo>
                  <a:lnTo>
                    <a:pt x="3678" y="124"/>
                  </a:lnTo>
                  <a:lnTo>
                    <a:pt x="3737" y="168"/>
                  </a:lnTo>
                  <a:lnTo>
                    <a:pt x="3794" y="220"/>
                  </a:lnTo>
                  <a:lnTo>
                    <a:pt x="3846" y="277"/>
                  </a:lnTo>
                  <a:lnTo>
                    <a:pt x="3891" y="335"/>
                  </a:lnTo>
                  <a:lnTo>
                    <a:pt x="3930" y="398"/>
                  </a:lnTo>
                  <a:lnTo>
                    <a:pt x="3961" y="462"/>
                  </a:lnTo>
                  <a:lnTo>
                    <a:pt x="3984" y="530"/>
                  </a:lnTo>
                  <a:lnTo>
                    <a:pt x="4001" y="601"/>
                  </a:lnTo>
                  <a:lnTo>
                    <a:pt x="4011" y="674"/>
                  </a:lnTo>
                  <a:lnTo>
                    <a:pt x="4015" y="751"/>
                  </a:lnTo>
                  <a:lnTo>
                    <a:pt x="4015" y="3254"/>
                  </a:lnTo>
                  <a:lnTo>
                    <a:pt x="4011" y="3330"/>
                  </a:lnTo>
                  <a:lnTo>
                    <a:pt x="4001" y="3403"/>
                  </a:lnTo>
                  <a:lnTo>
                    <a:pt x="3984" y="3474"/>
                  </a:lnTo>
                  <a:lnTo>
                    <a:pt x="3961" y="3542"/>
                  </a:lnTo>
                  <a:lnTo>
                    <a:pt x="3930" y="3607"/>
                  </a:lnTo>
                  <a:lnTo>
                    <a:pt x="3891" y="3669"/>
                  </a:lnTo>
                  <a:lnTo>
                    <a:pt x="3846" y="3729"/>
                  </a:lnTo>
                  <a:lnTo>
                    <a:pt x="3794" y="3784"/>
                  </a:lnTo>
                  <a:lnTo>
                    <a:pt x="3737" y="3836"/>
                  </a:lnTo>
                  <a:lnTo>
                    <a:pt x="3678" y="3881"/>
                  </a:lnTo>
                  <a:lnTo>
                    <a:pt x="3616" y="3919"/>
                  </a:lnTo>
                  <a:lnTo>
                    <a:pt x="3551" y="3950"/>
                  </a:lnTo>
                  <a:lnTo>
                    <a:pt x="3483" y="3975"/>
                  </a:lnTo>
                  <a:lnTo>
                    <a:pt x="3413" y="3991"/>
                  </a:lnTo>
                  <a:lnTo>
                    <a:pt x="3338" y="4002"/>
                  </a:lnTo>
                  <a:lnTo>
                    <a:pt x="3263" y="4006"/>
                  </a:lnTo>
                  <a:lnTo>
                    <a:pt x="752" y="4006"/>
                  </a:lnTo>
                  <a:lnTo>
                    <a:pt x="677" y="4002"/>
                  </a:lnTo>
                  <a:lnTo>
                    <a:pt x="603" y="3991"/>
                  </a:lnTo>
                  <a:lnTo>
                    <a:pt x="533" y="3975"/>
                  </a:lnTo>
                  <a:lnTo>
                    <a:pt x="465" y="3950"/>
                  </a:lnTo>
                  <a:lnTo>
                    <a:pt x="399" y="3919"/>
                  </a:lnTo>
                  <a:lnTo>
                    <a:pt x="337" y="3881"/>
                  </a:lnTo>
                  <a:lnTo>
                    <a:pt x="277" y="3836"/>
                  </a:lnTo>
                  <a:lnTo>
                    <a:pt x="220" y="3784"/>
                  </a:lnTo>
                  <a:lnTo>
                    <a:pt x="170" y="3729"/>
                  </a:lnTo>
                  <a:lnTo>
                    <a:pt x="124" y="3669"/>
                  </a:lnTo>
                  <a:lnTo>
                    <a:pt x="87" y="3607"/>
                  </a:lnTo>
                  <a:lnTo>
                    <a:pt x="56" y="3542"/>
                  </a:lnTo>
                  <a:lnTo>
                    <a:pt x="31" y="3474"/>
                  </a:lnTo>
                  <a:lnTo>
                    <a:pt x="13" y="3403"/>
                  </a:lnTo>
                  <a:lnTo>
                    <a:pt x="3" y="3330"/>
                  </a:lnTo>
                  <a:lnTo>
                    <a:pt x="0" y="3254"/>
                  </a:lnTo>
                  <a:lnTo>
                    <a:pt x="0" y="2012"/>
                  </a:lnTo>
                  <a:lnTo>
                    <a:pt x="0" y="751"/>
                  </a:lnTo>
                  <a:lnTo>
                    <a:pt x="3" y="674"/>
                  </a:lnTo>
                  <a:lnTo>
                    <a:pt x="13" y="601"/>
                  </a:lnTo>
                  <a:lnTo>
                    <a:pt x="31" y="530"/>
                  </a:lnTo>
                  <a:lnTo>
                    <a:pt x="56" y="462"/>
                  </a:lnTo>
                  <a:lnTo>
                    <a:pt x="87" y="398"/>
                  </a:lnTo>
                  <a:lnTo>
                    <a:pt x="124" y="335"/>
                  </a:lnTo>
                  <a:lnTo>
                    <a:pt x="170" y="277"/>
                  </a:lnTo>
                  <a:lnTo>
                    <a:pt x="220" y="220"/>
                  </a:lnTo>
                  <a:lnTo>
                    <a:pt x="277" y="168"/>
                  </a:lnTo>
                  <a:lnTo>
                    <a:pt x="337" y="124"/>
                  </a:lnTo>
                  <a:lnTo>
                    <a:pt x="399" y="85"/>
                  </a:lnTo>
                  <a:lnTo>
                    <a:pt x="465" y="54"/>
                  </a:lnTo>
                  <a:lnTo>
                    <a:pt x="533" y="31"/>
                  </a:lnTo>
                  <a:lnTo>
                    <a:pt x="603" y="13"/>
                  </a:lnTo>
                  <a:lnTo>
                    <a:pt x="677" y="2"/>
                  </a:lnTo>
                  <a:lnTo>
                    <a:pt x="7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1BD32D1-96F4-4458-962A-6EA3ADF671FB}"/>
              </a:ext>
            </a:extLst>
          </p:cNvPr>
          <p:cNvSpPr txBox="1"/>
          <p:nvPr/>
        </p:nvSpPr>
        <p:spPr>
          <a:xfrm>
            <a:off x="3198129" y="1169598"/>
            <a:ext cx="6104897" cy="923330"/>
          </a:xfrm>
          <a:prstGeom prst="rect">
            <a:avLst/>
          </a:prstGeom>
          <a:solidFill>
            <a:schemeClr val="accent6">
              <a:alpha val="21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ko-KR" dirty="0">
                <a:solidFill>
                  <a:schemeClr val="bg1"/>
                </a:solidFill>
              </a:rPr>
              <a:t>네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  <a:r>
              <a:rPr lang="ko-KR" altLang="ko-KR" dirty="0">
                <a:solidFill>
                  <a:schemeClr val="bg1"/>
                </a:solidFill>
              </a:rPr>
              <a:t>웬디도 어른이 되었고 웬디의 딸도 어른이 되었어요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</a:p>
          <a:p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ko-KR" dirty="0">
                <a:solidFill>
                  <a:schemeClr val="bg1"/>
                </a:solidFill>
              </a:rPr>
              <a:t>그래서 너무 속상해요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8ECEA4-ACF9-45D7-B429-EC8AA05206E8}"/>
              </a:ext>
            </a:extLst>
          </p:cNvPr>
          <p:cNvSpPr txBox="1"/>
          <p:nvPr/>
        </p:nvSpPr>
        <p:spPr>
          <a:xfrm>
            <a:off x="3670852" y="3796546"/>
            <a:ext cx="5420140" cy="1200329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ko-KR" dirty="0">
                <a:solidFill>
                  <a:schemeClr val="bg1"/>
                </a:solidFill>
              </a:rPr>
              <a:t>피터는 왜 어른이 되는 게 마음에 안 들까요</a:t>
            </a:r>
            <a:r>
              <a:rPr lang="en-US" altLang="ko-KR" dirty="0">
                <a:solidFill>
                  <a:schemeClr val="bg1"/>
                </a:solidFill>
              </a:rPr>
              <a:t>? </a:t>
            </a:r>
          </a:p>
          <a:p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ko-KR" dirty="0">
                <a:solidFill>
                  <a:schemeClr val="bg1"/>
                </a:solidFill>
              </a:rPr>
              <a:t>어린아이가 어른이 되는 건 당연할지도 </a:t>
            </a:r>
            <a:r>
              <a:rPr lang="ko-KR" altLang="ko-KR" dirty="0" err="1">
                <a:solidFill>
                  <a:schemeClr val="bg1"/>
                </a:solidFill>
              </a:rPr>
              <a:t>모르잖아요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  <a:endParaRPr lang="ko-KR" altLang="ko-KR" dirty="0"/>
          </a:p>
          <a:p>
            <a:endParaRPr lang="ko-KR" altLang="ko-KR" dirty="0">
              <a:solidFill>
                <a:schemeClr val="bg1"/>
              </a:solidFill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BB089C7C-1287-4C33-B8F5-36843417EC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" t="1504" r="50000" b="7822"/>
          <a:stretch/>
        </p:blipFill>
        <p:spPr>
          <a:xfrm>
            <a:off x="648071" y="897104"/>
            <a:ext cx="2093992" cy="2586771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874AFBF7-AFA6-427E-B20A-248B6C897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701" y="3620298"/>
            <a:ext cx="2082821" cy="251931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BCBAFA2-79EA-4D4E-960C-821BC15A0673}"/>
              </a:ext>
            </a:extLst>
          </p:cNvPr>
          <p:cNvSpPr txBox="1"/>
          <p:nvPr/>
        </p:nvSpPr>
        <p:spPr>
          <a:xfrm>
            <a:off x="3198129" y="2411731"/>
            <a:ext cx="2897872" cy="369332"/>
          </a:xfrm>
          <a:prstGeom prst="rect">
            <a:avLst/>
          </a:prstGeom>
          <a:solidFill>
            <a:schemeClr val="accent6">
              <a:alpha val="21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</a:rPr>
              <a:t>하지만 전 어른이 싫어요</a:t>
            </a:r>
            <a:r>
              <a:rPr lang="en-US" altLang="ko-KR" dirty="0">
                <a:solidFill>
                  <a:schemeClr val="bg1"/>
                </a:solidFill>
              </a:rPr>
              <a:t>!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227F9C-7C2F-40BF-8A6D-3DCA44F2D537}"/>
              </a:ext>
            </a:extLst>
          </p:cNvPr>
          <p:cNvSpPr txBox="1"/>
          <p:nvPr/>
        </p:nvSpPr>
        <p:spPr>
          <a:xfrm>
            <a:off x="8156714" y="5195514"/>
            <a:ext cx="934278" cy="646331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</a:rPr>
              <a:t>왜요</a:t>
            </a:r>
            <a:r>
              <a:rPr lang="en-US" altLang="ko-KR" dirty="0">
                <a:solidFill>
                  <a:schemeClr val="bg1"/>
                </a:solidFill>
              </a:rPr>
              <a:t>?</a:t>
            </a:r>
            <a:endParaRPr lang="ko-KR" altLang="ko-KR" dirty="0"/>
          </a:p>
          <a:p>
            <a:endParaRPr lang="ko-KR" altLang="ko-KR" dirty="0">
              <a:solidFill>
                <a:schemeClr val="bg1"/>
              </a:solidFill>
            </a:endParaRPr>
          </a:p>
        </p:txBody>
      </p:sp>
      <p:graphicFrame>
        <p:nvGraphicFramePr>
          <p:cNvPr id="35" name="표 34">
            <a:extLst>
              <a:ext uri="{FF2B5EF4-FFF2-40B4-BE49-F238E27FC236}">
                <a16:creationId xmlns:a16="http://schemas.microsoft.com/office/drawing/2014/main" id="{E2A02468-2436-43BE-9C7C-7692052E9E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063252"/>
              </p:ext>
            </p:extLst>
          </p:nvPr>
        </p:nvGraphicFramePr>
        <p:xfrm>
          <a:off x="782382" y="6540891"/>
          <a:ext cx="1825370" cy="9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5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5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5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25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25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25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8253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2000"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15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-2" y="6328229"/>
            <a:ext cx="12192001" cy="529771"/>
          </a:xfrm>
          <a:prstGeom prst="rect">
            <a:avLst/>
          </a:prstGeom>
          <a:solidFill>
            <a:srgbClr val="23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/>
          </p:nvPr>
        </p:nvGraphicFramePr>
        <p:xfrm>
          <a:off x="625248" y="6540304"/>
          <a:ext cx="8963730" cy="9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2000"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모서리가 둥근 직사각형 12"/>
          <p:cNvSpPr/>
          <p:nvPr/>
        </p:nvSpPr>
        <p:spPr>
          <a:xfrm>
            <a:off x="152852" y="6430282"/>
            <a:ext cx="324000" cy="3240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rtlCol="0" anchor="ctr"/>
          <a:lstStyle/>
          <a:p>
            <a:pPr algn="ctr"/>
            <a:r>
              <a:rPr lang="ko-KR" altLang="en-US" sz="1400" dirty="0">
                <a:solidFill>
                  <a:prstClr val="white"/>
                </a:solidFill>
              </a:rPr>
              <a:t>▶</a:t>
            </a:r>
          </a:p>
        </p:txBody>
      </p:sp>
      <p:grpSp>
        <p:nvGrpSpPr>
          <p:cNvPr id="18" name="Group 4"/>
          <p:cNvGrpSpPr>
            <a:grpSpLocks noChangeAspect="1"/>
          </p:cNvGrpSpPr>
          <p:nvPr/>
        </p:nvGrpSpPr>
        <p:grpSpPr bwMode="auto">
          <a:xfrm>
            <a:off x="9938812" y="6483227"/>
            <a:ext cx="260857" cy="222903"/>
            <a:chOff x="3813" y="2796"/>
            <a:chExt cx="866" cy="740"/>
          </a:xfrm>
          <a:solidFill>
            <a:srgbClr val="F6F6F6"/>
          </a:solidFill>
        </p:grpSpPr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3813" y="2850"/>
              <a:ext cx="400" cy="632"/>
            </a:xfrm>
            <a:custGeom>
              <a:avLst/>
              <a:gdLst>
                <a:gd name="T0" fmla="*/ 1465 w 1599"/>
                <a:gd name="T1" fmla="*/ 0 h 2529"/>
                <a:gd name="T2" fmla="*/ 1491 w 1599"/>
                <a:gd name="T3" fmla="*/ 2 h 2529"/>
                <a:gd name="T4" fmla="*/ 1515 w 1599"/>
                <a:gd name="T5" fmla="*/ 9 h 2529"/>
                <a:gd name="T6" fmla="*/ 1538 w 1599"/>
                <a:gd name="T7" fmla="*/ 22 h 2529"/>
                <a:gd name="T8" fmla="*/ 1559 w 1599"/>
                <a:gd name="T9" fmla="*/ 39 h 2529"/>
                <a:gd name="T10" fmla="*/ 1575 w 1599"/>
                <a:gd name="T11" fmla="*/ 60 h 2529"/>
                <a:gd name="T12" fmla="*/ 1588 w 1599"/>
                <a:gd name="T13" fmla="*/ 82 h 2529"/>
                <a:gd name="T14" fmla="*/ 1596 w 1599"/>
                <a:gd name="T15" fmla="*/ 106 h 2529"/>
                <a:gd name="T16" fmla="*/ 1599 w 1599"/>
                <a:gd name="T17" fmla="*/ 132 h 2529"/>
                <a:gd name="T18" fmla="*/ 1599 w 1599"/>
                <a:gd name="T19" fmla="*/ 2396 h 2529"/>
                <a:gd name="T20" fmla="*/ 1596 w 1599"/>
                <a:gd name="T21" fmla="*/ 2423 h 2529"/>
                <a:gd name="T22" fmla="*/ 1588 w 1599"/>
                <a:gd name="T23" fmla="*/ 2447 h 2529"/>
                <a:gd name="T24" fmla="*/ 1575 w 1599"/>
                <a:gd name="T25" fmla="*/ 2469 h 2529"/>
                <a:gd name="T26" fmla="*/ 1559 w 1599"/>
                <a:gd name="T27" fmla="*/ 2490 h 2529"/>
                <a:gd name="T28" fmla="*/ 1538 w 1599"/>
                <a:gd name="T29" fmla="*/ 2507 h 2529"/>
                <a:gd name="T30" fmla="*/ 1515 w 1599"/>
                <a:gd name="T31" fmla="*/ 2520 h 2529"/>
                <a:gd name="T32" fmla="*/ 1491 w 1599"/>
                <a:gd name="T33" fmla="*/ 2527 h 2529"/>
                <a:gd name="T34" fmla="*/ 1465 w 1599"/>
                <a:gd name="T35" fmla="*/ 2529 h 2529"/>
                <a:gd name="T36" fmla="*/ 1438 w 1599"/>
                <a:gd name="T37" fmla="*/ 2527 h 2529"/>
                <a:gd name="T38" fmla="*/ 1414 w 1599"/>
                <a:gd name="T39" fmla="*/ 2520 h 2529"/>
                <a:gd name="T40" fmla="*/ 1392 w 1599"/>
                <a:gd name="T41" fmla="*/ 2507 h 2529"/>
                <a:gd name="T42" fmla="*/ 1371 w 1599"/>
                <a:gd name="T43" fmla="*/ 2490 h 2529"/>
                <a:gd name="T44" fmla="*/ 678 w 1599"/>
                <a:gd name="T45" fmla="*/ 1797 h 2529"/>
                <a:gd name="T46" fmla="*/ 133 w 1599"/>
                <a:gd name="T47" fmla="*/ 1797 h 2529"/>
                <a:gd name="T48" fmla="*/ 108 w 1599"/>
                <a:gd name="T49" fmla="*/ 1795 h 2529"/>
                <a:gd name="T50" fmla="*/ 82 w 1599"/>
                <a:gd name="T51" fmla="*/ 1787 h 2529"/>
                <a:gd name="T52" fmla="*/ 60 w 1599"/>
                <a:gd name="T53" fmla="*/ 1775 h 2529"/>
                <a:gd name="T54" fmla="*/ 39 w 1599"/>
                <a:gd name="T55" fmla="*/ 1757 h 2529"/>
                <a:gd name="T56" fmla="*/ 22 w 1599"/>
                <a:gd name="T57" fmla="*/ 1737 h 2529"/>
                <a:gd name="T58" fmla="*/ 9 w 1599"/>
                <a:gd name="T59" fmla="*/ 1714 h 2529"/>
                <a:gd name="T60" fmla="*/ 2 w 1599"/>
                <a:gd name="T61" fmla="*/ 1690 h 2529"/>
                <a:gd name="T62" fmla="*/ 0 w 1599"/>
                <a:gd name="T63" fmla="*/ 1665 h 2529"/>
                <a:gd name="T64" fmla="*/ 0 w 1599"/>
                <a:gd name="T65" fmla="*/ 1272 h 2529"/>
                <a:gd name="T66" fmla="*/ 0 w 1599"/>
                <a:gd name="T67" fmla="*/ 865 h 2529"/>
                <a:gd name="T68" fmla="*/ 2 w 1599"/>
                <a:gd name="T69" fmla="*/ 839 h 2529"/>
                <a:gd name="T70" fmla="*/ 9 w 1599"/>
                <a:gd name="T71" fmla="*/ 815 h 2529"/>
                <a:gd name="T72" fmla="*/ 22 w 1599"/>
                <a:gd name="T73" fmla="*/ 793 h 2529"/>
                <a:gd name="T74" fmla="*/ 39 w 1599"/>
                <a:gd name="T75" fmla="*/ 771 h 2529"/>
                <a:gd name="T76" fmla="*/ 60 w 1599"/>
                <a:gd name="T77" fmla="*/ 755 h 2529"/>
                <a:gd name="T78" fmla="*/ 82 w 1599"/>
                <a:gd name="T79" fmla="*/ 742 h 2529"/>
                <a:gd name="T80" fmla="*/ 108 w 1599"/>
                <a:gd name="T81" fmla="*/ 735 h 2529"/>
                <a:gd name="T82" fmla="*/ 133 w 1599"/>
                <a:gd name="T83" fmla="*/ 732 h 2529"/>
                <a:gd name="T84" fmla="*/ 678 w 1599"/>
                <a:gd name="T85" fmla="*/ 732 h 2529"/>
                <a:gd name="T86" fmla="*/ 1371 w 1599"/>
                <a:gd name="T87" fmla="*/ 39 h 2529"/>
                <a:gd name="T88" fmla="*/ 1392 w 1599"/>
                <a:gd name="T89" fmla="*/ 22 h 2529"/>
                <a:gd name="T90" fmla="*/ 1414 w 1599"/>
                <a:gd name="T91" fmla="*/ 9 h 2529"/>
                <a:gd name="T92" fmla="*/ 1438 w 1599"/>
                <a:gd name="T93" fmla="*/ 2 h 2529"/>
                <a:gd name="T94" fmla="*/ 1465 w 1599"/>
                <a:gd name="T95" fmla="*/ 0 h 2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99" h="2529">
                  <a:moveTo>
                    <a:pt x="1465" y="0"/>
                  </a:moveTo>
                  <a:lnTo>
                    <a:pt x="1491" y="2"/>
                  </a:lnTo>
                  <a:lnTo>
                    <a:pt x="1515" y="9"/>
                  </a:lnTo>
                  <a:lnTo>
                    <a:pt x="1538" y="22"/>
                  </a:lnTo>
                  <a:lnTo>
                    <a:pt x="1559" y="39"/>
                  </a:lnTo>
                  <a:lnTo>
                    <a:pt x="1575" y="60"/>
                  </a:lnTo>
                  <a:lnTo>
                    <a:pt x="1588" y="82"/>
                  </a:lnTo>
                  <a:lnTo>
                    <a:pt x="1596" y="106"/>
                  </a:lnTo>
                  <a:lnTo>
                    <a:pt x="1599" y="132"/>
                  </a:lnTo>
                  <a:lnTo>
                    <a:pt x="1599" y="2396"/>
                  </a:lnTo>
                  <a:lnTo>
                    <a:pt x="1596" y="2423"/>
                  </a:lnTo>
                  <a:lnTo>
                    <a:pt x="1588" y="2447"/>
                  </a:lnTo>
                  <a:lnTo>
                    <a:pt x="1575" y="2469"/>
                  </a:lnTo>
                  <a:lnTo>
                    <a:pt x="1559" y="2490"/>
                  </a:lnTo>
                  <a:lnTo>
                    <a:pt x="1538" y="2507"/>
                  </a:lnTo>
                  <a:lnTo>
                    <a:pt x="1515" y="2520"/>
                  </a:lnTo>
                  <a:lnTo>
                    <a:pt x="1491" y="2527"/>
                  </a:lnTo>
                  <a:lnTo>
                    <a:pt x="1465" y="2529"/>
                  </a:lnTo>
                  <a:lnTo>
                    <a:pt x="1438" y="2527"/>
                  </a:lnTo>
                  <a:lnTo>
                    <a:pt x="1414" y="2520"/>
                  </a:lnTo>
                  <a:lnTo>
                    <a:pt x="1392" y="2507"/>
                  </a:lnTo>
                  <a:lnTo>
                    <a:pt x="1371" y="2490"/>
                  </a:lnTo>
                  <a:lnTo>
                    <a:pt x="678" y="1797"/>
                  </a:lnTo>
                  <a:lnTo>
                    <a:pt x="133" y="1797"/>
                  </a:lnTo>
                  <a:lnTo>
                    <a:pt x="108" y="1795"/>
                  </a:lnTo>
                  <a:lnTo>
                    <a:pt x="82" y="1787"/>
                  </a:lnTo>
                  <a:lnTo>
                    <a:pt x="60" y="1775"/>
                  </a:lnTo>
                  <a:lnTo>
                    <a:pt x="39" y="1757"/>
                  </a:lnTo>
                  <a:lnTo>
                    <a:pt x="22" y="1737"/>
                  </a:lnTo>
                  <a:lnTo>
                    <a:pt x="9" y="1714"/>
                  </a:lnTo>
                  <a:lnTo>
                    <a:pt x="2" y="1690"/>
                  </a:lnTo>
                  <a:lnTo>
                    <a:pt x="0" y="1665"/>
                  </a:lnTo>
                  <a:lnTo>
                    <a:pt x="0" y="1272"/>
                  </a:lnTo>
                  <a:lnTo>
                    <a:pt x="0" y="865"/>
                  </a:lnTo>
                  <a:lnTo>
                    <a:pt x="2" y="839"/>
                  </a:lnTo>
                  <a:lnTo>
                    <a:pt x="9" y="815"/>
                  </a:lnTo>
                  <a:lnTo>
                    <a:pt x="22" y="793"/>
                  </a:lnTo>
                  <a:lnTo>
                    <a:pt x="39" y="771"/>
                  </a:lnTo>
                  <a:lnTo>
                    <a:pt x="60" y="755"/>
                  </a:lnTo>
                  <a:lnTo>
                    <a:pt x="82" y="742"/>
                  </a:lnTo>
                  <a:lnTo>
                    <a:pt x="108" y="735"/>
                  </a:lnTo>
                  <a:lnTo>
                    <a:pt x="133" y="732"/>
                  </a:lnTo>
                  <a:lnTo>
                    <a:pt x="678" y="732"/>
                  </a:lnTo>
                  <a:lnTo>
                    <a:pt x="1371" y="39"/>
                  </a:lnTo>
                  <a:lnTo>
                    <a:pt x="1392" y="22"/>
                  </a:lnTo>
                  <a:lnTo>
                    <a:pt x="1414" y="9"/>
                  </a:lnTo>
                  <a:lnTo>
                    <a:pt x="1438" y="2"/>
                  </a:lnTo>
                  <a:lnTo>
                    <a:pt x="14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4285" y="3041"/>
              <a:ext cx="127" cy="250"/>
            </a:xfrm>
            <a:custGeom>
              <a:avLst/>
              <a:gdLst>
                <a:gd name="T0" fmla="*/ 153 w 507"/>
                <a:gd name="T1" fmla="*/ 1 h 999"/>
                <a:gd name="T2" fmla="*/ 184 w 507"/>
                <a:gd name="T3" fmla="*/ 11 h 999"/>
                <a:gd name="T4" fmla="*/ 275 w 507"/>
                <a:gd name="T5" fmla="*/ 57 h 999"/>
                <a:gd name="T6" fmla="*/ 353 w 507"/>
                <a:gd name="T7" fmla="*/ 121 h 999"/>
                <a:gd name="T8" fmla="*/ 418 w 507"/>
                <a:gd name="T9" fmla="*/ 204 h 999"/>
                <a:gd name="T10" fmla="*/ 468 w 507"/>
                <a:gd name="T11" fmla="*/ 297 h 999"/>
                <a:gd name="T12" fmla="*/ 497 w 507"/>
                <a:gd name="T13" fmla="*/ 397 h 999"/>
                <a:gd name="T14" fmla="*/ 507 w 507"/>
                <a:gd name="T15" fmla="*/ 500 h 999"/>
                <a:gd name="T16" fmla="*/ 497 w 507"/>
                <a:gd name="T17" fmla="*/ 602 h 999"/>
                <a:gd name="T18" fmla="*/ 468 w 507"/>
                <a:gd name="T19" fmla="*/ 700 h 999"/>
                <a:gd name="T20" fmla="*/ 418 w 507"/>
                <a:gd name="T21" fmla="*/ 794 h 999"/>
                <a:gd name="T22" fmla="*/ 353 w 507"/>
                <a:gd name="T23" fmla="*/ 876 h 999"/>
                <a:gd name="T24" fmla="*/ 275 w 507"/>
                <a:gd name="T25" fmla="*/ 941 h 999"/>
                <a:gd name="T26" fmla="*/ 184 w 507"/>
                <a:gd name="T27" fmla="*/ 988 h 999"/>
                <a:gd name="T28" fmla="*/ 153 w 507"/>
                <a:gd name="T29" fmla="*/ 998 h 999"/>
                <a:gd name="T30" fmla="*/ 106 w 507"/>
                <a:gd name="T31" fmla="*/ 997 h 999"/>
                <a:gd name="T32" fmla="*/ 60 w 507"/>
                <a:gd name="T33" fmla="*/ 978 h 999"/>
                <a:gd name="T34" fmla="*/ 22 w 507"/>
                <a:gd name="T35" fmla="*/ 940 h 999"/>
                <a:gd name="T36" fmla="*/ 2 w 507"/>
                <a:gd name="T37" fmla="*/ 893 h 999"/>
                <a:gd name="T38" fmla="*/ 1 w 507"/>
                <a:gd name="T39" fmla="*/ 845 h 999"/>
                <a:gd name="T40" fmla="*/ 13 w 507"/>
                <a:gd name="T41" fmla="*/ 808 h 999"/>
                <a:gd name="T42" fmla="*/ 42 w 507"/>
                <a:gd name="T43" fmla="*/ 773 h 999"/>
                <a:gd name="T44" fmla="*/ 85 w 507"/>
                <a:gd name="T45" fmla="*/ 740 h 999"/>
                <a:gd name="T46" fmla="*/ 156 w 507"/>
                <a:gd name="T47" fmla="*/ 692 h 999"/>
                <a:gd name="T48" fmla="*/ 198 w 507"/>
                <a:gd name="T49" fmla="*/ 648 h 999"/>
                <a:gd name="T50" fmla="*/ 226 w 507"/>
                <a:gd name="T51" fmla="*/ 593 h 999"/>
                <a:gd name="T52" fmla="*/ 239 w 507"/>
                <a:gd name="T53" fmla="*/ 534 h 999"/>
                <a:gd name="T54" fmla="*/ 239 w 507"/>
                <a:gd name="T55" fmla="*/ 465 h 999"/>
                <a:gd name="T56" fmla="*/ 226 w 507"/>
                <a:gd name="T57" fmla="*/ 406 h 999"/>
                <a:gd name="T58" fmla="*/ 198 w 507"/>
                <a:gd name="T59" fmla="*/ 351 h 999"/>
                <a:gd name="T60" fmla="*/ 156 w 507"/>
                <a:gd name="T61" fmla="*/ 307 h 999"/>
                <a:gd name="T62" fmla="*/ 62 w 507"/>
                <a:gd name="T63" fmla="*/ 244 h 999"/>
                <a:gd name="T64" fmla="*/ 24 w 507"/>
                <a:gd name="T65" fmla="*/ 207 h 999"/>
                <a:gd name="T66" fmla="*/ 6 w 507"/>
                <a:gd name="T67" fmla="*/ 174 h 999"/>
                <a:gd name="T68" fmla="*/ 0 w 507"/>
                <a:gd name="T69" fmla="*/ 133 h 999"/>
                <a:gd name="T70" fmla="*/ 9 w 507"/>
                <a:gd name="T71" fmla="*/ 81 h 999"/>
                <a:gd name="T72" fmla="*/ 39 w 507"/>
                <a:gd name="T73" fmla="*/ 39 h 999"/>
                <a:gd name="T74" fmla="*/ 82 w 507"/>
                <a:gd name="T75" fmla="*/ 10 h 999"/>
                <a:gd name="T76" fmla="*/ 133 w 507"/>
                <a:gd name="T77" fmla="*/ 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7" h="999">
                  <a:moveTo>
                    <a:pt x="133" y="0"/>
                  </a:moveTo>
                  <a:lnTo>
                    <a:pt x="153" y="1"/>
                  </a:lnTo>
                  <a:lnTo>
                    <a:pt x="170" y="4"/>
                  </a:lnTo>
                  <a:lnTo>
                    <a:pt x="184" y="11"/>
                  </a:lnTo>
                  <a:lnTo>
                    <a:pt x="232" y="32"/>
                  </a:lnTo>
                  <a:lnTo>
                    <a:pt x="275" y="57"/>
                  </a:lnTo>
                  <a:lnTo>
                    <a:pt x="316" y="87"/>
                  </a:lnTo>
                  <a:lnTo>
                    <a:pt x="353" y="121"/>
                  </a:lnTo>
                  <a:lnTo>
                    <a:pt x="388" y="160"/>
                  </a:lnTo>
                  <a:lnTo>
                    <a:pt x="418" y="204"/>
                  </a:lnTo>
                  <a:lnTo>
                    <a:pt x="446" y="250"/>
                  </a:lnTo>
                  <a:lnTo>
                    <a:pt x="468" y="297"/>
                  </a:lnTo>
                  <a:lnTo>
                    <a:pt x="485" y="347"/>
                  </a:lnTo>
                  <a:lnTo>
                    <a:pt x="497" y="397"/>
                  </a:lnTo>
                  <a:lnTo>
                    <a:pt x="505" y="447"/>
                  </a:lnTo>
                  <a:lnTo>
                    <a:pt x="507" y="500"/>
                  </a:lnTo>
                  <a:lnTo>
                    <a:pt x="505" y="552"/>
                  </a:lnTo>
                  <a:lnTo>
                    <a:pt x="497" y="602"/>
                  </a:lnTo>
                  <a:lnTo>
                    <a:pt x="485" y="652"/>
                  </a:lnTo>
                  <a:lnTo>
                    <a:pt x="468" y="700"/>
                  </a:lnTo>
                  <a:lnTo>
                    <a:pt x="446" y="748"/>
                  </a:lnTo>
                  <a:lnTo>
                    <a:pt x="418" y="794"/>
                  </a:lnTo>
                  <a:lnTo>
                    <a:pt x="388" y="837"/>
                  </a:lnTo>
                  <a:lnTo>
                    <a:pt x="353" y="876"/>
                  </a:lnTo>
                  <a:lnTo>
                    <a:pt x="316" y="911"/>
                  </a:lnTo>
                  <a:lnTo>
                    <a:pt x="275" y="941"/>
                  </a:lnTo>
                  <a:lnTo>
                    <a:pt x="232" y="967"/>
                  </a:lnTo>
                  <a:lnTo>
                    <a:pt x="184" y="988"/>
                  </a:lnTo>
                  <a:lnTo>
                    <a:pt x="170" y="994"/>
                  </a:lnTo>
                  <a:lnTo>
                    <a:pt x="153" y="998"/>
                  </a:lnTo>
                  <a:lnTo>
                    <a:pt x="133" y="999"/>
                  </a:lnTo>
                  <a:lnTo>
                    <a:pt x="106" y="997"/>
                  </a:lnTo>
                  <a:lnTo>
                    <a:pt x="82" y="989"/>
                  </a:lnTo>
                  <a:lnTo>
                    <a:pt x="60" y="978"/>
                  </a:lnTo>
                  <a:lnTo>
                    <a:pt x="39" y="961"/>
                  </a:lnTo>
                  <a:lnTo>
                    <a:pt x="22" y="940"/>
                  </a:lnTo>
                  <a:lnTo>
                    <a:pt x="9" y="918"/>
                  </a:lnTo>
                  <a:lnTo>
                    <a:pt x="2" y="893"/>
                  </a:lnTo>
                  <a:lnTo>
                    <a:pt x="0" y="866"/>
                  </a:lnTo>
                  <a:lnTo>
                    <a:pt x="1" y="845"/>
                  </a:lnTo>
                  <a:lnTo>
                    <a:pt x="6" y="826"/>
                  </a:lnTo>
                  <a:lnTo>
                    <a:pt x="13" y="808"/>
                  </a:lnTo>
                  <a:lnTo>
                    <a:pt x="24" y="792"/>
                  </a:lnTo>
                  <a:lnTo>
                    <a:pt x="42" y="773"/>
                  </a:lnTo>
                  <a:lnTo>
                    <a:pt x="62" y="755"/>
                  </a:lnTo>
                  <a:lnTo>
                    <a:pt x="85" y="740"/>
                  </a:lnTo>
                  <a:lnTo>
                    <a:pt x="120" y="717"/>
                  </a:lnTo>
                  <a:lnTo>
                    <a:pt x="156" y="692"/>
                  </a:lnTo>
                  <a:lnTo>
                    <a:pt x="178" y="672"/>
                  </a:lnTo>
                  <a:lnTo>
                    <a:pt x="198" y="648"/>
                  </a:lnTo>
                  <a:lnTo>
                    <a:pt x="216" y="618"/>
                  </a:lnTo>
                  <a:lnTo>
                    <a:pt x="226" y="593"/>
                  </a:lnTo>
                  <a:lnTo>
                    <a:pt x="235" y="564"/>
                  </a:lnTo>
                  <a:lnTo>
                    <a:pt x="239" y="534"/>
                  </a:lnTo>
                  <a:lnTo>
                    <a:pt x="241" y="500"/>
                  </a:lnTo>
                  <a:lnTo>
                    <a:pt x="239" y="465"/>
                  </a:lnTo>
                  <a:lnTo>
                    <a:pt x="235" y="435"/>
                  </a:lnTo>
                  <a:lnTo>
                    <a:pt x="226" y="406"/>
                  </a:lnTo>
                  <a:lnTo>
                    <a:pt x="216" y="381"/>
                  </a:lnTo>
                  <a:lnTo>
                    <a:pt x="198" y="351"/>
                  </a:lnTo>
                  <a:lnTo>
                    <a:pt x="178" y="327"/>
                  </a:lnTo>
                  <a:lnTo>
                    <a:pt x="156" y="307"/>
                  </a:lnTo>
                  <a:lnTo>
                    <a:pt x="85" y="260"/>
                  </a:lnTo>
                  <a:lnTo>
                    <a:pt x="62" y="244"/>
                  </a:lnTo>
                  <a:lnTo>
                    <a:pt x="42" y="227"/>
                  </a:lnTo>
                  <a:lnTo>
                    <a:pt x="24" y="207"/>
                  </a:lnTo>
                  <a:lnTo>
                    <a:pt x="13" y="191"/>
                  </a:lnTo>
                  <a:lnTo>
                    <a:pt x="6" y="174"/>
                  </a:lnTo>
                  <a:lnTo>
                    <a:pt x="1" y="154"/>
                  </a:lnTo>
                  <a:lnTo>
                    <a:pt x="0" y="133"/>
                  </a:lnTo>
                  <a:lnTo>
                    <a:pt x="2" y="107"/>
                  </a:lnTo>
                  <a:lnTo>
                    <a:pt x="9" y="81"/>
                  </a:lnTo>
                  <a:lnTo>
                    <a:pt x="22" y="59"/>
                  </a:lnTo>
                  <a:lnTo>
                    <a:pt x="39" y="39"/>
                  </a:lnTo>
                  <a:lnTo>
                    <a:pt x="60" y="22"/>
                  </a:lnTo>
                  <a:lnTo>
                    <a:pt x="82" y="10"/>
                  </a:lnTo>
                  <a:lnTo>
                    <a:pt x="106" y="2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4337" y="2918"/>
              <a:ext cx="208" cy="496"/>
            </a:xfrm>
            <a:custGeom>
              <a:avLst/>
              <a:gdLst>
                <a:gd name="T0" fmla="*/ 161 w 833"/>
                <a:gd name="T1" fmla="*/ 3 h 1981"/>
                <a:gd name="T2" fmla="*/ 259 w 833"/>
                <a:gd name="T3" fmla="*/ 44 h 1981"/>
                <a:gd name="T4" fmla="*/ 391 w 833"/>
                <a:gd name="T5" fmla="*/ 123 h 1981"/>
                <a:gd name="T6" fmla="*/ 508 w 833"/>
                <a:gd name="T7" fmla="*/ 221 h 1981"/>
                <a:gd name="T8" fmla="*/ 610 w 833"/>
                <a:gd name="T9" fmla="*/ 337 h 1981"/>
                <a:gd name="T10" fmla="*/ 698 w 833"/>
                <a:gd name="T11" fmla="*/ 471 h 1981"/>
                <a:gd name="T12" fmla="*/ 764 w 833"/>
                <a:gd name="T13" fmla="*/ 611 h 1981"/>
                <a:gd name="T14" fmla="*/ 808 w 833"/>
                <a:gd name="T15" fmla="*/ 759 h 1981"/>
                <a:gd name="T16" fmla="*/ 830 w 833"/>
                <a:gd name="T17" fmla="*/ 912 h 1981"/>
                <a:gd name="T18" fmla="*/ 830 w 833"/>
                <a:gd name="T19" fmla="*/ 1069 h 1981"/>
                <a:gd name="T20" fmla="*/ 808 w 833"/>
                <a:gd name="T21" fmla="*/ 1223 h 1981"/>
                <a:gd name="T22" fmla="*/ 764 w 833"/>
                <a:gd name="T23" fmla="*/ 1369 h 1981"/>
                <a:gd name="T24" fmla="*/ 698 w 833"/>
                <a:gd name="T25" fmla="*/ 1511 h 1981"/>
                <a:gd name="T26" fmla="*/ 610 w 833"/>
                <a:gd name="T27" fmla="*/ 1644 h 1981"/>
                <a:gd name="T28" fmla="*/ 508 w 833"/>
                <a:gd name="T29" fmla="*/ 1760 h 1981"/>
                <a:gd name="T30" fmla="*/ 391 w 833"/>
                <a:gd name="T31" fmla="*/ 1858 h 1981"/>
                <a:gd name="T32" fmla="*/ 259 w 833"/>
                <a:gd name="T33" fmla="*/ 1938 h 1981"/>
                <a:gd name="T34" fmla="*/ 162 w 833"/>
                <a:gd name="T35" fmla="*/ 1979 h 1981"/>
                <a:gd name="T36" fmla="*/ 109 w 833"/>
                <a:gd name="T37" fmla="*/ 1979 h 1981"/>
                <a:gd name="T38" fmla="*/ 61 w 833"/>
                <a:gd name="T39" fmla="*/ 1959 h 1981"/>
                <a:gd name="T40" fmla="*/ 23 w 833"/>
                <a:gd name="T41" fmla="*/ 1921 h 1981"/>
                <a:gd name="T42" fmla="*/ 3 w 833"/>
                <a:gd name="T43" fmla="*/ 1874 h 1981"/>
                <a:gd name="T44" fmla="*/ 3 w 833"/>
                <a:gd name="T45" fmla="*/ 1822 h 1981"/>
                <a:gd name="T46" fmla="*/ 21 w 833"/>
                <a:gd name="T47" fmla="*/ 1777 h 1981"/>
                <a:gd name="T48" fmla="*/ 57 w 833"/>
                <a:gd name="T49" fmla="*/ 1740 h 1981"/>
                <a:gd name="T50" fmla="*/ 125 w 833"/>
                <a:gd name="T51" fmla="*/ 1702 h 1981"/>
                <a:gd name="T52" fmla="*/ 195 w 833"/>
                <a:gd name="T53" fmla="*/ 1664 h 1981"/>
                <a:gd name="T54" fmla="*/ 240 w 833"/>
                <a:gd name="T55" fmla="*/ 1633 h 1981"/>
                <a:gd name="T56" fmla="*/ 335 w 833"/>
                <a:gd name="T57" fmla="*/ 1552 h 1981"/>
                <a:gd name="T58" fmla="*/ 415 w 833"/>
                <a:gd name="T59" fmla="*/ 1458 h 1981"/>
                <a:gd name="T60" fmla="*/ 480 w 833"/>
                <a:gd name="T61" fmla="*/ 1352 h 1981"/>
                <a:gd name="T62" fmla="*/ 528 w 833"/>
                <a:gd name="T63" fmla="*/ 1236 h 1981"/>
                <a:gd name="T64" fmla="*/ 557 w 833"/>
                <a:gd name="T65" fmla="*/ 1115 h 1981"/>
                <a:gd name="T66" fmla="*/ 567 w 833"/>
                <a:gd name="T67" fmla="*/ 991 h 1981"/>
                <a:gd name="T68" fmla="*/ 557 w 833"/>
                <a:gd name="T69" fmla="*/ 865 h 1981"/>
                <a:gd name="T70" fmla="*/ 528 w 833"/>
                <a:gd name="T71" fmla="*/ 745 h 1981"/>
                <a:gd name="T72" fmla="*/ 480 w 833"/>
                <a:gd name="T73" fmla="*/ 629 h 1981"/>
                <a:gd name="T74" fmla="*/ 415 w 833"/>
                <a:gd name="T75" fmla="*/ 523 h 1981"/>
                <a:gd name="T76" fmla="*/ 335 w 833"/>
                <a:gd name="T77" fmla="*/ 429 h 1981"/>
                <a:gd name="T78" fmla="*/ 240 w 833"/>
                <a:gd name="T79" fmla="*/ 348 h 1981"/>
                <a:gd name="T80" fmla="*/ 195 w 833"/>
                <a:gd name="T81" fmla="*/ 318 h 1981"/>
                <a:gd name="T82" fmla="*/ 125 w 833"/>
                <a:gd name="T83" fmla="*/ 279 h 1981"/>
                <a:gd name="T84" fmla="*/ 57 w 833"/>
                <a:gd name="T85" fmla="*/ 241 h 1981"/>
                <a:gd name="T86" fmla="*/ 21 w 833"/>
                <a:gd name="T87" fmla="*/ 204 h 1981"/>
                <a:gd name="T88" fmla="*/ 3 w 833"/>
                <a:gd name="T89" fmla="*/ 159 h 1981"/>
                <a:gd name="T90" fmla="*/ 3 w 833"/>
                <a:gd name="T91" fmla="*/ 107 h 1981"/>
                <a:gd name="T92" fmla="*/ 23 w 833"/>
                <a:gd name="T93" fmla="*/ 60 h 1981"/>
                <a:gd name="T94" fmla="*/ 61 w 833"/>
                <a:gd name="T95" fmla="*/ 22 h 1981"/>
                <a:gd name="T96" fmla="*/ 108 w 833"/>
                <a:gd name="T97" fmla="*/ 3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33" h="1981">
                  <a:moveTo>
                    <a:pt x="133" y="0"/>
                  </a:moveTo>
                  <a:lnTo>
                    <a:pt x="161" y="3"/>
                  </a:lnTo>
                  <a:lnTo>
                    <a:pt x="188" y="10"/>
                  </a:lnTo>
                  <a:lnTo>
                    <a:pt x="259" y="44"/>
                  </a:lnTo>
                  <a:lnTo>
                    <a:pt x="326" y="81"/>
                  </a:lnTo>
                  <a:lnTo>
                    <a:pt x="391" y="123"/>
                  </a:lnTo>
                  <a:lnTo>
                    <a:pt x="451" y="169"/>
                  </a:lnTo>
                  <a:lnTo>
                    <a:pt x="508" y="221"/>
                  </a:lnTo>
                  <a:lnTo>
                    <a:pt x="560" y="277"/>
                  </a:lnTo>
                  <a:lnTo>
                    <a:pt x="610" y="337"/>
                  </a:lnTo>
                  <a:lnTo>
                    <a:pt x="656" y="403"/>
                  </a:lnTo>
                  <a:lnTo>
                    <a:pt x="698" y="471"/>
                  </a:lnTo>
                  <a:lnTo>
                    <a:pt x="733" y="541"/>
                  </a:lnTo>
                  <a:lnTo>
                    <a:pt x="764" y="611"/>
                  </a:lnTo>
                  <a:lnTo>
                    <a:pt x="789" y="684"/>
                  </a:lnTo>
                  <a:lnTo>
                    <a:pt x="808" y="759"/>
                  </a:lnTo>
                  <a:lnTo>
                    <a:pt x="822" y="835"/>
                  </a:lnTo>
                  <a:lnTo>
                    <a:pt x="830" y="912"/>
                  </a:lnTo>
                  <a:lnTo>
                    <a:pt x="833" y="991"/>
                  </a:lnTo>
                  <a:lnTo>
                    <a:pt x="830" y="1069"/>
                  </a:lnTo>
                  <a:lnTo>
                    <a:pt x="822" y="1147"/>
                  </a:lnTo>
                  <a:lnTo>
                    <a:pt x="808" y="1223"/>
                  </a:lnTo>
                  <a:lnTo>
                    <a:pt x="789" y="1297"/>
                  </a:lnTo>
                  <a:lnTo>
                    <a:pt x="764" y="1369"/>
                  </a:lnTo>
                  <a:lnTo>
                    <a:pt x="733" y="1440"/>
                  </a:lnTo>
                  <a:lnTo>
                    <a:pt x="698" y="1511"/>
                  </a:lnTo>
                  <a:lnTo>
                    <a:pt x="656" y="1578"/>
                  </a:lnTo>
                  <a:lnTo>
                    <a:pt x="610" y="1644"/>
                  </a:lnTo>
                  <a:lnTo>
                    <a:pt x="560" y="1704"/>
                  </a:lnTo>
                  <a:lnTo>
                    <a:pt x="508" y="1760"/>
                  </a:lnTo>
                  <a:lnTo>
                    <a:pt x="451" y="1811"/>
                  </a:lnTo>
                  <a:lnTo>
                    <a:pt x="391" y="1858"/>
                  </a:lnTo>
                  <a:lnTo>
                    <a:pt x="326" y="1900"/>
                  </a:lnTo>
                  <a:lnTo>
                    <a:pt x="259" y="1938"/>
                  </a:lnTo>
                  <a:lnTo>
                    <a:pt x="188" y="1971"/>
                  </a:lnTo>
                  <a:lnTo>
                    <a:pt x="162" y="1979"/>
                  </a:lnTo>
                  <a:lnTo>
                    <a:pt x="135" y="1981"/>
                  </a:lnTo>
                  <a:lnTo>
                    <a:pt x="109" y="1979"/>
                  </a:lnTo>
                  <a:lnTo>
                    <a:pt x="84" y="1972"/>
                  </a:lnTo>
                  <a:lnTo>
                    <a:pt x="61" y="1959"/>
                  </a:lnTo>
                  <a:lnTo>
                    <a:pt x="41" y="1942"/>
                  </a:lnTo>
                  <a:lnTo>
                    <a:pt x="23" y="1921"/>
                  </a:lnTo>
                  <a:lnTo>
                    <a:pt x="10" y="1899"/>
                  </a:lnTo>
                  <a:lnTo>
                    <a:pt x="3" y="1874"/>
                  </a:lnTo>
                  <a:lnTo>
                    <a:pt x="0" y="1848"/>
                  </a:lnTo>
                  <a:lnTo>
                    <a:pt x="3" y="1822"/>
                  </a:lnTo>
                  <a:lnTo>
                    <a:pt x="10" y="1799"/>
                  </a:lnTo>
                  <a:lnTo>
                    <a:pt x="21" y="1777"/>
                  </a:lnTo>
                  <a:lnTo>
                    <a:pt x="36" y="1758"/>
                  </a:lnTo>
                  <a:lnTo>
                    <a:pt x="57" y="1740"/>
                  </a:lnTo>
                  <a:lnTo>
                    <a:pt x="82" y="1725"/>
                  </a:lnTo>
                  <a:lnTo>
                    <a:pt x="125" y="1702"/>
                  </a:lnTo>
                  <a:lnTo>
                    <a:pt x="163" y="1682"/>
                  </a:lnTo>
                  <a:lnTo>
                    <a:pt x="195" y="1664"/>
                  </a:lnTo>
                  <a:lnTo>
                    <a:pt x="220" y="1647"/>
                  </a:lnTo>
                  <a:lnTo>
                    <a:pt x="240" y="1633"/>
                  </a:lnTo>
                  <a:lnTo>
                    <a:pt x="289" y="1594"/>
                  </a:lnTo>
                  <a:lnTo>
                    <a:pt x="335" y="1552"/>
                  </a:lnTo>
                  <a:lnTo>
                    <a:pt x="377" y="1507"/>
                  </a:lnTo>
                  <a:lnTo>
                    <a:pt x="415" y="1458"/>
                  </a:lnTo>
                  <a:lnTo>
                    <a:pt x="450" y="1406"/>
                  </a:lnTo>
                  <a:lnTo>
                    <a:pt x="480" y="1352"/>
                  </a:lnTo>
                  <a:lnTo>
                    <a:pt x="507" y="1295"/>
                  </a:lnTo>
                  <a:lnTo>
                    <a:pt x="528" y="1236"/>
                  </a:lnTo>
                  <a:lnTo>
                    <a:pt x="545" y="1177"/>
                  </a:lnTo>
                  <a:lnTo>
                    <a:pt x="557" y="1115"/>
                  </a:lnTo>
                  <a:lnTo>
                    <a:pt x="565" y="1054"/>
                  </a:lnTo>
                  <a:lnTo>
                    <a:pt x="567" y="991"/>
                  </a:lnTo>
                  <a:lnTo>
                    <a:pt x="565" y="928"/>
                  </a:lnTo>
                  <a:lnTo>
                    <a:pt x="557" y="865"/>
                  </a:lnTo>
                  <a:lnTo>
                    <a:pt x="545" y="804"/>
                  </a:lnTo>
                  <a:lnTo>
                    <a:pt x="528" y="745"/>
                  </a:lnTo>
                  <a:lnTo>
                    <a:pt x="507" y="686"/>
                  </a:lnTo>
                  <a:lnTo>
                    <a:pt x="480" y="629"/>
                  </a:lnTo>
                  <a:lnTo>
                    <a:pt x="450" y="574"/>
                  </a:lnTo>
                  <a:lnTo>
                    <a:pt x="415" y="523"/>
                  </a:lnTo>
                  <a:lnTo>
                    <a:pt x="377" y="474"/>
                  </a:lnTo>
                  <a:lnTo>
                    <a:pt x="335" y="429"/>
                  </a:lnTo>
                  <a:lnTo>
                    <a:pt x="289" y="387"/>
                  </a:lnTo>
                  <a:lnTo>
                    <a:pt x="240" y="348"/>
                  </a:lnTo>
                  <a:lnTo>
                    <a:pt x="220" y="334"/>
                  </a:lnTo>
                  <a:lnTo>
                    <a:pt x="195" y="318"/>
                  </a:lnTo>
                  <a:lnTo>
                    <a:pt x="163" y="299"/>
                  </a:lnTo>
                  <a:lnTo>
                    <a:pt x="125" y="279"/>
                  </a:lnTo>
                  <a:lnTo>
                    <a:pt x="82" y="256"/>
                  </a:lnTo>
                  <a:lnTo>
                    <a:pt x="57" y="241"/>
                  </a:lnTo>
                  <a:lnTo>
                    <a:pt x="36" y="224"/>
                  </a:lnTo>
                  <a:lnTo>
                    <a:pt x="21" y="204"/>
                  </a:lnTo>
                  <a:lnTo>
                    <a:pt x="10" y="183"/>
                  </a:lnTo>
                  <a:lnTo>
                    <a:pt x="3" y="159"/>
                  </a:lnTo>
                  <a:lnTo>
                    <a:pt x="0" y="134"/>
                  </a:lnTo>
                  <a:lnTo>
                    <a:pt x="3" y="107"/>
                  </a:lnTo>
                  <a:lnTo>
                    <a:pt x="10" y="83"/>
                  </a:lnTo>
                  <a:lnTo>
                    <a:pt x="23" y="60"/>
                  </a:lnTo>
                  <a:lnTo>
                    <a:pt x="41" y="40"/>
                  </a:lnTo>
                  <a:lnTo>
                    <a:pt x="61" y="22"/>
                  </a:lnTo>
                  <a:lnTo>
                    <a:pt x="84" y="10"/>
                  </a:lnTo>
                  <a:lnTo>
                    <a:pt x="108" y="3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9"/>
            <p:cNvSpPr>
              <a:spLocks/>
            </p:cNvSpPr>
            <p:nvPr/>
          </p:nvSpPr>
          <p:spPr bwMode="auto">
            <a:xfrm>
              <a:off x="4390" y="2796"/>
              <a:ext cx="289" cy="740"/>
            </a:xfrm>
            <a:custGeom>
              <a:avLst/>
              <a:gdLst>
                <a:gd name="T0" fmla="*/ 161 w 1156"/>
                <a:gd name="T1" fmla="*/ 3 h 2959"/>
                <a:gd name="T2" fmla="*/ 275 w 1156"/>
                <a:gd name="T3" fmla="*/ 50 h 2959"/>
                <a:gd name="T4" fmla="*/ 436 w 1156"/>
                <a:gd name="T5" fmla="*/ 143 h 2959"/>
                <a:gd name="T6" fmla="*/ 584 w 1156"/>
                <a:gd name="T7" fmla="*/ 253 h 2959"/>
                <a:gd name="T8" fmla="*/ 717 w 1156"/>
                <a:gd name="T9" fmla="*/ 379 h 2959"/>
                <a:gd name="T10" fmla="*/ 837 w 1156"/>
                <a:gd name="T11" fmla="*/ 522 h 2959"/>
                <a:gd name="T12" fmla="*/ 942 w 1156"/>
                <a:gd name="T13" fmla="*/ 682 h 2959"/>
                <a:gd name="T14" fmla="*/ 1026 w 1156"/>
                <a:gd name="T15" fmla="*/ 848 h 2959"/>
                <a:gd name="T16" fmla="*/ 1090 w 1156"/>
                <a:gd name="T17" fmla="*/ 1020 h 2959"/>
                <a:gd name="T18" fmla="*/ 1132 w 1156"/>
                <a:gd name="T19" fmla="*/ 1199 h 2959"/>
                <a:gd name="T20" fmla="*/ 1153 w 1156"/>
                <a:gd name="T21" fmla="*/ 1385 h 2959"/>
                <a:gd name="T22" fmla="*/ 1153 w 1156"/>
                <a:gd name="T23" fmla="*/ 1575 h 2959"/>
                <a:gd name="T24" fmla="*/ 1132 w 1156"/>
                <a:gd name="T25" fmla="*/ 1759 h 2959"/>
                <a:gd name="T26" fmla="*/ 1090 w 1156"/>
                <a:gd name="T27" fmla="*/ 1939 h 2959"/>
                <a:gd name="T28" fmla="*/ 1026 w 1156"/>
                <a:gd name="T29" fmla="*/ 2112 h 2959"/>
                <a:gd name="T30" fmla="*/ 942 w 1156"/>
                <a:gd name="T31" fmla="*/ 2278 h 2959"/>
                <a:gd name="T32" fmla="*/ 837 w 1156"/>
                <a:gd name="T33" fmla="*/ 2436 h 2959"/>
                <a:gd name="T34" fmla="*/ 717 w 1156"/>
                <a:gd name="T35" fmla="*/ 2580 h 2959"/>
                <a:gd name="T36" fmla="*/ 584 w 1156"/>
                <a:gd name="T37" fmla="*/ 2706 h 2959"/>
                <a:gd name="T38" fmla="*/ 436 w 1156"/>
                <a:gd name="T39" fmla="*/ 2816 h 2959"/>
                <a:gd name="T40" fmla="*/ 275 w 1156"/>
                <a:gd name="T41" fmla="*/ 2909 h 2959"/>
                <a:gd name="T42" fmla="*/ 161 w 1156"/>
                <a:gd name="T43" fmla="*/ 2956 h 2959"/>
                <a:gd name="T44" fmla="*/ 108 w 1156"/>
                <a:gd name="T45" fmla="*/ 2956 h 2959"/>
                <a:gd name="T46" fmla="*/ 62 w 1156"/>
                <a:gd name="T47" fmla="*/ 2937 h 2959"/>
                <a:gd name="T48" fmla="*/ 22 w 1156"/>
                <a:gd name="T49" fmla="*/ 2899 h 2959"/>
                <a:gd name="T50" fmla="*/ 4 w 1156"/>
                <a:gd name="T51" fmla="*/ 2852 h 2959"/>
                <a:gd name="T52" fmla="*/ 2 w 1156"/>
                <a:gd name="T53" fmla="*/ 2801 h 2959"/>
                <a:gd name="T54" fmla="*/ 21 w 1156"/>
                <a:gd name="T55" fmla="*/ 2758 h 2959"/>
                <a:gd name="T56" fmla="*/ 57 w 1156"/>
                <a:gd name="T57" fmla="*/ 2720 h 2959"/>
                <a:gd name="T58" fmla="*/ 93 w 1156"/>
                <a:gd name="T59" fmla="*/ 2697 h 2959"/>
                <a:gd name="T60" fmla="*/ 129 w 1156"/>
                <a:gd name="T61" fmla="*/ 2681 h 2959"/>
                <a:gd name="T62" fmla="*/ 164 w 1156"/>
                <a:gd name="T63" fmla="*/ 2665 h 2959"/>
                <a:gd name="T64" fmla="*/ 237 w 1156"/>
                <a:gd name="T65" fmla="*/ 2624 h 2959"/>
                <a:gd name="T66" fmla="*/ 346 w 1156"/>
                <a:gd name="T67" fmla="*/ 2553 h 2959"/>
                <a:gd name="T68" fmla="*/ 483 w 1156"/>
                <a:gd name="T69" fmla="*/ 2437 h 2959"/>
                <a:gd name="T70" fmla="*/ 602 w 1156"/>
                <a:gd name="T71" fmla="*/ 2307 h 2959"/>
                <a:gd name="T72" fmla="*/ 703 w 1156"/>
                <a:gd name="T73" fmla="*/ 2160 h 2959"/>
                <a:gd name="T74" fmla="*/ 784 w 1156"/>
                <a:gd name="T75" fmla="*/ 2000 h 2959"/>
                <a:gd name="T76" fmla="*/ 843 w 1156"/>
                <a:gd name="T77" fmla="*/ 1832 h 2959"/>
                <a:gd name="T78" fmla="*/ 878 w 1156"/>
                <a:gd name="T79" fmla="*/ 1659 h 2959"/>
                <a:gd name="T80" fmla="*/ 889 w 1156"/>
                <a:gd name="T81" fmla="*/ 1480 h 2959"/>
                <a:gd name="T82" fmla="*/ 878 w 1156"/>
                <a:gd name="T83" fmla="*/ 1301 h 2959"/>
                <a:gd name="T84" fmla="*/ 843 w 1156"/>
                <a:gd name="T85" fmla="*/ 1128 h 2959"/>
                <a:gd name="T86" fmla="*/ 784 w 1156"/>
                <a:gd name="T87" fmla="*/ 960 h 2959"/>
                <a:gd name="T88" fmla="*/ 703 w 1156"/>
                <a:gd name="T89" fmla="*/ 800 h 2959"/>
                <a:gd name="T90" fmla="*/ 602 w 1156"/>
                <a:gd name="T91" fmla="*/ 653 h 2959"/>
                <a:gd name="T92" fmla="*/ 483 w 1156"/>
                <a:gd name="T93" fmla="*/ 521 h 2959"/>
                <a:gd name="T94" fmla="*/ 346 w 1156"/>
                <a:gd name="T95" fmla="*/ 405 h 2959"/>
                <a:gd name="T96" fmla="*/ 237 w 1156"/>
                <a:gd name="T97" fmla="*/ 335 h 2959"/>
                <a:gd name="T98" fmla="*/ 164 w 1156"/>
                <a:gd name="T99" fmla="*/ 294 h 2959"/>
                <a:gd name="T100" fmla="*/ 129 w 1156"/>
                <a:gd name="T101" fmla="*/ 278 h 2959"/>
                <a:gd name="T102" fmla="*/ 93 w 1156"/>
                <a:gd name="T103" fmla="*/ 262 h 2959"/>
                <a:gd name="T104" fmla="*/ 57 w 1156"/>
                <a:gd name="T105" fmla="*/ 240 h 2959"/>
                <a:gd name="T106" fmla="*/ 21 w 1156"/>
                <a:gd name="T107" fmla="*/ 202 h 2959"/>
                <a:gd name="T108" fmla="*/ 2 w 1156"/>
                <a:gd name="T109" fmla="*/ 158 h 2959"/>
                <a:gd name="T110" fmla="*/ 4 w 1156"/>
                <a:gd name="T111" fmla="*/ 107 h 2959"/>
                <a:gd name="T112" fmla="*/ 22 w 1156"/>
                <a:gd name="T113" fmla="*/ 61 h 2959"/>
                <a:gd name="T114" fmla="*/ 62 w 1156"/>
                <a:gd name="T115" fmla="*/ 23 h 2959"/>
                <a:gd name="T116" fmla="*/ 108 w 1156"/>
                <a:gd name="T117" fmla="*/ 3 h 2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56" h="2959">
                  <a:moveTo>
                    <a:pt x="134" y="0"/>
                  </a:moveTo>
                  <a:lnTo>
                    <a:pt x="161" y="3"/>
                  </a:lnTo>
                  <a:lnTo>
                    <a:pt x="188" y="11"/>
                  </a:lnTo>
                  <a:lnTo>
                    <a:pt x="275" y="50"/>
                  </a:lnTo>
                  <a:lnTo>
                    <a:pt x="357" y="94"/>
                  </a:lnTo>
                  <a:lnTo>
                    <a:pt x="436" y="143"/>
                  </a:lnTo>
                  <a:lnTo>
                    <a:pt x="512" y="196"/>
                  </a:lnTo>
                  <a:lnTo>
                    <a:pt x="584" y="253"/>
                  </a:lnTo>
                  <a:lnTo>
                    <a:pt x="652" y="314"/>
                  </a:lnTo>
                  <a:lnTo>
                    <a:pt x="717" y="379"/>
                  </a:lnTo>
                  <a:lnTo>
                    <a:pt x="779" y="449"/>
                  </a:lnTo>
                  <a:lnTo>
                    <a:pt x="837" y="522"/>
                  </a:lnTo>
                  <a:lnTo>
                    <a:pt x="891" y="600"/>
                  </a:lnTo>
                  <a:lnTo>
                    <a:pt x="942" y="682"/>
                  </a:lnTo>
                  <a:lnTo>
                    <a:pt x="986" y="764"/>
                  </a:lnTo>
                  <a:lnTo>
                    <a:pt x="1026" y="848"/>
                  </a:lnTo>
                  <a:lnTo>
                    <a:pt x="1060" y="934"/>
                  </a:lnTo>
                  <a:lnTo>
                    <a:pt x="1090" y="1020"/>
                  </a:lnTo>
                  <a:lnTo>
                    <a:pt x="1113" y="1109"/>
                  </a:lnTo>
                  <a:lnTo>
                    <a:pt x="1132" y="1199"/>
                  </a:lnTo>
                  <a:lnTo>
                    <a:pt x="1146" y="1291"/>
                  </a:lnTo>
                  <a:lnTo>
                    <a:pt x="1153" y="1385"/>
                  </a:lnTo>
                  <a:lnTo>
                    <a:pt x="1156" y="1480"/>
                  </a:lnTo>
                  <a:lnTo>
                    <a:pt x="1153" y="1575"/>
                  </a:lnTo>
                  <a:lnTo>
                    <a:pt x="1146" y="1668"/>
                  </a:lnTo>
                  <a:lnTo>
                    <a:pt x="1132" y="1759"/>
                  </a:lnTo>
                  <a:lnTo>
                    <a:pt x="1113" y="1850"/>
                  </a:lnTo>
                  <a:lnTo>
                    <a:pt x="1090" y="1939"/>
                  </a:lnTo>
                  <a:lnTo>
                    <a:pt x="1060" y="2026"/>
                  </a:lnTo>
                  <a:lnTo>
                    <a:pt x="1026" y="2112"/>
                  </a:lnTo>
                  <a:lnTo>
                    <a:pt x="986" y="2195"/>
                  </a:lnTo>
                  <a:lnTo>
                    <a:pt x="942" y="2278"/>
                  </a:lnTo>
                  <a:lnTo>
                    <a:pt x="891" y="2358"/>
                  </a:lnTo>
                  <a:lnTo>
                    <a:pt x="837" y="2436"/>
                  </a:lnTo>
                  <a:lnTo>
                    <a:pt x="779" y="2510"/>
                  </a:lnTo>
                  <a:lnTo>
                    <a:pt x="717" y="2580"/>
                  </a:lnTo>
                  <a:lnTo>
                    <a:pt x="652" y="2645"/>
                  </a:lnTo>
                  <a:lnTo>
                    <a:pt x="584" y="2706"/>
                  </a:lnTo>
                  <a:lnTo>
                    <a:pt x="512" y="2763"/>
                  </a:lnTo>
                  <a:lnTo>
                    <a:pt x="436" y="2816"/>
                  </a:lnTo>
                  <a:lnTo>
                    <a:pt x="357" y="2864"/>
                  </a:lnTo>
                  <a:lnTo>
                    <a:pt x="275" y="2909"/>
                  </a:lnTo>
                  <a:lnTo>
                    <a:pt x="188" y="2949"/>
                  </a:lnTo>
                  <a:lnTo>
                    <a:pt x="161" y="2956"/>
                  </a:lnTo>
                  <a:lnTo>
                    <a:pt x="134" y="2959"/>
                  </a:lnTo>
                  <a:lnTo>
                    <a:pt x="108" y="2956"/>
                  </a:lnTo>
                  <a:lnTo>
                    <a:pt x="84" y="2949"/>
                  </a:lnTo>
                  <a:lnTo>
                    <a:pt x="62" y="2937"/>
                  </a:lnTo>
                  <a:lnTo>
                    <a:pt x="40" y="2919"/>
                  </a:lnTo>
                  <a:lnTo>
                    <a:pt x="22" y="2899"/>
                  </a:lnTo>
                  <a:lnTo>
                    <a:pt x="11" y="2876"/>
                  </a:lnTo>
                  <a:lnTo>
                    <a:pt x="4" y="2852"/>
                  </a:lnTo>
                  <a:lnTo>
                    <a:pt x="0" y="2825"/>
                  </a:lnTo>
                  <a:lnTo>
                    <a:pt x="2" y="2801"/>
                  </a:lnTo>
                  <a:lnTo>
                    <a:pt x="10" y="2779"/>
                  </a:lnTo>
                  <a:lnTo>
                    <a:pt x="21" y="2758"/>
                  </a:lnTo>
                  <a:lnTo>
                    <a:pt x="37" y="2738"/>
                  </a:lnTo>
                  <a:lnTo>
                    <a:pt x="57" y="2720"/>
                  </a:lnTo>
                  <a:lnTo>
                    <a:pt x="82" y="2703"/>
                  </a:lnTo>
                  <a:lnTo>
                    <a:pt x="93" y="2697"/>
                  </a:lnTo>
                  <a:lnTo>
                    <a:pt x="109" y="2689"/>
                  </a:lnTo>
                  <a:lnTo>
                    <a:pt x="129" y="2681"/>
                  </a:lnTo>
                  <a:lnTo>
                    <a:pt x="148" y="2673"/>
                  </a:lnTo>
                  <a:lnTo>
                    <a:pt x="164" y="2665"/>
                  </a:lnTo>
                  <a:lnTo>
                    <a:pt x="175" y="2660"/>
                  </a:lnTo>
                  <a:lnTo>
                    <a:pt x="237" y="2624"/>
                  </a:lnTo>
                  <a:lnTo>
                    <a:pt x="294" y="2589"/>
                  </a:lnTo>
                  <a:lnTo>
                    <a:pt x="346" y="2553"/>
                  </a:lnTo>
                  <a:lnTo>
                    <a:pt x="417" y="2498"/>
                  </a:lnTo>
                  <a:lnTo>
                    <a:pt x="483" y="2437"/>
                  </a:lnTo>
                  <a:lnTo>
                    <a:pt x="544" y="2374"/>
                  </a:lnTo>
                  <a:lnTo>
                    <a:pt x="602" y="2307"/>
                  </a:lnTo>
                  <a:lnTo>
                    <a:pt x="654" y="2235"/>
                  </a:lnTo>
                  <a:lnTo>
                    <a:pt x="703" y="2160"/>
                  </a:lnTo>
                  <a:lnTo>
                    <a:pt x="746" y="2081"/>
                  </a:lnTo>
                  <a:lnTo>
                    <a:pt x="784" y="2000"/>
                  </a:lnTo>
                  <a:lnTo>
                    <a:pt x="817" y="1916"/>
                  </a:lnTo>
                  <a:lnTo>
                    <a:pt x="843" y="1832"/>
                  </a:lnTo>
                  <a:lnTo>
                    <a:pt x="863" y="1746"/>
                  </a:lnTo>
                  <a:lnTo>
                    <a:pt x="878" y="1659"/>
                  </a:lnTo>
                  <a:lnTo>
                    <a:pt x="886" y="1570"/>
                  </a:lnTo>
                  <a:lnTo>
                    <a:pt x="889" y="1480"/>
                  </a:lnTo>
                  <a:lnTo>
                    <a:pt x="886" y="1389"/>
                  </a:lnTo>
                  <a:lnTo>
                    <a:pt x="878" y="1301"/>
                  </a:lnTo>
                  <a:lnTo>
                    <a:pt x="863" y="1213"/>
                  </a:lnTo>
                  <a:lnTo>
                    <a:pt x="843" y="1128"/>
                  </a:lnTo>
                  <a:lnTo>
                    <a:pt x="817" y="1042"/>
                  </a:lnTo>
                  <a:lnTo>
                    <a:pt x="784" y="960"/>
                  </a:lnTo>
                  <a:lnTo>
                    <a:pt x="746" y="878"/>
                  </a:lnTo>
                  <a:lnTo>
                    <a:pt x="703" y="800"/>
                  </a:lnTo>
                  <a:lnTo>
                    <a:pt x="654" y="724"/>
                  </a:lnTo>
                  <a:lnTo>
                    <a:pt x="602" y="653"/>
                  </a:lnTo>
                  <a:lnTo>
                    <a:pt x="544" y="586"/>
                  </a:lnTo>
                  <a:lnTo>
                    <a:pt x="483" y="521"/>
                  </a:lnTo>
                  <a:lnTo>
                    <a:pt x="417" y="462"/>
                  </a:lnTo>
                  <a:lnTo>
                    <a:pt x="346" y="405"/>
                  </a:lnTo>
                  <a:lnTo>
                    <a:pt x="294" y="370"/>
                  </a:lnTo>
                  <a:lnTo>
                    <a:pt x="237" y="335"/>
                  </a:lnTo>
                  <a:lnTo>
                    <a:pt x="175" y="300"/>
                  </a:lnTo>
                  <a:lnTo>
                    <a:pt x="164" y="294"/>
                  </a:lnTo>
                  <a:lnTo>
                    <a:pt x="148" y="286"/>
                  </a:lnTo>
                  <a:lnTo>
                    <a:pt x="129" y="278"/>
                  </a:lnTo>
                  <a:lnTo>
                    <a:pt x="109" y="269"/>
                  </a:lnTo>
                  <a:lnTo>
                    <a:pt x="93" y="262"/>
                  </a:lnTo>
                  <a:lnTo>
                    <a:pt x="82" y="256"/>
                  </a:lnTo>
                  <a:lnTo>
                    <a:pt x="57" y="240"/>
                  </a:lnTo>
                  <a:lnTo>
                    <a:pt x="37" y="221"/>
                  </a:lnTo>
                  <a:lnTo>
                    <a:pt x="21" y="202"/>
                  </a:lnTo>
                  <a:lnTo>
                    <a:pt x="10" y="181"/>
                  </a:lnTo>
                  <a:lnTo>
                    <a:pt x="2" y="158"/>
                  </a:lnTo>
                  <a:lnTo>
                    <a:pt x="0" y="133"/>
                  </a:lnTo>
                  <a:lnTo>
                    <a:pt x="4" y="107"/>
                  </a:lnTo>
                  <a:lnTo>
                    <a:pt x="11" y="83"/>
                  </a:lnTo>
                  <a:lnTo>
                    <a:pt x="22" y="61"/>
                  </a:lnTo>
                  <a:lnTo>
                    <a:pt x="40" y="40"/>
                  </a:lnTo>
                  <a:lnTo>
                    <a:pt x="62" y="23"/>
                  </a:lnTo>
                  <a:lnTo>
                    <a:pt x="84" y="10"/>
                  </a:lnTo>
                  <a:lnTo>
                    <a:pt x="108" y="3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26" name="표 25"/>
          <p:cNvGraphicFramePr>
            <a:graphicFrameLocks noGrp="1"/>
          </p:cNvGraphicFramePr>
          <p:nvPr/>
        </p:nvGraphicFramePr>
        <p:xfrm>
          <a:off x="10289155" y="6546751"/>
          <a:ext cx="1532620" cy="92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2725"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14852" y="355636"/>
            <a:ext cx="5202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i="1" dirty="0">
                <a:solidFill>
                  <a:schemeClr val="bg1"/>
                </a:solidFill>
                <a:cs typeface="Aharoni" panose="02010803020104030203" pitchFamily="2" charset="-79"/>
              </a:rPr>
              <a:t>Peter pan &amp; Philosophy Counseling</a:t>
            </a:r>
            <a:endParaRPr lang="en-US" altLang="ko-KR" sz="2800" b="1" i="1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11651522" y="320668"/>
            <a:ext cx="285891" cy="1555757"/>
            <a:chOff x="11425716" y="577843"/>
            <a:chExt cx="452587" cy="246287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7" name="Freeform 14"/>
            <p:cNvSpPr>
              <a:spLocks noEditPoints="1"/>
            </p:cNvSpPr>
            <p:nvPr/>
          </p:nvSpPr>
          <p:spPr bwMode="auto">
            <a:xfrm>
              <a:off x="11425716" y="1265076"/>
              <a:ext cx="451741" cy="450616"/>
            </a:xfrm>
            <a:custGeom>
              <a:avLst/>
              <a:gdLst>
                <a:gd name="T0" fmla="*/ 2668 w 4015"/>
                <a:gd name="T1" fmla="*/ 883 h 4006"/>
                <a:gd name="T2" fmla="*/ 2477 w 4015"/>
                <a:gd name="T3" fmla="*/ 977 h 4006"/>
                <a:gd name="T4" fmla="*/ 2229 w 4015"/>
                <a:gd name="T5" fmla="*/ 1186 h 4006"/>
                <a:gd name="T6" fmla="*/ 2059 w 4015"/>
                <a:gd name="T7" fmla="*/ 1462 h 4006"/>
                <a:gd name="T8" fmla="*/ 2236 w 4015"/>
                <a:gd name="T9" fmla="*/ 1530 h 4006"/>
                <a:gd name="T10" fmla="*/ 2370 w 4015"/>
                <a:gd name="T11" fmla="*/ 1605 h 4006"/>
                <a:gd name="T12" fmla="*/ 2405 w 4015"/>
                <a:gd name="T13" fmla="*/ 1777 h 4006"/>
                <a:gd name="T14" fmla="*/ 2351 w 4015"/>
                <a:gd name="T15" fmla="*/ 2013 h 4006"/>
                <a:gd name="T16" fmla="*/ 2205 w 4015"/>
                <a:gd name="T17" fmla="*/ 2301 h 4006"/>
                <a:gd name="T18" fmla="*/ 2081 w 4015"/>
                <a:gd name="T19" fmla="*/ 2456 h 4006"/>
                <a:gd name="T20" fmla="*/ 1918 w 4015"/>
                <a:gd name="T21" fmla="*/ 2471 h 4006"/>
                <a:gd name="T22" fmla="*/ 1776 w 4015"/>
                <a:gd name="T23" fmla="*/ 2301 h 4006"/>
                <a:gd name="T24" fmla="*/ 1706 w 4015"/>
                <a:gd name="T25" fmla="*/ 2060 h 4006"/>
                <a:gd name="T26" fmla="*/ 1675 w 4015"/>
                <a:gd name="T27" fmla="*/ 1792 h 4006"/>
                <a:gd name="T28" fmla="*/ 1642 w 4015"/>
                <a:gd name="T29" fmla="*/ 1575 h 4006"/>
                <a:gd name="T30" fmla="*/ 1585 w 4015"/>
                <a:gd name="T31" fmla="*/ 1289 h 4006"/>
                <a:gd name="T32" fmla="*/ 1476 w 4015"/>
                <a:gd name="T33" fmla="*/ 1047 h 4006"/>
                <a:gd name="T34" fmla="*/ 1300 w 4015"/>
                <a:gd name="T35" fmla="*/ 935 h 4006"/>
                <a:gd name="T36" fmla="*/ 1063 w 4015"/>
                <a:gd name="T37" fmla="*/ 981 h 4006"/>
                <a:gd name="T38" fmla="*/ 827 w 4015"/>
                <a:gd name="T39" fmla="*/ 1140 h 4006"/>
                <a:gd name="T40" fmla="*/ 540 w 4015"/>
                <a:gd name="T41" fmla="*/ 1385 h 4006"/>
                <a:gd name="T42" fmla="*/ 334 w 4015"/>
                <a:gd name="T43" fmla="*/ 1551 h 4006"/>
                <a:gd name="T44" fmla="*/ 414 w 4015"/>
                <a:gd name="T45" fmla="*/ 1658 h 4006"/>
                <a:gd name="T46" fmla="*/ 520 w 4015"/>
                <a:gd name="T47" fmla="*/ 1688 h 4006"/>
                <a:gd name="T48" fmla="*/ 718 w 4015"/>
                <a:gd name="T49" fmla="*/ 1641 h 4006"/>
                <a:gd name="T50" fmla="*/ 841 w 4015"/>
                <a:gd name="T51" fmla="*/ 1690 h 4006"/>
                <a:gd name="T52" fmla="*/ 948 w 4015"/>
                <a:gd name="T53" fmla="*/ 1944 h 4006"/>
                <a:gd name="T54" fmla="*/ 993 w 4015"/>
                <a:gd name="T55" fmla="*/ 2083 h 4006"/>
                <a:gd name="T56" fmla="*/ 1075 w 4015"/>
                <a:gd name="T57" fmla="*/ 2368 h 4006"/>
                <a:gd name="T58" fmla="*/ 1184 w 4015"/>
                <a:gd name="T59" fmla="*/ 2787 h 4006"/>
                <a:gd name="T60" fmla="*/ 1268 w 4015"/>
                <a:gd name="T61" fmla="*/ 3051 h 4006"/>
                <a:gd name="T62" fmla="*/ 1450 w 4015"/>
                <a:gd name="T63" fmla="*/ 3323 h 4006"/>
                <a:gd name="T64" fmla="*/ 1704 w 4015"/>
                <a:gd name="T65" fmla="*/ 3391 h 4006"/>
                <a:gd name="T66" fmla="*/ 1958 w 4015"/>
                <a:gd name="T67" fmla="*/ 3298 h 4006"/>
                <a:gd name="T68" fmla="*/ 2374 w 4015"/>
                <a:gd name="T69" fmla="*/ 2963 h 4006"/>
                <a:gd name="T70" fmla="*/ 2783 w 4015"/>
                <a:gd name="T71" fmla="*/ 2435 h 4006"/>
                <a:gd name="T72" fmla="*/ 3100 w 4015"/>
                <a:gd name="T73" fmla="*/ 1831 h 4006"/>
                <a:gd name="T74" fmla="*/ 3238 w 4015"/>
                <a:gd name="T75" fmla="*/ 1477 h 4006"/>
                <a:gd name="T76" fmla="*/ 3291 w 4015"/>
                <a:gd name="T77" fmla="*/ 1208 h 4006"/>
                <a:gd name="T78" fmla="*/ 3223 w 4015"/>
                <a:gd name="T79" fmla="*/ 983 h 4006"/>
                <a:gd name="T80" fmla="*/ 3033 w 4015"/>
                <a:gd name="T81" fmla="*/ 868 h 4006"/>
                <a:gd name="T82" fmla="*/ 3263 w 4015"/>
                <a:gd name="T83" fmla="*/ 0 h 4006"/>
                <a:gd name="T84" fmla="*/ 3616 w 4015"/>
                <a:gd name="T85" fmla="*/ 85 h 4006"/>
                <a:gd name="T86" fmla="*/ 3891 w 4015"/>
                <a:gd name="T87" fmla="*/ 335 h 4006"/>
                <a:gd name="T88" fmla="*/ 4011 w 4015"/>
                <a:gd name="T89" fmla="*/ 674 h 4006"/>
                <a:gd name="T90" fmla="*/ 3984 w 4015"/>
                <a:gd name="T91" fmla="*/ 3474 h 4006"/>
                <a:gd name="T92" fmla="*/ 3794 w 4015"/>
                <a:gd name="T93" fmla="*/ 3784 h 4006"/>
                <a:gd name="T94" fmla="*/ 3483 w 4015"/>
                <a:gd name="T95" fmla="*/ 3975 h 4006"/>
                <a:gd name="T96" fmla="*/ 677 w 4015"/>
                <a:gd name="T97" fmla="*/ 4002 h 4006"/>
                <a:gd name="T98" fmla="*/ 337 w 4015"/>
                <a:gd name="T99" fmla="*/ 3881 h 4006"/>
                <a:gd name="T100" fmla="*/ 87 w 4015"/>
                <a:gd name="T101" fmla="*/ 3607 h 4006"/>
                <a:gd name="T102" fmla="*/ 0 w 4015"/>
                <a:gd name="T103" fmla="*/ 3254 h 4006"/>
                <a:gd name="T104" fmla="*/ 31 w 4015"/>
                <a:gd name="T105" fmla="*/ 530 h 4006"/>
                <a:gd name="T106" fmla="*/ 220 w 4015"/>
                <a:gd name="T107" fmla="*/ 220 h 4006"/>
                <a:gd name="T108" fmla="*/ 533 w 4015"/>
                <a:gd name="T109" fmla="*/ 31 h 4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015" h="4006">
                  <a:moveTo>
                    <a:pt x="2867" y="853"/>
                  </a:moveTo>
                  <a:lnTo>
                    <a:pt x="2803" y="857"/>
                  </a:lnTo>
                  <a:lnTo>
                    <a:pt x="2734" y="866"/>
                  </a:lnTo>
                  <a:lnTo>
                    <a:pt x="2702" y="872"/>
                  </a:lnTo>
                  <a:lnTo>
                    <a:pt x="2668" y="883"/>
                  </a:lnTo>
                  <a:lnTo>
                    <a:pt x="2627" y="898"/>
                  </a:lnTo>
                  <a:lnTo>
                    <a:pt x="2594" y="913"/>
                  </a:lnTo>
                  <a:lnTo>
                    <a:pt x="2558" y="930"/>
                  </a:lnTo>
                  <a:lnTo>
                    <a:pt x="2519" y="952"/>
                  </a:lnTo>
                  <a:lnTo>
                    <a:pt x="2477" y="977"/>
                  </a:lnTo>
                  <a:lnTo>
                    <a:pt x="2420" y="1015"/>
                  </a:lnTo>
                  <a:lnTo>
                    <a:pt x="2363" y="1059"/>
                  </a:lnTo>
                  <a:lnTo>
                    <a:pt x="2308" y="1104"/>
                  </a:lnTo>
                  <a:lnTo>
                    <a:pt x="2268" y="1143"/>
                  </a:lnTo>
                  <a:lnTo>
                    <a:pt x="2229" y="1186"/>
                  </a:lnTo>
                  <a:lnTo>
                    <a:pt x="2190" y="1233"/>
                  </a:lnTo>
                  <a:lnTo>
                    <a:pt x="2153" y="1286"/>
                  </a:lnTo>
                  <a:lnTo>
                    <a:pt x="2117" y="1343"/>
                  </a:lnTo>
                  <a:lnTo>
                    <a:pt x="2086" y="1401"/>
                  </a:lnTo>
                  <a:lnTo>
                    <a:pt x="2059" y="1462"/>
                  </a:lnTo>
                  <a:lnTo>
                    <a:pt x="2037" y="1525"/>
                  </a:lnTo>
                  <a:lnTo>
                    <a:pt x="2094" y="1521"/>
                  </a:lnTo>
                  <a:lnTo>
                    <a:pt x="2146" y="1521"/>
                  </a:lnTo>
                  <a:lnTo>
                    <a:pt x="2193" y="1524"/>
                  </a:lnTo>
                  <a:lnTo>
                    <a:pt x="2236" y="1530"/>
                  </a:lnTo>
                  <a:lnTo>
                    <a:pt x="2273" y="1538"/>
                  </a:lnTo>
                  <a:lnTo>
                    <a:pt x="2306" y="1551"/>
                  </a:lnTo>
                  <a:lnTo>
                    <a:pt x="2333" y="1567"/>
                  </a:lnTo>
                  <a:lnTo>
                    <a:pt x="2354" y="1584"/>
                  </a:lnTo>
                  <a:lnTo>
                    <a:pt x="2370" y="1605"/>
                  </a:lnTo>
                  <a:lnTo>
                    <a:pt x="2384" y="1631"/>
                  </a:lnTo>
                  <a:lnTo>
                    <a:pt x="2394" y="1661"/>
                  </a:lnTo>
                  <a:lnTo>
                    <a:pt x="2401" y="1695"/>
                  </a:lnTo>
                  <a:lnTo>
                    <a:pt x="2405" y="1735"/>
                  </a:lnTo>
                  <a:lnTo>
                    <a:pt x="2405" y="1777"/>
                  </a:lnTo>
                  <a:lnTo>
                    <a:pt x="2402" y="1825"/>
                  </a:lnTo>
                  <a:lnTo>
                    <a:pt x="2396" y="1866"/>
                  </a:lnTo>
                  <a:lnTo>
                    <a:pt x="2386" y="1911"/>
                  </a:lnTo>
                  <a:lnTo>
                    <a:pt x="2371" y="1960"/>
                  </a:lnTo>
                  <a:lnTo>
                    <a:pt x="2351" y="2013"/>
                  </a:lnTo>
                  <a:lnTo>
                    <a:pt x="2328" y="2070"/>
                  </a:lnTo>
                  <a:lnTo>
                    <a:pt x="2299" y="2132"/>
                  </a:lnTo>
                  <a:lnTo>
                    <a:pt x="2266" y="2198"/>
                  </a:lnTo>
                  <a:lnTo>
                    <a:pt x="2235" y="2253"/>
                  </a:lnTo>
                  <a:lnTo>
                    <a:pt x="2205" y="2301"/>
                  </a:lnTo>
                  <a:lnTo>
                    <a:pt x="2178" y="2345"/>
                  </a:lnTo>
                  <a:lnTo>
                    <a:pt x="2151" y="2382"/>
                  </a:lnTo>
                  <a:lnTo>
                    <a:pt x="2126" y="2413"/>
                  </a:lnTo>
                  <a:lnTo>
                    <a:pt x="2102" y="2437"/>
                  </a:lnTo>
                  <a:lnTo>
                    <a:pt x="2081" y="2456"/>
                  </a:lnTo>
                  <a:lnTo>
                    <a:pt x="2048" y="2476"/>
                  </a:lnTo>
                  <a:lnTo>
                    <a:pt x="2015" y="2487"/>
                  </a:lnTo>
                  <a:lnTo>
                    <a:pt x="1983" y="2491"/>
                  </a:lnTo>
                  <a:lnTo>
                    <a:pt x="1950" y="2484"/>
                  </a:lnTo>
                  <a:lnTo>
                    <a:pt x="1918" y="2471"/>
                  </a:lnTo>
                  <a:lnTo>
                    <a:pt x="1885" y="2450"/>
                  </a:lnTo>
                  <a:lnTo>
                    <a:pt x="1853" y="2419"/>
                  </a:lnTo>
                  <a:lnTo>
                    <a:pt x="1825" y="2386"/>
                  </a:lnTo>
                  <a:lnTo>
                    <a:pt x="1799" y="2346"/>
                  </a:lnTo>
                  <a:lnTo>
                    <a:pt x="1776" y="2301"/>
                  </a:lnTo>
                  <a:lnTo>
                    <a:pt x="1755" y="2251"/>
                  </a:lnTo>
                  <a:lnTo>
                    <a:pt x="1738" y="2200"/>
                  </a:lnTo>
                  <a:lnTo>
                    <a:pt x="1724" y="2151"/>
                  </a:lnTo>
                  <a:lnTo>
                    <a:pt x="1713" y="2105"/>
                  </a:lnTo>
                  <a:lnTo>
                    <a:pt x="1706" y="2060"/>
                  </a:lnTo>
                  <a:lnTo>
                    <a:pt x="1699" y="2016"/>
                  </a:lnTo>
                  <a:lnTo>
                    <a:pt x="1693" y="1964"/>
                  </a:lnTo>
                  <a:lnTo>
                    <a:pt x="1687" y="1906"/>
                  </a:lnTo>
                  <a:lnTo>
                    <a:pt x="1680" y="1841"/>
                  </a:lnTo>
                  <a:lnTo>
                    <a:pt x="1675" y="1792"/>
                  </a:lnTo>
                  <a:lnTo>
                    <a:pt x="1670" y="1747"/>
                  </a:lnTo>
                  <a:lnTo>
                    <a:pt x="1665" y="1710"/>
                  </a:lnTo>
                  <a:lnTo>
                    <a:pt x="1661" y="1679"/>
                  </a:lnTo>
                  <a:lnTo>
                    <a:pt x="1657" y="1656"/>
                  </a:lnTo>
                  <a:lnTo>
                    <a:pt x="1642" y="1575"/>
                  </a:lnTo>
                  <a:lnTo>
                    <a:pt x="1629" y="1503"/>
                  </a:lnTo>
                  <a:lnTo>
                    <a:pt x="1616" y="1437"/>
                  </a:lnTo>
                  <a:lnTo>
                    <a:pt x="1605" y="1380"/>
                  </a:lnTo>
                  <a:lnTo>
                    <a:pt x="1594" y="1331"/>
                  </a:lnTo>
                  <a:lnTo>
                    <a:pt x="1585" y="1289"/>
                  </a:lnTo>
                  <a:lnTo>
                    <a:pt x="1577" y="1254"/>
                  </a:lnTo>
                  <a:lnTo>
                    <a:pt x="1568" y="1228"/>
                  </a:lnTo>
                  <a:lnTo>
                    <a:pt x="1544" y="1165"/>
                  </a:lnTo>
                  <a:lnTo>
                    <a:pt x="1513" y="1104"/>
                  </a:lnTo>
                  <a:lnTo>
                    <a:pt x="1476" y="1047"/>
                  </a:lnTo>
                  <a:lnTo>
                    <a:pt x="1444" y="1010"/>
                  </a:lnTo>
                  <a:lnTo>
                    <a:pt x="1412" y="979"/>
                  </a:lnTo>
                  <a:lnTo>
                    <a:pt x="1378" y="958"/>
                  </a:lnTo>
                  <a:lnTo>
                    <a:pt x="1344" y="943"/>
                  </a:lnTo>
                  <a:lnTo>
                    <a:pt x="1300" y="935"/>
                  </a:lnTo>
                  <a:lnTo>
                    <a:pt x="1256" y="932"/>
                  </a:lnTo>
                  <a:lnTo>
                    <a:pt x="1210" y="935"/>
                  </a:lnTo>
                  <a:lnTo>
                    <a:pt x="1163" y="945"/>
                  </a:lnTo>
                  <a:lnTo>
                    <a:pt x="1113" y="960"/>
                  </a:lnTo>
                  <a:lnTo>
                    <a:pt x="1063" y="981"/>
                  </a:lnTo>
                  <a:lnTo>
                    <a:pt x="1011" y="1009"/>
                  </a:lnTo>
                  <a:lnTo>
                    <a:pt x="970" y="1035"/>
                  </a:lnTo>
                  <a:lnTo>
                    <a:pt x="925" y="1065"/>
                  </a:lnTo>
                  <a:lnTo>
                    <a:pt x="877" y="1101"/>
                  </a:lnTo>
                  <a:lnTo>
                    <a:pt x="827" y="1140"/>
                  </a:lnTo>
                  <a:lnTo>
                    <a:pt x="772" y="1183"/>
                  </a:lnTo>
                  <a:lnTo>
                    <a:pt x="715" y="1232"/>
                  </a:lnTo>
                  <a:lnTo>
                    <a:pt x="654" y="1285"/>
                  </a:lnTo>
                  <a:lnTo>
                    <a:pt x="596" y="1338"/>
                  </a:lnTo>
                  <a:lnTo>
                    <a:pt x="540" y="1385"/>
                  </a:lnTo>
                  <a:lnTo>
                    <a:pt x="491" y="1428"/>
                  </a:lnTo>
                  <a:lnTo>
                    <a:pt x="445" y="1467"/>
                  </a:lnTo>
                  <a:lnTo>
                    <a:pt x="404" y="1500"/>
                  </a:lnTo>
                  <a:lnTo>
                    <a:pt x="367" y="1527"/>
                  </a:lnTo>
                  <a:lnTo>
                    <a:pt x="334" y="1551"/>
                  </a:lnTo>
                  <a:lnTo>
                    <a:pt x="334" y="1569"/>
                  </a:lnTo>
                  <a:lnTo>
                    <a:pt x="361" y="1587"/>
                  </a:lnTo>
                  <a:lnTo>
                    <a:pt x="383" y="1609"/>
                  </a:lnTo>
                  <a:lnTo>
                    <a:pt x="401" y="1637"/>
                  </a:lnTo>
                  <a:lnTo>
                    <a:pt x="414" y="1658"/>
                  </a:lnTo>
                  <a:lnTo>
                    <a:pt x="427" y="1673"/>
                  </a:lnTo>
                  <a:lnTo>
                    <a:pt x="442" y="1684"/>
                  </a:lnTo>
                  <a:lnTo>
                    <a:pt x="457" y="1689"/>
                  </a:lnTo>
                  <a:lnTo>
                    <a:pt x="487" y="1690"/>
                  </a:lnTo>
                  <a:lnTo>
                    <a:pt x="520" y="1688"/>
                  </a:lnTo>
                  <a:lnTo>
                    <a:pt x="559" y="1679"/>
                  </a:lnTo>
                  <a:lnTo>
                    <a:pt x="600" y="1667"/>
                  </a:lnTo>
                  <a:lnTo>
                    <a:pt x="642" y="1655"/>
                  </a:lnTo>
                  <a:lnTo>
                    <a:pt x="682" y="1645"/>
                  </a:lnTo>
                  <a:lnTo>
                    <a:pt x="718" y="1641"/>
                  </a:lnTo>
                  <a:lnTo>
                    <a:pt x="751" y="1640"/>
                  </a:lnTo>
                  <a:lnTo>
                    <a:pt x="776" y="1643"/>
                  </a:lnTo>
                  <a:lnTo>
                    <a:pt x="799" y="1653"/>
                  </a:lnTo>
                  <a:lnTo>
                    <a:pt x="822" y="1669"/>
                  </a:lnTo>
                  <a:lnTo>
                    <a:pt x="841" y="1690"/>
                  </a:lnTo>
                  <a:lnTo>
                    <a:pt x="860" y="1718"/>
                  </a:lnTo>
                  <a:lnTo>
                    <a:pt x="886" y="1767"/>
                  </a:lnTo>
                  <a:lnTo>
                    <a:pt x="908" y="1818"/>
                  </a:lnTo>
                  <a:lnTo>
                    <a:pt x="928" y="1876"/>
                  </a:lnTo>
                  <a:lnTo>
                    <a:pt x="948" y="1944"/>
                  </a:lnTo>
                  <a:lnTo>
                    <a:pt x="957" y="1977"/>
                  </a:lnTo>
                  <a:lnTo>
                    <a:pt x="965" y="2006"/>
                  </a:lnTo>
                  <a:lnTo>
                    <a:pt x="973" y="2029"/>
                  </a:lnTo>
                  <a:lnTo>
                    <a:pt x="980" y="2049"/>
                  </a:lnTo>
                  <a:lnTo>
                    <a:pt x="993" y="2083"/>
                  </a:lnTo>
                  <a:lnTo>
                    <a:pt x="1005" y="2125"/>
                  </a:lnTo>
                  <a:lnTo>
                    <a:pt x="1020" y="2174"/>
                  </a:lnTo>
                  <a:lnTo>
                    <a:pt x="1037" y="2231"/>
                  </a:lnTo>
                  <a:lnTo>
                    <a:pt x="1055" y="2296"/>
                  </a:lnTo>
                  <a:lnTo>
                    <a:pt x="1075" y="2368"/>
                  </a:lnTo>
                  <a:lnTo>
                    <a:pt x="1096" y="2449"/>
                  </a:lnTo>
                  <a:lnTo>
                    <a:pt x="1119" y="2536"/>
                  </a:lnTo>
                  <a:lnTo>
                    <a:pt x="1141" y="2628"/>
                  </a:lnTo>
                  <a:lnTo>
                    <a:pt x="1164" y="2712"/>
                  </a:lnTo>
                  <a:lnTo>
                    <a:pt x="1184" y="2787"/>
                  </a:lnTo>
                  <a:lnTo>
                    <a:pt x="1203" y="2855"/>
                  </a:lnTo>
                  <a:lnTo>
                    <a:pt x="1221" y="2916"/>
                  </a:lnTo>
                  <a:lnTo>
                    <a:pt x="1238" y="2968"/>
                  </a:lnTo>
                  <a:lnTo>
                    <a:pt x="1253" y="3014"/>
                  </a:lnTo>
                  <a:lnTo>
                    <a:pt x="1268" y="3051"/>
                  </a:lnTo>
                  <a:lnTo>
                    <a:pt x="1300" y="3120"/>
                  </a:lnTo>
                  <a:lnTo>
                    <a:pt x="1335" y="3183"/>
                  </a:lnTo>
                  <a:lnTo>
                    <a:pt x="1371" y="3236"/>
                  </a:lnTo>
                  <a:lnTo>
                    <a:pt x="1409" y="3283"/>
                  </a:lnTo>
                  <a:lnTo>
                    <a:pt x="1450" y="3323"/>
                  </a:lnTo>
                  <a:lnTo>
                    <a:pt x="1492" y="3354"/>
                  </a:lnTo>
                  <a:lnTo>
                    <a:pt x="1537" y="3376"/>
                  </a:lnTo>
                  <a:lnTo>
                    <a:pt x="1593" y="3389"/>
                  </a:lnTo>
                  <a:lnTo>
                    <a:pt x="1649" y="3393"/>
                  </a:lnTo>
                  <a:lnTo>
                    <a:pt x="1704" y="3391"/>
                  </a:lnTo>
                  <a:lnTo>
                    <a:pt x="1759" y="3381"/>
                  </a:lnTo>
                  <a:lnTo>
                    <a:pt x="1813" y="3365"/>
                  </a:lnTo>
                  <a:lnTo>
                    <a:pt x="1864" y="3346"/>
                  </a:lnTo>
                  <a:lnTo>
                    <a:pt x="1913" y="3324"/>
                  </a:lnTo>
                  <a:lnTo>
                    <a:pt x="1958" y="3298"/>
                  </a:lnTo>
                  <a:lnTo>
                    <a:pt x="2043" y="3245"/>
                  </a:lnTo>
                  <a:lnTo>
                    <a:pt x="2127" y="3184"/>
                  </a:lnTo>
                  <a:lnTo>
                    <a:pt x="2210" y="3118"/>
                  </a:lnTo>
                  <a:lnTo>
                    <a:pt x="2292" y="3043"/>
                  </a:lnTo>
                  <a:lnTo>
                    <a:pt x="2374" y="2963"/>
                  </a:lnTo>
                  <a:lnTo>
                    <a:pt x="2454" y="2875"/>
                  </a:lnTo>
                  <a:lnTo>
                    <a:pt x="2534" y="2781"/>
                  </a:lnTo>
                  <a:lnTo>
                    <a:pt x="2612" y="2680"/>
                  </a:lnTo>
                  <a:lnTo>
                    <a:pt x="2700" y="2559"/>
                  </a:lnTo>
                  <a:lnTo>
                    <a:pt x="2783" y="2435"/>
                  </a:lnTo>
                  <a:lnTo>
                    <a:pt x="2860" y="2309"/>
                  </a:lnTo>
                  <a:lnTo>
                    <a:pt x="2933" y="2180"/>
                  </a:lnTo>
                  <a:lnTo>
                    <a:pt x="3000" y="2050"/>
                  </a:lnTo>
                  <a:lnTo>
                    <a:pt x="3062" y="1918"/>
                  </a:lnTo>
                  <a:lnTo>
                    <a:pt x="3100" y="1831"/>
                  </a:lnTo>
                  <a:lnTo>
                    <a:pt x="3135" y="1750"/>
                  </a:lnTo>
                  <a:lnTo>
                    <a:pt x="3166" y="1674"/>
                  </a:lnTo>
                  <a:lnTo>
                    <a:pt x="3193" y="1603"/>
                  </a:lnTo>
                  <a:lnTo>
                    <a:pt x="3218" y="1537"/>
                  </a:lnTo>
                  <a:lnTo>
                    <a:pt x="3238" y="1477"/>
                  </a:lnTo>
                  <a:lnTo>
                    <a:pt x="3255" y="1422"/>
                  </a:lnTo>
                  <a:lnTo>
                    <a:pt x="3269" y="1371"/>
                  </a:lnTo>
                  <a:lnTo>
                    <a:pt x="3279" y="1327"/>
                  </a:lnTo>
                  <a:lnTo>
                    <a:pt x="3287" y="1265"/>
                  </a:lnTo>
                  <a:lnTo>
                    <a:pt x="3291" y="1208"/>
                  </a:lnTo>
                  <a:lnTo>
                    <a:pt x="3289" y="1155"/>
                  </a:lnTo>
                  <a:lnTo>
                    <a:pt x="3281" y="1106"/>
                  </a:lnTo>
                  <a:lnTo>
                    <a:pt x="3268" y="1061"/>
                  </a:lnTo>
                  <a:lnTo>
                    <a:pt x="3248" y="1020"/>
                  </a:lnTo>
                  <a:lnTo>
                    <a:pt x="3223" y="983"/>
                  </a:lnTo>
                  <a:lnTo>
                    <a:pt x="3194" y="951"/>
                  </a:lnTo>
                  <a:lnTo>
                    <a:pt x="3160" y="924"/>
                  </a:lnTo>
                  <a:lnTo>
                    <a:pt x="3122" y="900"/>
                  </a:lnTo>
                  <a:lnTo>
                    <a:pt x="3080" y="883"/>
                  </a:lnTo>
                  <a:lnTo>
                    <a:pt x="3033" y="868"/>
                  </a:lnTo>
                  <a:lnTo>
                    <a:pt x="2982" y="859"/>
                  </a:lnTo>
                  <a:lnTo>
                    <a:pt x="2927" y="854"/>
                  </a:lnTo>
                  <a:lnTo>
                    <a:pt x="2867" y="853"/>
                  </a:lnTo>
                  <a:close/>
                  <a:moveTo>
                    <a:pt x="752" y="0"/>
                  </a:moveTo>
                  <a:lnTo>
                    <a:pt x="3263" y="0"/>
                  </a:lnTo>
                  <a:lnTo>
                    <a:pt x="3338" y="2"/>
                  </a:lnTo>
                  <a:lnTo>
                    <a:pt x="3413" y="13"/>
                  </a:lnTo>
                  <a:lnTo>
                    <a:pt x="3483" y="31"/>
                  </a:lnTo>
                  <a:lnTo>
                    <a:pt x="3551" y="54"/>
                  </a:lnTo>
                  <a:lnTo>
                    <a:pt x="3616" y="85"/>
                  </a:lnTo>
                  <a:lnTo>
                    <a:pt x="3678" y="124"/>
                  </a:lnTo>
                  <a:lnTo>
                    <a:pt x="3737" y="168"/>
                  </a:lnTo>
                  <a:lnTo>
                    <a:pt x="3794" y="220"/>
                  </a:lnTo>
                  <a:lnTo>
                    <a:pt x="3846" y="277"/>
                  </a:lnTo>
                  <a:lnTo>
                    <a:pt x="3891" y="335"/>
                  </a:lnTo>
                  <a:lnTo>
                    <a:pt x="3930" y="398"/>
                  </a:lnTo>
                  <a:lnTo>
                    <a:pt x="3961" y="462"/>
                  </a:lnTo>
                  <a:lnTo>
                    <a:pt x="3984" y="530"/>
                  </a:lnTo>
                  <a:lnTo>
                    <a:pt x="4001" y="601"/>
                  </a:lnTo>
                  <a:lnTo>
                    <a:pt x="4011" y="674"/>
                  </a:lnTo>
                  <a:lnTo>
                    <a:pt x="4015" y="751"/>
                  </a:lnTo>
                  <a:lnTo>
                    <a:pt x="4015" y="3254"/>
                  </a:lnTo>
                  <a:lnTo>
                    <a:pt x="4011" y="3330"/>
                  </a:lnTo>
                  <a:lnTo>
                    <a:pt x="4001" y="3403"/>
                  </a:lnTo>
                  <a:lnTo>
                    <a:pt x="3984" y="3474"/>
                  </a:lnTo>
                  <a:lnTo>
                    <a:pt x="3961" y="3542"/>
                  </a:lnTo>
                  <a:lnTo>
                    <a:pt x="3930" y="3607"/>
                  </a:lnTo>
                  <a:lnTo>
                    <a:pt x="3891" y="3669"/>
                  </a:lnTo>
                  <a:lnTo>
                    <a:pt x="3846" y="3729"/>
                  </a:lnTo>
                  <a:lnTo>
                    <a:pt x="3794" y="3784"/>
                  </a:lnTo>
                  <a:lnTo>
                    <a:pt x="3737" y="3836"/>
                  </a:lnTo>
                  <a:lnTo>
                    <a:pt x="3678" y="3881"/>
                  </a:lnTo>
                  <a:lnTo>
                    <a:pt x="3616" y="3919"/>
                  </a:lnTo>
                  <a:lnTo>
                    <a:pt x="3551" y="3950"/>
                  </a:lnTo>
                  <a:lnTo>
                    <a:pt x="3483" y="3975"/>
                  </a:lnTo>
                  <a:lnTo>
                    <a:pt x="3413" y="3991"/>
                  </a:lnTo>
                  <a:lnTo>
                    <a:pt x="3338" y="4002"/>
                  </a:lnTo>
                  <a:lnTo>
                    <a:pt x="3263" y="4006"/>
                  </a:lnTo>
                  <a:lnTo>
                    <a:pt x="752" y="4006"/>
                  </a:lnTo>
                  <a:lnTo>
                    <a:pt x="677" y="4002"/>
                  </a:lnTo>
                  <a:lnTo>
                    <a:pt x="603" y="3991"/>
                  </a:lnTo>
                  <a:lnTo>
                    <a:pt x="533" y="3975"/>
                  </a:lnTo>
                  <a:lnTo>
                    <a:pt x="465" y="3950"/>
                  </a:lnTo>
                  <a:lnTo>
                    <a:pt x="399" y="3919"/>
                  </a:lnTo>
                  <a:lnTo>
                    <a:pt x="337" y="3881"/>
                  </a:lnTo>
                  <a:lnTo>
                    <a:pt x="277" y="3836"/>
                  </a:lnTo>
                  <a:lnTo>
                    <a:pt x="220" y="3784"/>
                  </a:lnTo>
                  <a:lnTo>
                    <a:pt x="170" y="3729"/>
                  </a:lnTo>
                  <a:lnTo>
                    <a:pt x="124" y="3669"/>
                  </a:lnTo>
                  <a:lnTo>
                    <a:pt x="87" y="3607"/>
                  </a:lnTo>
                  <a:lnTo>
                    <a:pt x="56" y="3542"/>
                  </a:lnTo>
                  <a:lnTo>
                    <a:pt x="31" y="3474"/>
                  </a:lnTo>
                  <a:lnTo>
                    <a:pt x="13" y="3403"/>
                  </a:lnTo>
                  <a:lnTo>
                    <a:pt x="3" y="3330"/>
                  </a:lnTo>
                  <a:lnTo>
                    <a:pt x="0" y="3254"/>
                  </a:lnTo>
                  <a:lnTo>
                    <a:pt x="0" y="2012"/>
                  </a:lnTo>
                  <a:lnTo>
                    <a:pt x="0" y="751"/>
                  </a:lnTo>
                  <a:lnTo>
                    <a:pt x="3" y="674"/>
                  </a:lnTo>
                  <a:lnTo>
                    <a:pt x="13" y="601"/>
                  </a:lnTo>
                  <a:lnTo>
                    <a:pt x="31" y="530"/>
                  </a:lnTo>
                  <a:lnTo>
                    <a:pt x="56" y="462"/>
                  </a:lnTo>
                  <a:lnTo>
                    <a:pt x="87" y="398"/>
                  </a:lnTo>
                  <a:lnTo>
                    <a:pt x="124" y="335"/>
                  </a:lnTo>
                  <a:lnTo>
                    <a:pt x="170" y="277"/>
                  </a:lnTo>
                  <a:lnTo>
                    <a:pt x="220" y="220"/>
                  </a:lnTo>
                  <a:lnTo>
                    <a:pt x="277" y="168"/>
                  </a:lnTo>
                  <a:lnTo>
                    <a:pt x="337" y="124"/>
                  </a:lnTo>
                  <a:lnTo>
                    <a:pt x="399" y="85"/>
                  </a:lnTo>
                  <a:lnTo>
                    <a:pt x="465" y="54"/>
                  </a:lnTo>
                  <a:lnTo>
                    <a:pt x="533" y="31"/>
                  </a:lnTo>
                  <a:lnTo>
                    <a:pt x="603" y="13"/>
                  </a:lnTo>
                  <a:lnTo>
                    <a:pt x="677" y="2"/>
                  </a:lnTo>
                  <a:lnTo>
                    <a:pt x="7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19"/>
            <p:cNvSpPr>
              <a:spLocks noEditPoints="1"/>
            </p:cNvSpPr>
            <p:nvPr/>
          </p:nvSpPr>
          <p:spPr bwMode="auto">
            <a:xfrm>
              <a:off x="11425716" y="1921762"/>
              <a:ext cx="452587" cy="452588"/>
            </a:xfrm>
            <a:custGeom>
              <a:avLst/>
              <a:gdLst>
                <a:gd name="T0" fmla="*/ 1521 w 3479"/>
                <a:gd name="T1" fmla="*/ 581 h 3479"/>
                <a:gd name="T2" fmla="*/ 1502 w 3479"/>
                <a:gd name="T3" fmla="*/ 676 h 3479"/>
                <a:gd name="T4" fmla="*/ 1474 w 3479"/>
                <a:gd name="T5" fmla="*/ 773 h 3479"/>
                <a:gd name="T6" fmla="*/ 1431 w 3479"/>
                <a:gd name="T7" fmla="*/ 866 h 3479"/>
                <a:gd name="T8" fmla="*/ 1365 w 3479"/>
                <a:gd name="T9" fmla="*/ 949 h 3479"/>
                <a:gd name="T10" fmla="*/ 1274 w 3479"/>
                <a:gd name="T11" fmla="*/ 1016 h 3479"/>
                <a:gd name="T12" fmla="*/ 1148 w 3479"/>
                <a:gd name="T13" fmla="*/ 1063 h 3479"/>
                <a:gd name="T14" fmla="*/ 1044 w 3479"/>
                <a:gd name="T15" fmla="*/ 1566 h 3479"/>
                <a:gd name="T16" fmla="*/ 1393 w 3479"/>
                <a:gd name="T17" fmla="*/ 2432 h 3479"/>
                <a:gd name="T18" fmla="*/ 1421 w 3479"/>
                <a:gd name="T19" fmla="*/ 2573 h 3479"/>
                <a:gd name="T20" fmla="*/ 1483 w 3479"/>
                <a:gd name="T21" fmla="*/ 2703 h 3479"/>
                <a:gd name="T22" fmla="*/ 1579 w 3479"/>
                <a:gd name="T23" fmla="*/ 2813 h 3479"/>
                <a:gd name="T24" fmla="*/ 1709 w 3479"/>
                <a:gd name="T25" fmla="*/ 2899 h 3479"/>
                <a:gd name="T26" fmla="*/ 1872 w 3479"/>
                <a:gd name="T27" fmla="*/ 2955 h 3479"/>
                <a:gd name="T28" fmla="*/ 2071 w 3479"/>
                <a:gd name="T29" fmla="*/ 2975 h 3479"/>
                <a:gd name="T30" fmla="*/ 2208 w 3479"/>
                <a:gd name="T31" fmla="*/ 2972 h 3479"/>
                <a:gd name="T32" fmla="*/ 2325 w 3479"/>
                <a:gd name="T33" fmla="*/ 2966 h 3479"/>
                <a:gd name="T34" fmla="*/ 2405 w 3479"/>
                <a:gd name="T35" fmla="*/ 2960 h 3479"/>
                <a:gd name="T36" fmla="*/ 2435 w 3479"/>
                <a:gd name="T37" fmla="*/ 2957 h 3479"/>
                <a:gd name="T38" fmla="*/ 2067 w 3479"/>
                <a:gd name="T39" fmla="*/ 2434 h 3479"/>
                <a:gd name="T40" fmla="*/ 1984 w 3479"/>
                <a:gd name="T41" fmla="*/ 2416 h 3479"/>
                <a:gd name="T42" fmla="*/ 1939 w 3479"/>
                <a:gd name="T43" fmla="*/ 2377 h 3479"/>
                <a:gd name="T44" fmla="*/ 1918 w 3479"/>
                <a:gd name="T45" fmla="*/ 2319 h 3479"/>
                <a:gd name="T46" fmla="*/ 1913 w 3479"/>
                <a:gd name="T47" fmla="*/ 2244 h 3479"/>
                <a:gd name="T48" fmla="*/ 2435 w 3479"/>
                <a:gd name="T49" fmla="*/ 1044 h 3479"/>
                <a:gd name="T50" fmla="*/ 1531 w 3479"/>
                <a:gd name="T51" fmla="*/ 522 h 3479"/>
                <a:gd name="T52" fmla="*/ 3177 w 3479"/>
                <a:gd name="T53" fmla="*/ 3 h 3479"/>
                <a:gd name="T54" fmla="*/ 3306 w 3479"/>
                <a:gd name="T55" fmla="*/ 47 h 3479"/>
                <a:gd name="T56" fmla="*/ 3406 w 3479"/>
                <a:gd name="T57" fmla="*/ 136 h 3479"/>
                <a:gd name="T58" fmla="*/ 3466 w 3479"/>
                <a:gd name="T59" fmla="*/ 256 h 3479"/>
                <a:gd name="T60" fmla="*/ 3479 w 3479"/>
                <a:gd name="T61" fmla="*/ 3131 h 3479"/>
                <a:gd name="T62" fmla="*/ 3452 w 3479"/>
                <a:gd name="T63" fmla="*/ 3266 h 3479"/>
                <a:gd name="T64" fmla="*/ 3377 w 3479"/>
                <a:gd name="T65" fmla="*/ 3377 h 3479"/>
                <a:gd name="T66" fmla="*/ 3266 w 3479"/>
                <a:gd name="T67" fmla="*/ 3452 h 3479"/>
                <a:gd name="T68" fmla="*/ 3131 w 3479"/>
                <a:gd name="T69" fmla="*/ 3479 h 3479"/>
                <a:gd name="T70" fmla="*/ 256 w 3479"/>
                <a:gd name="T71" fmla="*/ 3466 h 3479"/>
                <a:gd name="T72" fmla="*/ 136 w 3479"/>
                <a:gd name="T73" fmla="*/ 3406 h 3479"/>
                <a:gd name="T74" fmla="*/ 47 w 3479"/>
                <a:gd name="T75" fmla="*/ 3306 h 3479"/>
                <a:gd name="T76" fmla="*/ 3 w 3479"/>
                <a:gd name="T77" fmla="*/ 3177 h 3479"/>
                <a:gd name="T78" fmla="*/ 3 w 3479"/>
                <a:gd name="T79" fmla="*/ 302 h 3479"/>
                <a:gd name="T80" fmla="*/ 47 w 3479"/>
                <a:gd name="T81" fmla="*/ 173 h 3479"/>
                <a:gd name="T82" fmla="*/ 136 w 3479"/>
                <a:gd name="T83" fmla="*/ 73 h 3479"/>
                <a:gd name="T84" fmla="*/ 256 w 3479"/>
                <a:gd name="T85" fmla="*/ 13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79" h="3479">
                  <a:moveTo>
                    <a:pt x="1531" y="522"/>
                  </a:moveTo>
                  <a:lnTo>
                    <a:pt x="1525" y="550"/>
                  </a:lnTo>
                  <a:lnTo>
                    <a:pt x="1521" y="581"/>
                  </a:lnTo>
                  <a:lnTo>
                    <a:pt x="1515" y="611"/>
                  </a:lnTo>
                  <a:lnTo>
                    <a:pt x="1510" y="643"/>
                  </a:lnTo>
                  <a:lnTo>
                    <a:pt x="1502" y="676"/>
                  </a:lnTo>
                  <a:lnTo>
                    <a:pt x="1494" y="708"/>
                  </a:lnTo>
                  <a:lnTo>
                    <a:pt x="1485" y="740"/>
                  </a:lnTo>
                  <a:lnTo>
                    <a:pt x="1474" y="773"/>
                  </a:lnTo>
                  <a:lnTo>
                    <a:pt x="1461" y="804"/>
                  </a:lnTo>
                  <a:lnTo>
                    <a:pt x="1447" y="835"/>
                  </a:lnTo>
                  <a:lnTo>
                    <a:pt x="1431" y="866"/>
                  </a:lnTo>
                  <a:lnTo>
                    <a:pt x="1412" y="894"/>
                  </a:lnTo>
                  <a:lnTo>
                    <a:pt x="1389" y="922"/>
                  </a:lnTo>
                  <a:lnTo>
                    <a:pt x="1365" y="949"/>
                  </a:lnTo>
                  <a:lnTo>
                    <a:pt x="1338" y="973"/>
                  </a:lnTo>
                  <a:lnTo>
                    <a:pt x="1307" y="996"/>
                  </a:lnTo>
                  <a:lnTo>
                    <a:pt x="1274" y="1016"/>
                  </a:lnTo>
                  <a:lnTo>
                    <a:pt x="1236" y="1034"/>
                  </a:lnTo>
                  <a:lnTo>
                    <a:pt x="1194" y="1050"/>
                  </a:lnTo>
                  <a:lnTo>
                    <a:pt x="1148" y="1063"/>
                  </a:lnTo>
                  <a:lnTo>
                    <a:pt x="1099" y="1072"/>
                  </a:lnTo>
                  <a:lnTo>
                    <a:pt x="1044" y="1078"/>
                  </a:lnTo>
                  <a:lnTo>
                    <a:pt x="1044" y="1566"/>
                  </a:lnTo>
                  <a:lnTo>
                    <a:pt x="1392" y="1566"/>
                  </a:lnTo>
                  <a:lnTo>
                    <a:pt x="1392" y="2384"/>
                  </a:lnTo>
                  <a:lnTo>
                    <a:pt x="1393" y="2432"/>
                  </a:lnTo>
                  <a:lnTo>
                    <a:pt x="1399" y="2481"/>
                  </a:lnTo>
                  <a:lnTo>
                    <a:pt x="1408" y="2528"/>
                  </a:lnTo>
                  <a:lnTo>
                    <a:pt x="1421" y="2573"/>
                  </a:lnTo>
                  <a:lnTo>
                    <a:pt x="1438" y="2619"/>
                  </a:lnTo>
                  <a:lnTo>
                    <a:pt x="1459" y="2662"/>
                  </a:lnTo>
                  <a:lnTo>
                    <a:pt x="1483" y="2703"/>
                  </a:lnTo>
                  <a:lnTo>
                    <a:pt x="1512" y="2742"/>
                  </a:lnTo>
                  <a:lnTo>
                    <a:pt x="1543" y="2779"/>
                  </a:lnTo>
                  <a:lnTo>
                    <a:pt x="1579" y="2813"/>
                  </a:lnTo>
                  <a:lnTo>
                    <a:pt x="1619" y="2844"/>
                  </a:lnTo>
                  <a:lnTo>
                    <a:pt x="1663" y="2873"/>
                  </a:lnTo>
                  <a:lnTo>
                    <a:pt x="1709" y="2899"/>
                  </a:lnTo>
                  <a:lnTo>
                    <a:pt x="1760" y="2921"/>
                  </a:lnTo>
                  <a:lnTo>
                    <a:pt x="1814" y="2940"/>
                  </a:lnTo>
                  <a:lnTo>
                    <a:pt x="1872" y="2955"/>
                  </a:lnTo>
                  <a:lnTo>
                    <a:pt x="1935" y="2966"/>
                  </a:lnTo>
                  <a:lnTo>
                    <a:pt x="2001" y="2972"/>
                  </a:lnTo>
                  <a:lnTo>
                    <a:pt x="2071" y="2975"/>
                  </a:lnTo>
                  <a:lnTo>
                    <a:pt x="2117" y="2974"/>
                  </a:lnTo>
                  <a:lnTo>
                    <a:pt x="2163" y="2973"/>
                  </a:lnTo>
                  <a:lnTo>
                    <a:pt x="2208" y="2972"/>
                  </a:lnTo>
                  <a:lnTo>
                    <a:pt x="2250" y="2970"/>
                  </a:lnTo>
                  <a:lnTo>
                    <a:pt x="2289" y="2968"/>
                  </a:lnTo>
                  <a:lnTo>
                    <a:pt x="2325" y="2966"/>
                  </a:lnTo>
                  <a:lnTo>
                    <a:pt x="2356" y="2963"/>
                  </a:lnTo>
                  <a:lnTo>
                    <a:pt x="2383" y="2962"/>
                  </a:lnTo>
                  <a:lnTo>
                    <a:pt x="2405" y="2960"/>
                  </a:lnTo>
                  <a:lnTo>
                    <a:pt x="2422" y="2959"/>
                  </a:lnTo>
                  <a:lnTo>
                    <a:pt x="2431" y="2958"/>
                  </a:lnTo>
                  <a:lnTo>
                    <a:pt x="2435" y="2957"/>
                  </a:lnTo>
                  <a:lnTo>
                    <a:pt x="2435" y="2435"/>
                  </a:lnTo>
                  <a:lnTo>
                    <a:pt x="2105" y="2435"/>
                  </a:lnTo>
                  <a:lnTo>
                    <a:pt x="2067" y="2434"/>
                  </a:lnTo>
                  <a:lnTo>
                    <a:pt x="2035" y="2430"/>
                  </a:lnTo>
                  <a:lnTo>
                    <a:pt x="2007" y="2424"/>
                  </a:lnTo>
                  <a:lnTo>
                    <a:pt x="1984" y="2416"/>
                  </a:lnTo>
                  <a:lnTo>
                    <a:pt x="1965" y="2405"/>
                  </a:lnTo>
                  <a:lnTo>
                    <a:pt x="1950" y="2392"/>
                  </a:lnTo>
                  <a:lnTo>
                    <a:pt x="1939" y="2377"/>
                  </a:lnTo>
                  <a:lnTo>
                    <a:pt x="1929" y="2360"/>
                  </a:lnTo>
                  <a:lnTo>
                    <a:pt x="1923" y="2340"/>
                  </a:lnTo>
                  <a:lnTo>
                    <a:pt x="1918" y="2319"/>
                  </a:lnTo>
                  <a:lnTo>
                    <a:pt x="1916" y="2296"/>
                  </a:lnTo>
                  <a:lnTo>
                    <a:pt x="1915" y="2271"/>
                  </a:lnTo>
                  <a:lnTo>
                    <a:pt x="1913" y="2244"/>
                  </a:lnTo>
                  <a:lnTo>
                    <a:pt x="1913" y="1566"/>
                  </a:lnTo>
                  <a:lnTo>
                    <a:pt x="2435" y="1566"/>
                  </a:lnTo>
                  <a:lnTo>
                    <a:pt x="2435" y="1044"/>
                  </a:lnTo>
                  <a:lnTo>
                    <a:pt x="1913" y="1044"/>
                  </a:lnTo>
                  <a:lnTo>
                    <a:pt x="1913" y="522"/>
                  </a:lnTo>
                  <a:lnTo>
                    <a:pt x="1531" y="522"/>
                  </a:lnTo>
                  <a:close/>
                  <a:moveTo>
                    <a:pt x="348" y="0"/>
                  </a:moveTo>
                  <a:lnTo>
                    <a:pt x="3131" y="0"/>
                  </a:lnTo>
                  <a:lnTo>
                    <a:pt x="3177" y="3"/>
                  </a:lnTo>
                  <a:lnTo>
                    <a:pt x="3223" y="13"/>
                  </a:lnTo>
                  <a:lnTo>
                    <a:pt x="3266" y="27"/>
                  </a:lnTo>
                  <a:lnTo>
                    <a:pt x="3306" y="47"/>
                  </a:lnTo>
                  <a:lnTo>
                    <a:pt x="3343" y="73"/>
                  </a:lnTo>
                  <a:lnTo>
                    <a:pt x="3377" y="102"/>
                  </a:lnTo>
                  <a:lnTo>
                    <a:pt x="3406" y="136"/>
                  </a:lnTo>
                  <a:lnTo>
                    <a:pt x="3432" y="173"/>
                  </a:lnTo>
                  <a:lnTo>
                    <a:pt x="3452" y="213"/>
                  </a:lnTo>
                  <a:lnTo>
                    <a:pt x="3466" y="256"/>
                  </a:lnTo>
                  <a:lnTo>
                    <a:pt x="3476" y="302"/>
                  </a:lnTo>
                  <a:lnTo>
                    <a:pt x="3479" y="348"/>
                  </a:lnTo>
                  <a:lnTo>
                    <a:pt x="3479" y="3131"/>
                  </a:lnTo>
                  <a:lnTo>
                    <a:pt x="3476" y="3177"/>
                  </a:lnTo>
                  <a:lnTo>
                    <a:pt x="3466" y="3223"/>
                  </a:lnTo>
                  <a:lnTo>
                    <a:pt x="3452" y="3266"/>
                  </a:lnTo>
                  <a:lnTo>
                    <a:pt x="3432" y="3306"/>
                  </a:lnTo>
                  <a:lnTo>
                    <a:pt x="3406" y="3343"/>
                  </a:lnTo>
                  <a:lnTo>
                    <a:pt x="3377" y="3377"/>
                  </a:lnTo>
                  <a:lnTo>
                    <a:pt x="3343" y="3406"/>
                  </a:lnTo>
                  <a:lnTo>
                    <a:pt x="3306" y="3432"/>
                  </a:lnTo>
                  <a:lnTo>
                    <a:pt x="3266" y="3452"/>
                  </a:lnTo>
                  <a:lnTo>
                    <a:pt x="3223" y="3466"/>
                  </a:lnTo>
                  <a:lnTo>
                    <a:pt x="3177" y="3476"/>
                  </a:lnTo>
                  <a:lnTo>
                    <a:pt x="3131" y="3479"/>
                  </a:lnTo>
                  <a:lnTo>
                    <a:pt x="348" y="3479"/>
                  </a:lnTo>
                  <a:lnTo>
                    <a:pt x="302" y="3476"/>
                  </a:lnTo>
                  <a:lnTo>
                    <a:pt x="256" y="3466"/>
                  </a:lnTo>
                  <a:lnTo>
                    <a:pt x="213" y="3452"/>
                  </a:lnTo>
                  <a:lnTo>
                    <a:pt x="173" y="3432"/>
                  </a:lnTo>
                  <a:lnTo>
                    <a:pt x="136" y="3406"/>
                  </a:lnTo>
                  <a:lnTo>
                    <a:pt x="102" y="3377"/>
                  </a:lnTo>
                  <a:lnTo>
                    <a:pt x="73" y="3343"/>
                  </a:lnTo>
                  <a:lnTo>
                    <a:pt x="47" y="3306"/>
                  </a:lnTo>
                  <a:lnTo>
                    <a:pt x="27" y="3266"/>
                  </a:lnTo>
                  <a:lnTo>
                    <a:pt x="13" y="3223"/>
                  </a:lnTo>
                  <a:lnTo>
                    <a:pt x="3" y="3177"/>
                  </a:lnTo>
                  <a:lnTo>
                    <a:pt x="0" y="3131"/>
                  </a:lnTo>
                  <a:lnTo>
                    <a:pt x="0" y="348"/>
                  </a:lnTo>
                  <a:lnTo>
                    <a:pt x="3" y="302"/>
                  </a:lnTo>
                  <a:lnTo>
                    <a:pt x="13" y="256"/>
                  </a:lnTo>
                  <a:lnTo>
                    <a:pt x="27" y="213"/>
                  </a:lnTo>
                  <a:lnTo>
                    <a:pt x="47" y="173"/>
                  </a:lnTo>
                  <a:lnTo>
                    <a:pt x="73" y="136"/>
                  </a:lnTo>
                  <a:lnTo>
                    <a:pt x="102" y="102"/>
                  </a:lnTo>
                  <a:lnTo>
                    <a:pt x="136" y="73"/>
                  </a:lnTo>
                  <a:lnTo>
                    <a:pt x="173" y="47"/>
                  </a:lnTo>
                  <a:lnTo>
                    <a:pt x="213" y="27"/>
                  </a:lnTo>
                  <a:lnTo>
                    <a:pt x="256" y="13"/>
                  </a:lnTo>
                  <a:lnTo>
                    <a:pt x="302" y="3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11425716" y="577843"/>
              <a:ext cx="451741" cy="469505"/>
            </a:xfrm>
            <a:custGeom>
              <a:avLst/>
              <a:gdLst>
                <a:gd name="T0" fmla="*/ 2030 w 3208"/>
                <a:gd name="T1" fmla="*/ 749 h 3333"/>
                <a:gd name="T2" fmla="*/ 1921 w 3208"/>
                <a:gd name="T3" fmla="*/ 811 h 3333"/>
                <a:gd name="T4" fmla="*/ 1847 w 3208"/>
                <a:gd name="T5" fmla="*/ 913 h 3333"/>
                <a:gd name="T6" fmla="*/ 1819 w 3208"/>
                <a:gd name="T7" fmla="*/ 1044 h 3333"/>
                <a:gd name="T8" fmla="*/ 1021 w 3208"/>
                <a:gd name="T9" fmla="*/ 1370 h 3333"/>
                <a:gd name="T10" fmla="*/ 903 w 3208"/>
                <a:gd name="T11" fmla="*/ 1343 h 3333"/>
                <a:gd name="T12" fmla="*/ 778 w 3208"/>
                <a:gd name="T13" fmla="*/ 1372 h 3333"/>
                <a:gd name="T14" fmla="*/ 679 w 3208"/>
                <a:gd name="T15" fmla="*/ 1450 h 3333"/>
                <a:gd name="T16" fmla="*/ 620 w 3208"/>
                <a:gd name="T17" fmla="*/ 1563 h 3333"/>
                <a:gd name="T18" fmla="*/ 610 w 3208"/>
                <a:gd name="T19" fmla="*/ 1698 h 3333"/>
                <a:gd name="T20" fmla="*/ 654 w 3208"/>
                <a:gd name="T21" fmla="*/ 1819 h 3333"/>
                <a:gd name="T22" fmla="*/ 741 w 3208"/>
                <a:gd name="T23" fmla="*/ 1910 h 3333"/>
                <a:gd name="T24" fmla="*/ 859 w 3208"/>
                <a:gd name="T25" fmla="*/ 1955 h 3333"/>
                <a:gd name="T26" fmla="*/ 988 w 3208"/>
                <a:gd name="T27" fmla="*/ 1946 h 3333"/>
                <a:gd name="T28" fmla="*/ 1819 w 3208"/>
                <a:gd name="T29" fmla="*/ 2290 h 3333"/>
                <a:gd name="T30" fmla="*/ 1847 w 3208"/>
                <a:gd name="T31" fmla="*/ 2419 h 3333"/>
                <a:gd name="T32" fmla="*/ 1921 w 3208"/>
                <a:gd name="T33" fmla="*/ 2522 h 3333"/>
                <a:gd name="T34" fmla="*/ 2030 w 3208"/>
                <a:gd name="T35" fmla="*/ 2585 h 3333"/>
                <a:gd name="T36" fmla="*/ 2160 w 3208"/>
                <a:gd name="T37" fmla="*/ 2594 h 3333"/>
                <a:gd name="T38" fmla="*/ 2277 w 3208"/>
                <a:gd name="T39" fmla="*/ 2548 h 3333"/>
                <a:gd name="T40" fmla="*/ 2364 w 3208"/>
                <a:gd name="T41" fmla="*/ 2458 h 3333"/>
                <a:gd name="T42" fmla="*/ 2408 w 3208"/>
                <a:gd name="T43" fmla="*/ 2335 h 3333"/>
                <a:gd name="T44" fmla="*/ 2399 w 3208"/>
                <a:gd name="T45" fmla="*/ 2200 h 3333"/>
                <a:gd name="T46" fmla="*/ 2339 w 3208"/>
                <a:gd name="T47" fmla="*/ 2088 h 3333"/>
                <a:gd name="T48" fmla="*/ 2240 w 3208"/>
                <a:gd name="T49" fmla="*/ 2010 h 3333"/>
                <a:gd name="T50" fmla="*/ 2116 w 3208"/>
                <a:gd name="T51" fmla="*/ 1981 h 3333"/>
                <a:gd name="T52" fmla="*/ 2002 w 3208"/>
                <a:gd name="T53" fmla="*/ 2005 h 3333"/>
                <a:gd name="T54" fmla="*/ 1198 w 3208"/>
                <a:gd name="T55" fmla="*/ 1673 h 3333"/>
                <a:gd name="T56" fmla="*/ 1968 w 3208"/>
                <a:gd name="T57" fmla="*/ 1310 h 3333"/>
                <a:gd name="T58" fmla="*/ 2076 w 3208"/>
                <a:gd name="T59" fmla="*/ 1349 h 3333"/>
                <a:gd name="T60" fmla="*/ 2201 w 3208"/>
                <a:gd name="T61" fmla="*/ 1339 h 3333"/>
                <a:gd name="T62" fmla="*/ 2310 w 3208"/>
                <a:gd name="T63" fmla="*/ 1276 h 3333"/>
                <a:gd name="T64" fmla="*/ 2384 w 3208"/>
                <a:gd name="T65" fmla="*/ 1173 h 3333"/>
                <a:gd name="T66" fmla="*/ 2412 w 3208"/>
                <a:gd name="T67" fmla="*/ 1044 h 3333"/>
                <a:gd name="T68" fmla="*/ 2384 w 3208"/>
                <a:gd name="T69" fmla="*/ 913 h 3333"/>
                <a:gd name="T70" fmla="*/ 2310 w 3208"/>
                <a:gd name="T71" fmla="*/ 811 h 3333"/>
                <a:gd name="T72" fmla="*/ 2201 w 3208"/>
                <a:gd name="T73" fmla="*/ 749 h 3333"/>
                <a:gd name="T74" fmla="*/ 601 w 3208"/>
                <a:gd name="T75" fmla="*/ 0 h 3333"/>
                <a:gd name="T76" fmla="*/ 2727 w 3208"/>
                <a:gd name="T77" fmla="*/ 13 h 3333"/>
                <a:gd name="T78" fmla="*/ 2893 w 3208"/>
                <a:gd name="T79" fmla="*/ 75 h 3333"/>
                <a:gd name="T80" fmla="*/ 3032 w 3208"/>
                <a:gd name="T81" fmla="*/ 183 h 3333"/>
                <a:gd name="T82" fmla="*/ 3136 w 3208"/>
                <a:gd name="T83" fmla="*/ 327 h 3333"/>
                <a:gd name="T84" fmla="*/ 3196 w 3208"/>
                <a:gd name="T85" fmla="*/ 498 h 3333"/>
                <a:gd name="T86" fmla="*/ 3208 w 3208"/>
                <a:gd name="T87" fmla="*/ 2707 h 3333"/>
                <a:gd name="T88" fmla="*/ 3181 w 3208"/>
                <a:gd name="T89" fmla="*/ 2894 h 3333"/>
                <a:gd name="T90" fmla="*/ 3106 w 3208"/>
                <a:gd name="T91" fmla="*/ 3057 h 3333"/>
                <a:gd name="T92" fmla="*/ 2989 w 3208"/>
                <a:gd name="T93" fmla="*/ 3190 h 3333"/>
                <a:gd name="T94" fmla="*/ 2840 w 3208"/>
                <a:gd name="T95" fmla="*/ 3284 h 3333"/>
                <a:gd name="T96" fmla="*/ 2668 w 3208"/>
                <a:gd name="T97" fmla="*/ 3330 h 3333"/>
                <a:gd name="T98" fmla="*/ 539 w 3208"/>
                <a:gd name="T99" fmla="*/ 3330 h 3333"/>
                <a:gd name="T100" fmla="*/ 367 w 3208"/>
                <a:gd name="T101" fmla="*/ 3284 h 3333"/>
                <a:gd name="T102" fmla="*/ 219 w 3208"/>
                <a:gd name="T103" fmla="*/ 3190 h 3333"/>
                <a:gd name="T104" fmla="*/ 102 w 3208"/>
                <a:gd name="T105" fmla="*/ 3057 h 3333"/>
                <a:gd name="T106" fmla="*/ 27 w 3208"/>
                <a:gd name="T107" fmla="*/ 2894 h 3333"/>
                <a:gd name="T108" fmla="*/ 0 w 3208"/>
                <a:gd name="T109" fmla="*/ 2707 h 3333"/>
                <a:gd name="T110" fmla="*/ 12 w 3208"/>
                <a:gd name="T111" fmla="*/ 498 h 3333"/>
                <a:gd name="T112" fmla="*/ 72 w 3208"/>
                <a:gd name="T113" fmla="*/ 327 h 3333"/>
                <a:gd name="T114" fmla="*/ 175 w 3208"/>
                <a:gd name="T115" fmla="*/ 183 h 3333"/>
                <a:gd name="T116" fmla="*/ 315 w 3208"/>
                <a:gd name="T117" fmla="*/ 75 h 3333"/>
                <a:gd name="T118" fmla="*/ 480 w 3208"/>
                <a:gd name="T119" fmla="*/ 13 h 3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08" h="3333">
                  <a:moveTo>
                    <a:pt x="2115" y="736"/>
                  </a:moveTo>
                  <a:lnTo>
                    <a:pt x="2071" y="739"/>
                  </a:lnTo>
                  <a:lnTo>
                    <a:pt x="2030" y="749"/>
                  </a:lnTo>
                  <a:lnTo>
                    <a:pt x="1991" y="764"/>
                  </a:lnTo>
                  <a:lnTo>
                    <a:pt x="1954" y="785"/>
                  </a:lnTo>
                  <a:lnTo>
                    <a:pt x="1921" y="811"/>
                  </a:lnTo>
                  <a:lnTo>
                    <a:pt x="1892" y="842"/>
                  </a:lnTo>
                  <a:lnTo>
                    <a:pt x="1867" y="876"/>
                  </a:lnTo>
                  <a:lnTo>
                    <a:pt x="1847" y="913"/>
                  </a:lnTo>
                  <a:lnTo>
                    <a:pt x="1831" y="954"/>
                  </a:lnTo>
                  <a:lnTo>
                    <a:pt x="1823" y="998"/>
                  </a:lnTo>
                  <a:lnTo>
                    <a:pt x="1819" y="1044"/>
                  </a:lnTo>
                  <a:lnTo>
                    <a:pt x="1088" y="1410"/>
                  </a:lnTo>
                  <a:lnTo>
                    <a:pt x="1056" y="1387"/>
                  </a:lnTo>
                  <a:lnTo>
                    <a:pt x="1021" y="1370"/>
                  </a:lnTo>
                  <a:lnTo>
                    <a:pt x="984" y="1355"/>
                  </a:lnTo>
                  <a:lnTo>
                    <a:pt x="944" y="1346"/>
                  </a:lnTo>
                  <a:lnTo>
                    <a:pt x="903" y="1343"/>
                  </a:lnTo>
                  <a:lnTo>
                    <a:pt x="859" y="1346"/>
                  </a:lnTo>
                  <a:lnTo>
                    <a:pt x="817" y="1356"/>
                  </a:lnTo>
                  <a:lnTo>
                    <a:pt x="778" y="1372"/>
                  </a:lnTo>
                  <a:lnTo>
                    <a:pt x="741" y="1393"/>
                  </a:lnTo>
                  <a:lnTo>
                    <a:pt x="708" y="1419"/>
                  </a:lnTo>
                  <a:lnTo>
                    <a:pt x="679" y="1450"/>
                  </a:lnTo>
                  <a:lnTo>
                    <a:pt x="654" y="1484"/>
                  </a:lnTo>
                  <a:lnTo>
                    <a:pt x="635" y="1522"/>
                  </a:lnTo>
                  <a:lnTo>
                    <a:pt x="620" y="1563"/>
                  </a:lnTo>
                  <a:lnTo>
                    <a:pt x="610" y="1606"/>
                  </a:lnTo>
                  <a:lnTo>
                    <a:pt x="607" y="1652"/>
                  </a:lnTo>
                  <a:lnTo>
                    <a:pt x="610" y="1698"/>
                  </a:lnTo>
                  <a:lnTo>
                    <a:pt x="620" y="1741"/>
                  </a:lnTo>
                  <a:lnTo>
                    <a:pt x="635" y="1782"/>
                  </a:lnTo>
                  <a:lnTo>
                    <a:pt x="654" y="1819"/>
                  </a:lnTo>
                  <a:lnTo>
                    <a:pt x="679" y="1853"/>
                  </a:lnTo>
                  <a:lnTo>
                    <a:pt x="708" y="1883"/>
                  </a:lnTo>
                  <a:lnTo>
                    <a:pt x="741" y="1910"/>
                  </a:lnTo>
                  <a:lnTo>
                    <a:pt x="778" y="1931"/>
                  </a:lnTo>
                  <a:lnTo>
                    <a:pt x="817" y="1946"/>
                  </a:lnTo>
                  <a:lnTo>
                    <a:pt x="859" y="1955"/>
                  </a:lnTo>
                  <a:lnTo>
                    <a:pt x="903" y="1958"/>
                  </a:lnTo>
                  <a:lnTo>
                    <a:pt x="946" y="1955"/>
                  </a:lnTo>
                  <a:lnTo>
                    <a:pt x="988" y="1946"/>
                  </a:lnTo>
                  <a:lnTo>
                    <a:pt x="1027" y="1931"/>
                  </a:lnTo>
                  <a:lnTo>
                    <a:pt x="1063" y="1910"/>
                  </a:lnTo>
                  <a:lnTo>
                    <a:pt x="1819" y="2290"/>
                  </a:lnTo>
                  <a:lnTo>
                    <a:pt x="1823" y="2335"/>
                  </a:lnTo>
                  <a:lnTo>
                    <a:pt x="1832" y="2378"/>
                  </a:lnTo>
                  <a:lnTo>
                    <a:pt x="1847" y="2419"/>
                  </a:lnTo>
                  <a:lnTo>
                    <a:pt x="1867" y="2458"/>
                  </a:lnTo>
                  <a:lnTo>
                    <a:pt x="1892" y="2492"/>
                  </a:lnTo>
                  <a:lnTo>
                    <a:pt x="1921" y="2522"/>
                  </a:lnTo>
                  <a:lnTo>
                    <a:pt x="1954" y="2548"/>
                  </a:lnTo>
                  <a:lnTo>
                    <a:pt x="1991" y="2569"/>
                  </a:lnTo>
                  <a:lnTo>
                    <a:pt x="2030" y="2585"/>
                  </a:lnTo>
                  <a:lnTo>
                    <a:pt x="2071" y="2594"/>
                  </a:lnTo>
                  <a:lnTo>
                    <a:pt x="2116" y="2598"/>
                  </a:lnTo>
                  <a:lnTo>
                    <a:pt x="2160" y="2594"/>
                  </a:lnTo>
                  <a:lnTo>
                    <a:pt x="2201" y="2585"/>
                  </a:lnTo>
                  <a:lnTo>
                    <a:pt x="2240" y="2569"/>
                  </a:lnTo>
                  <a:lnTo>
                    <a:pt x="2277" y="2548"/>
                  </a:lnTo>
                  <a:lnTo>
                    <a:pt x="2310" y="2522"/>
                  </a:lnTo>
                  <a:lnTo>
                    <a:pt x="2339" y="2492"/>
                  </a:lnTo>
                  <a:lnTo>
                    <a:pt x="2364" y="2458"/>
                  </a:lnTo>
                  <a:lnTo>
                    <a:pt x="2384" y="2419"/>
                  </a:lnTo>
                  <a:lnTo>
                    <a:pt x="2399" y="2378"/>
                  </a:lnTo>
                  <a:lnTo>
                    <a:pt x="2408" y="2335"/>
                  </a:lnTo>
                  <a:lnTo>
                    <a:pt x="2412" y="2290"/>
                  </a:lnTo>
                  <a:lnTo>
                    <a:pt x="2408" y="2244"/>
                  </a:lnTo>
                  <a:lnTo>
                    <a:pt x="2399" y="2200"/>
                  </a:lnTo>
                  <a:lnTo>
                    <a:pt x="2384" y="2159"/>
                  </a:lnTo>
                  <a:lnTo>
                    <a:pt x="2364" y="2122"/>
                  </a:lnTo>
                  <a:lnTo>
                    <a:pt x="2339" y="2088"/>
                  </a:lnTo>
                  <a:lnTo>
                    <a:pt x="2310" y="2057"/>
                  </a:lnTo>
                  <a:lnTo>
                    <a:pt x="2277" y="2031"/>
                  </a:lnTo>
                  <a:lnTo>
                    <a:pt x="2240" y="2010"/>
                  </a:lnTo>
                  <a:lnTo>
                    <a:pt x="2201" y="1995"/>
                  </a:lnTo>
                  <a:lnTo>
                    <a:pt x="2160" y="1985"/>
                  </a:lnTo>
                  <a:lnTo>
                    <a:pt x="2116" y="1981"/>
                  </a:lnTo>
                  <a:lnTo>
                    <a:pt x="2076" y="1984"/>
                  </a:lnTo>
                  <a:lnTo>
                    <a:pt x="2037" y="1991"/>
                  </a:lnTo>
                  <a:lnTo>
                    <a:pt x="2002" y="2005"/>
                  </a:lnTo>
                  <a:lnTo>
                    <a:pt x="1968" y="2022"/>
                  </a:lnTo>
                  <a:lnTo>
                    <a:pt x="1937" y="2043"/>
                  </a:lnTo>
                  <a:lnTo>
                    <a:pt x="1198" y="1673"/>
                  </a:lnTo>
                  <a:lnTo>
                    <a:pt x="1199" y="1659"/>
                  </a:lnTo>
                  <a:lnTo>
                    <a:pt x="1936" y="1289"/>
                  </a:lnTo>
                  <a:lnTo>
                    <a:pt x="1968" y="1310"/>
                  </a:lnTo>
                  <a:lnTo>
                    <a:pt x="2001" y="1328"/>
                  </a:lnTo>
                  <a:lnTo>
                    <a:pt x="2037" y="1341"/>
                  </a:lnTo>
                  <a:lnTo>
                    <a:pt x="2076" y="1349"/>
                  </a:lnTo>
                  <a:lnTo>
                    <a:pt x="2115" y="1352"/>
                  </a:lnTo>
                  <a:lnTo>
                    <a:pt x="2159" y="1349"/>
                  </a:lnTo>
                  <a:lnTo>
                    <a:pt x="2201" y="1339"/>
                  </a:lnTo>
                  <a:lnTo>
                    <a:pt x="2240" y="1323"/>
                  </a:lnTo>
                  <a:lnTo>
                    <a:pt x="2277" y="1302"/>
                  </a:lnTo>
                  <a:lnTo>
                    <a:pt x="2310" y="1276"/>
                  </a:lnTo>
                  <a:lnTo>
                    <a:pt x="2338" y="1246"/>
                  </a:lnTo>
                  <a:lnTo>
                    <a:pt x="2364" y="1212"/>
                  </a:lnTo>
                  <a:lnTo>
                    <a:pt x="2384" y="1173"/>
                  </a:lnTo>
                  <a:lnTo>
                    <a:pt x="2399" y="1132"/>
                  </a:lnTo>
                  <a:lnTo>
                    <a:pt x="2408" y="1089"/>
                  </a:lnTo>
                  <a:lnTo>
                    <a:pt x="2412" y="1044"/>
                  </a:lnTo>
                  <a:lnTo>
                    <a:pt x="2408" y="998"/>
                  </a:lnTo>
                  <a:lnTo>
                    <a:pt x="2399" y="954"/>
                  </a:lnTo>
                  <a:lnTo>
                    <a:pt x="2384" y="913"/>
                  </a:lnTo>
                  <a:lnTo>
                    <a:pt x="2364" y="876"/>
                  </a:lnTo>
                  <a:lnTo>
                    <a:pt x="2338" y="842"/>
                  </a:lnTo>
                  <a:lnTo>
                    <a:pt x="2310" y="811"/>
                  </a:lnTo>
                  <a:lnTo>
                    <a:pt x="2277" y="785"/>
                  </a:lnTo>
                  <a:lnTo>
                    <a:pt x="2240" y="764"/>
                  </a:lnTo>
                  <a:lnTo>
                    <a:pt x="2201" y="749"/>
                  </a:lnTo>
                  <a:lnTo>
                    <a:pt x="2159" y="739"/>
                  </a:lnTo>
                  <a:lnTo>
                    <a:pt x="2115" y="736"/>
                  </a:lnTo>
                  <a:close/>
                  <a:moveTo>
                    <a:pt x="601" y="0"/>
                  </a:moveTo>
                  <a:lnTo>
                    <a:pt x="2606" y="0"/>
                  </a:lnTo>
                  <a:lnTo>
                    <a:pt x="2668" y="3"/>
                  </a:lnTo>
                  <a:lnTo>
                    <a:pt x="2727" y="13"/>
                  </a:lnTo>
                  <a:lnTo>
                    <a:pt x="2785" y="29"/>
                  </a:lnTo>
                  <a:lnTo>
                    <a:pt x="2840" y="50"/>
                  </a:lnTo>
                  <a:lnTo>
                    <a:pt x="2893" y="75"/>
                  </a:lnTo>
                  <a:lnTo>
                    <a:pt x="2943" y="107"/>
                  </a:lnTo>
                  <a:lnTo>
                    <a:pt x="2989" y="142"/>
                  </a:lnTo>
                  <a:lnTo>
                    <a:pt x="3032" y="183"/>
                  </a:lnTo>
                  <a:lnTo>
                    <a:pt x="3071" y="227"/>
                  </a:lnTo>
                  <a:lnTo>
                    <a:pt x="3106" y="275"/>
                  </a:lnTo>
                  <a:lnTo>
                    <a:pt x="3136" y="327"/>
                  </a:lnTo>
                  <a:lnTo>
                    <a:pt x="3161" y="381"/>
                  </a:lnTo>
                  <a:lnTo>
                    <a:pt x="3181" y="438"/>
                  </a:lnTo>
                  <a:lnTo>
                    <a:pt x="3196" y="498"/>
                  </a:lnTo>
                  <a:lnTo>
                    <a:pt x="3205" y="561"/>
                  </a:lnTo>
                  <a:lnTo>
                    <a:pt x="3208" y="624"/>
                  </a:lnTo>
                  <a:lnTo>
                    <a:pt x="3208" y="2707"/>
                  </a:lnTo>
                  <a:lnTo>
                    <a:pt x="3205" y="2771"/>
                  </a:lnTo>
                  <a:lnTo>
                    <a:pt x="3196" y="2833"/>
                  </a:lnTo>
                  <a:lnTo>
                    <a:pt x="3181" y="2894"/>
                  </a:lnTo>
                  <a:lnTo>
                    <a:pt x="3161" y="2951"/>
                  </a:lnTo>
                  <a:lnTo>
                    <a:pt x="3136" y="3005"/>
                  </a:lnTo>
                  <a:lnTo>
                    <a:pt x="3106" y="3057"/>
                  </a:lnTo>
                  <a:lnTo>
                    <a:pt x="3071" y="3106"/>
                  </a:lnTo>
                  <a:lnTo>
                    <a:pt x="3032" y="3150"/>
                  </a:lnTo>
                  <a:lnTo>
                    <a:pt x="2989" y="3190"/>
                  </a:lnTo>
                  <a:lnTo>
                    <a:pt x="2943" y="3226"/>
                  </a:lnTo>
                  <a:lnTo>
                    <a:pt x="2893" y="3257"/>
                  </a:lnTo>
                  <a:lnTo>
                    <a:pt x="2840" y="3284"/>
                  </a:lnTo>
                  <a:lnTo>
                    <a:pt x="2785" y="3305"/>
                  </a:lnTo>
                  <a:lnTo>
                    <a:pt x="2727" y="3320"/>
                  </a:lnTo>
                  <a:lnTo>
                    <a:pt x="2668" y="3330"/>
                  </a:lnTo>
                  <a:lnTo>
                    <a:pt x="2606" y="3333"/>
                  </a:lnTo>
                  <a:lnTo>
                    <a:pt x="601" y="3333"/>
                  </a:lnTo>
                  <a:lnTo>
                    <a:pt x="539" y="3330"/>
                  </a:lnTo>
                  <a:lnTo>
                    <a:pt x="480" y="3320"/>
                  </a:lnTo>
                  <a:lnTo>
                    <a:pt x="422" y="3305"/>
                  </a:lnTo>
                  <a:lnTo>
                    <a:pt x="367" y="3284"/>
                  </a:lnTo>
                  <a:lnTo>
                    <a:pt x="315" y="3257"/>
                  </a:lnTo>
                  <a:lnTo>
                    <a:pt x="265" y="3226"/>
                  </a:lnTo>
                  <a:lnTo>
                    <a:pt x="219" y="3190"/>
                  </a:lnTo>
                  <a:lnTo>
                    <a:pt x="175" y="3150"/>
                  </a:lnTo>
                  <a:lnTo>
                    <a:pt x="137" y="3106"/>
                  </a:lnTo>
                  <a:lnTo>
                    <a:pt x="102" y="3057"/>
                  </a:lnTo>
                  <a:lnTo>
                    <a:pt x="72" y="3005"/>
                  </a:lnTo>
                  <a:lnTo>
                    <a:pt x="47" y="2951"/>
                  </a:lnTo>
                  <a:lnTo>
                    <a:pt x="27" y="2894"/>
                  </a:lnTo>
                  <a:lnTo>
                    <a:pt x="12" y="2833"/>
                  </a:lnTo>
                  <a:lnTo>
                    <a:pt x="3" y="2771"/>
                  </a:lnTo>
                  <a:lnTo>
                    <a:pt x="0" y="2707"/>
                  </a:lnTo>
                  <a:lnTo>
                    <a:pt x="0" y="624"/>
                  </a:lnTo>
                  <a:lnTo>
                    <a:pt x="3" y="561"/>
                  </a:lnTo>
                  <a:lnTo>
                    <a:pt x="12" y="498"/>
                  </a:lnTo>
                  <a:lnTo>
                    <a:pt x="27" y="438"/>
                  </a:lnTo>
                  <a:lnTo>
                    <a:pt x="47" y="381"/>
                  </a:lnTo>
                  <a:lnTo>
                    <a:pt x="72" y="327"/>
                  </a:lnTo>
                  <a:lnTo>
                    <a:pt x="102" y="275"/>
                  </a:lnTo>
                  <a:lnTo>
                    <a:pt x="137" y="227"/>
                  </a:lnTo>
                  <a:lnTo>
                    <a:pt x="175" y="183"/>
                  </a:lnTo>
                  <a:lnTo>
                    <a:pt x="219" y="142"/>
                  </a:lnTo>
                  <a:lnTo>
                    <a:pt x="265" y="107"/>
                  </a:lnTo>
                  <a:lnTo>
                    <a:pt x="315" y="75"/>
                  </a:lnTo>
                  <a:lnTo>
                    <a:pt x="367" y="50"/>
                  </a:lnTo>
                  <a:lnTo>
                    <a:pt x="422" y="29"/>
                  </a:lnTo>
                  <a:lnTo>
                    <a:pt x="480" y="13"/>
                  </a:lnTo>
                  <a:lnTo>
                    <a:pt x="539" y="3"/>
                  </a:lnTo>
                  <a:lnTo>
                    <a:pt x="6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29"/>
            <p:cNvSpPr>
              <a:spLocks noEditPoints="1"/>
            </p:cNvSpPr>
            <p:nvPr/>
          </p:nvSpPr>
          <p:spPr bwMode="auto">
            <a:xfrm>
              <a:off x="11425716" y="2590106"/>
              <a:ext cx="451741" cy="450616"/>
            </a:xfrm>
            <a:custGeom>
              <a:avLst/>
              <a:gdLst>
                <a:gd name="T0" fmla="*/ 2447 w 4015"/>
                <a:gd name="T1" fmla="*/ 430 h 4006"/>
                <a:gd name="T2" fmla="*/ 2369 w 4015"/>
                <a:gd name="T3" fmla="*/ 491 h 4006"/>
                <a:gd name="T4" fmla="*/ 2343 w 4015"/>
                <a:gd name="T5" fmla="*/ 584 h 4006"/>
                <a:gd name="T6" fmla="*/ 2102 w 4015"/>
                <a:gd name="T7" fmla="*/ 1009 h 4006"/>
                <a:gd name="T8" fmla="*/ 1777 w 4015"/>
                <a:gd name="T9" fmla="*/ 1051 h 4006"/>
                <a:gd name="T10" fmla="*/ 1503 w 4015"/>
                <a:gd name="T11" fmla="*/ 1124 h 4006"/>
                <a:gd name="T12" fmla="*/ 1287 w 4015"/>
                <a:gd name="T13" fmla="*/ 1219 h 4006"/>
                <a:gd name="T14" fmla="*/ 1107 w 4015"/>
                <a:gd name="T15" fmla="*/ 1343 h 4006"/>
                <a:gd name="T16" fmla="*/ 942 w 4015"/>
                <a:gd name="T17" fmla="*/ 1515 h 4006"/>
                <a:gd name="T18" fmla="*/ 820 w 4015"/>
                <a:gd name="T19" fmla="*/ 1704 h 4006"/>
                <a:gd name="T20" fmla="*/ 739 w 4015"/>
                <a:gd name="T21" fmla="*/ 1924 h 4006"/>
                <a:gd name="T22" fmla="*/ 690 w 4015"/>
                <a:gd name="T23" fmla="*/ 2147 h 4006"/>
                <a:gd name="T24" fmla="*/ 670 w 4015"/>
                <a:gd name="T25" fmla="*/ 2402 h 4006"/>
                <a:gd name="T26" fmla="*/ 684 w 4015"/>
                <a:gd name="T27" fmla="*/ 2679 h 4006"/>
                <a:gd name="T28" fmla="*/ 760 w 4015"/>
                <a:gd name="T29" fmla="*/ 2954 h 4006"/>
                <a:gd name="T30" fmla="*/ 900 w 4015"/>
                <a:gd name="T31" fmla="*/ 3248 h 4006"/>
                <a:gd name="T32" fmla="*/ 1106 w 4015"/>
                <a:gd name="T33" fmla="*/ 3557 h 4006"/>
                <a:gd name="T34" fmla="*/ 1153 w 4015"/>
                <a:gd name="T35" fmla="*/ 3586 h 4006"/>
                <a:gd name="T36" fmla="*/ 1205 w 4015"/>
                <a:gd name="T37" fmla="*/ 3580 h 4006"/>
                <a:gd name="T38" fmla="*/ 1251 w 4015"/>
                <a:gd name="T39" fmla="*/ 3538 h 4006"/>
                <a:gd name="T40" fmla="*/ 1241 w 4015"/>
                <a:gd name="T41" fmla="*/ 3374 h 4006"/>
                <a:gd name="T42" fmla="*/ 1221 w 4015"/>
                <a:gd name="T43" fmla="*/ 3045 h 4006"/>
                <a:gd name="T44" fmla="*/ 1233 w 4015"/>
                <a:gd name="T45" fmla="*/ 2766 h 4006"/>
                <a:gd name="T46" fmla="*/ 1275 w 4015"/>
                <a:gd name="T47" fmla="*/ 2535 h 4006"/>
                <a:gd name="T48" fmla="*/ 1350 w 4015"/>
                <a:gd name="T49" fmla="*/ 2355 h 4006"/>
                <a:gd name="T50" fmla="*/ 1460 w 4015"/>
                <a:gd name="T51" fmla="*/ 2217 h 4006"/>
                <a:gd name="T52" fmla="*/ 1621 w 4015"/>
                <a:gd name="T53" fmla="*/ 2112 h 4006"/>
                <a:gd name="T54" fmla="*/ 1822 w 4015"/>
                <a:gd name="T55" fmla="*/ 2048 h 4006"/>
                <a:gd name="T56" fmla="*/ 2055 w 4015"/>
                <a:gd name="T57" fmla="*/ 2013 h 4006"/>
                <a:gd name="T58" fmla="*/ 2343 w 4015"/>
                <a:gd name="T59" fmla="*/ 2002 h 4006"/>
                <a:gd name="T60" fmla="*/ 2354 w 4015"/>
                <a:gd name="T61" fmla="*/ 2486 h 4006"/>
                <a:gd name="T62" fmla="*/ 2415 w 4015"/>
                <a:gd name="T63" fmla="*/ 2557 h 4006"/>
                <a:gd name="T64" fmla="*/ 2509 w 4015"/>
                <a:gd name="T65" fmla="*/ 2587 h 4006"/>
                <a:gd name="T66" fmla="*/ 2601 w 4015"/>
                <a:gd name="T67" fmla="*/ 2559 h 4006"/>
                <a:gd name="T68" fmla="*/ 3569 w 4015"/>
                <a:gd name="T69" fmla="*/ 1593 h 4006"/>
                <a:gd name="T70" fmla="*/ 3597 w 4015"/>
                <a:gd name="T71" fmla="*/ 1501 h 4006"/>
                <a:gd name="T72" fmla="*/ 3569 w 4015"/>
                <a:gd name="T73" fmla="*/ 1410 h 4006"/>
                <a:gd name="T74" fmla="*/ 2601 w 4015"/>
                <a:gd name="T75" fmla="*/ 443 h 4006"/>
                <a:gd name="T76" fmla="*/ 2513 w 4015"/>
                <a:gd name="T77" fmla="*/ 414 h 4006"/>
                <a:gd name="T78" fmla="*/ 3338 w 4015"/>
                <a:gd name="T79" fmla="*/ 2 h 4006"/>
                <a:gd name="T80" fmla="*/ 3551 w 4015"/>
                <a:gd name="T81" fmla="*/ 54 h 4006"/>
                <a:gd name="T82" fmla="*/ 3737 w 4015"/>
                <a:gd name="T83" fmla="*/ 168 h 4006"/>
                <a:gd name="T84" fmla="*/ 3891 w 4015"/>
                <a:gd name="T85" fmla="*/ 335 h 4006"/>
                <a:gd name="T86" fmla="*/ 3984 w 4015"/>
                <a:gd name="T87" fmla="*/ 530 h 4006"/>
                <a:gd name="T88" fmla="*/ 4015 w 4015"/>
                <a:gd name="T89" fmla="*/ 751 h 4006"/>
                <a:gd name="T90" fmla="*/ 4001 w 4015"/>
                <a:gd name="T91" fmla="*/ 3403 h 4006"/>
                <a:gd name="T92" fmla="*/ 3930 w 4015"/>
                <a:gd name="T93" fmla="*/ 3607 h 4006"/>
                <a:gd name="T94" fmla="*/ 3794 w 4015"/>
                <a:gd name="T95" fmla="*/ 3784 h 4006"/>
                <a:gd name="T96" fmla="*/ 3616 w 4015"/>
                <a:gd name="T97" fmla="*/ 3919 h 4006"/>
                <a:gd name="T98" fmla="*/ 3413 w 4015"/>
                <a:gd name="T99" fmla="*/ 3991 h 4006"/>
                <a:gd name="T100" fmla="*/ 752 w 4015"/>
                <a:gd name="T101" fmla="*/ 4006 h 4006"/>
                <a:gd name="T102" fmla="*/ 533 w 4015"/>
                <a:gd name="T103" fmla="*/ 3975 h 4006"/>
                <a:gd name="T104" fmla="*/ 337 w 4015"/>
                <a:gd name="T105" fmla="*/ 3881 h 4006"/>
                <a:gd name="T106" fmla="*/ 170 w 4015"/>
                <a:gd name="T107" fmla="*/ 3729 h 4006"/>
                <a:gd name="T108" fmla="*/ 56 w 4015"/>
                <a:gd name="T109" fmla="*/ 3542 h 4006"/>
                <a:gd name="T110" fmla="*/ 3 w 4015"/>
                <a:gd name="T111" fmla="*/ 3330 h 4006"/>
                <a:gd name="T112" fmla="*/ 0 w 4015"/>
                <a:gd name="T113" fmla="*/ 751 h 4006"/>
                <a:gd name="T114" fmla="*/ 31 w 4015"/>
                <a:gd name="T115" fmla="*/ 530 h 4006"/>
                <a:gd name="T116" fmla="*/ 124 w 4015"/>
                <a:gd name="T117" fmla="*/ 335 h 4006"/>
                <a:gd name="T118" fmla="*/ 277 w 4015"/>
                <a:gd name="T119" fmla="*/ 168 h 4006"/>
                <a:gd name="T120" fmla="*/ 465 w 4015"/>
                <a:gd name="T121" fmla="*/ 54 h 4006"/>
                <a:gd name="T122" fmla="*/ 677 w 4015"/>
                <a:gd name="T123" fmla="*/ 2 h 4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15" h="4006">
                  <a:moveTo>
                    <a:pt x="2513" y="414"/>
                  </a:moveTo>
                  <a:lnTo>
                    <a:pt x="2480" y="418"/>
                  </a:lnTo>
                  <a:lnTo>
                    <a:pt x="2447" y="430"/>
                  </a:lnTo>
                  <a:lnTo>
                    <a:pt x="2415" y="446"/>
                  </a:lnTo>
                  <a:lnTo>
                    <a:pt x="2389" y="466"/>
                  </a:lnTo>
                  <a:lnTo>
                    <a:pt x="2369" y="491"/>
                  </a:lnTo>
                  <a:lnTo>
                    <a:pt x="2354" y="518"/>
                  </a:lnTo>
                  <a:lnTo>
                    <a:pt x="2345" y="549"/>
                  </a:lnTo>
                  <a:lnTo>
                    <a:pt x="2343" y="584"/>
                  </a:lnTo>
                  <a:lnTo>
                    <a:pt x="2343" y="1000"/>
                  </a:lnTo>
                  <a:lnTo>
                    <a:pt x="2220" y="1003"/>
                  </a:lnTo>
                  <a:lnTo>
                    <a:pt x="2102" y="1009"/>
                  </a:lnTo>
                  <a:lnTo>
                    <a:pt x="1989" y="1019"/>
                  </a:lnTo>
                  <a:lnTo>
                    <a:pt x="1882" y="1034"/>
                  </a:lnTo>
                  <a:lnTo>
                    <a:pt x="1777" y="1051"/>
                  </a:lnTo>
                  <a:lnTo>
                    <a:pt x="1680" y="1073"/>
                  </a:lnTo>
                  <a:lnTo>
                    <a:pt x="1588" y="1097"/>
                  </a:lnTo>
                  <a:lnTo>
                    <a:pt x="1503" y="1124"/>
                  </a:lnTo>
                  <a:lnTo>
                    <a:pt x="1424" y="1153"/>
                  </a:lnTo>
                  <a:lnTo>
                    <a:pt x="1352" y="1185"/>
                  </a:lnTo>
                  <a:lnTo>
                    <a:pt x="1287" y="1219"/>
                  </a:lnTo>
                  <a:lnTo>
                    <a:pt x="1223" y="1258"/>
                  </a:lnTo>
                  <a:lnTo>
                    <a:pt x="1164" y="1298"/>
                  </a:lnTo>
                  <a:lnTo>
                    <a:pt x="1107" y="1343"/>
                  </a:lnTo>
                  <a:lnTo>
                    <a:pt x="1055" y="1391"/>
                  </a:lnTo>
                  <a:lnTo>
                    <a:pt x="995" y="1453"/>
                  </a:lnTo>
                  <a:lnTo>
                    <a:pt x="942" y="1515"/>
                  </a:lnTo>
                  <a:lnTo>
                    <a:pt x="895" y="1577"/>
                  </a:lnTo>
                  <a:lnTo>
                    <a:pt x="855" y="1640"/>
                  </a:lnTo>
                  <a:lnTo>
                    <a:pt x="820" y="1704"/>
                  </a:lnTo>
                  <a:lnTo>
                    <a:pt x="789" y="1773"/>
                  </a:lnTo>
                  <a:lnTo>
                    <a:pt x="762" y="1846"/>
                  </a:lnTo>
                  <a:lnTo>
                    <a:pt x="739" y="1924"/>
                  </a:lnTo>
                  <a:lnTo>
                    <a:pt x="719" y="2002"/>
                  </a:lnTo>
                  <a:lnTo>
                    <a:pt x="703" y="2076"/>
                  </a:lnTo>
                  <a:lnTo>
                    <a:pt x="690" y="2147"/>
                  </a:lnTo>
                  <a:lnTo>
                    <a:pt x="683" y="2215"/>
                  </a:lnTo>
                  <a:lnTo>
                    <a:pt x="675" y="2305"/>
                  </a:lnTo>
                  <a:lnTo>
                    <a:pt x="670" y="2402"/>
                  </a:lnTo>
                  <a:lnTo>
                    <a:pt x="669" y="2503"/>
                  </a:lnTo>
                  <a:lnTo>
                    <a:pt x="673" y="2590"/>
                  </a:lnTo>
                  <a:lnTo>
                    <a:pt x="684" y="2679"/>
                  </a:lnTo>
                  <a:lnTo>
                    <a:pt x="701" y="2769"/>
                  </a:lnTo>
                  <a:lnTo>
                    <a:pt x="727" y="2860"/>
                  </a:lnTo>
                  <a:lnTo>
                    <a:pt x="760" y="2954"/>
                  </a:lnTo>
                  <a:lnTo>
                    <a:pt x="799" y="3051"/>
                  </a:lnTo>
                  <a:lnTo>
                    <a:pt x="846" y="3149"/>
                  </a:lnTo>
                  <a:lnTo>
                    <a:pt x="900" y="3248"/>
                  </a:lnTo>
                  <a:lnTo>
                    <a:pt x="962" y="3349"/>
                  </a:lnTo>
                  <a:lnTo>
                    <a:pt x="1030" y="3452"/>
                  </a:lnTo>
                  <a:lnTo>
                    <a:pt x="1106" y="3557"/>
                  </a:lnTo>
                  <a:lnTo>
                    <a:pt x="1119" y="3570"/>
                  </a:lnTo>
                  <a:lnTo>
                    <a:pt x="1135" y="3580"/>
                  </a:lnTo>
                  <a:lnTo>
                    <a:pt x="1153" y="3586"/>
                  </a:lnTo>
                  <a:lnTo>
                    <a:pt x="1171" y="3588"/>
                  </a:lnTo>
                  <a:lnTo>
                    <a:pt x="1189" y="3586"/>
                  </a:lnTo>
                  <a:lnTo>
                    <a:pt x="1205" y="3580"/>
                  </a:lnTo>
                  <a:lnTo>
                    <a:pt x="1226" y="3569"/>
                  </a:lnTo>
                  <a:lnTo>
                    <a:pt x="1241" y="3555"/>
                  </a:lnTo>
                  <a:lnTo>
                    <a:pt x="1251" y="3538"/>
                  </a:lnTo>
                  <a:lnTo>
                    <a:pt x="1256" y="3517"/>
                  </a:lnTo>
                  <a:lnTo>
                    <a:pt x="1254" y="3494"/>
                  </a:lnTo>
                  <a:lnTo>
                    <a:pt x="1241" y="3374"/>
                  </a:lnTo>
                  <a:lnTo>
                    <a:pt x="1231" y="3259"/>
                  </a:lnTo>
                  <a:lnTo>
                    <a:pt x="1225" y="3150"/>
                  </a:lnTo>
                  <a:lnTo>
                    <a:pt x="1221" y="3045"/>
                  </a:lnTo>
                  <a:lnTo>
                    <a:pt x="1222" y="2947"/>
                  </a:lnTo>
                  <a:lnTo>
                    <a:pt x="1226" y="2853"/>
                  </a:lnTo>
                  <a:lnTo>
                    <a:pt x="1233" y="2766"/>
                  </a:lnTo>
                  <a:lnTo>
                    <a:pt x="1243" y="2684"/>
                  </a:lnTo>
                  <a:lnTo>
                    <a:pt x="1258" y="2607"/>
                  </a:lnTo>
                  <a:lnTo>
                    <a:pt x="1275" y="2535"/>
                  </a:lnTo>
                  <a:lnTo>
                    <a:pt x="1296" y="2470"/>
                  </a:lnTo>
                  <a:lnTo>
                    <a:pt x="1321" y="2409"/>
                  </a:lnTo>
                  <a:lnTo>
                    <a:pt x="1350" y="2355"/>
                  </a:lnTo>
                  <a:lnTo>
                    <a:pt x="1382" y="2305"/>
                  </a:lnTo>
                  <a:lnTo>
                    <a:pt x="1417" y="2261"/>
                  </a:lnTo>
                  <a:lnTo>
                    <a:pt x="1460" y="2217"/>
                  </a:lnTo>
                  <a:lnTo>
                    <a:pt x="1508" y="2178"/>
                  </a:lnTo>
                  <a:lnTo>
                    <a:pt x="1562" y="2143"/>
                  </a:lnTo>
                  <a:lnTo>
                    <a:pt x="1621" y="2112"/>
                  </a:lnTo>
                  <a:lnTo>
                    <a:pt x="1686" y="2086"/>
                  </a:lnTo>
                  <a:lnTo>
                    <a:pt x="1756" y="2064"/>
                  </a:lnTo>
                  <a:lnTo>
                    <a:pt x="1822" y="2048"/>
                  </a:lnTo>
                  <a:lnTo>
                    <a:pt x="1894" y="2033"/>
                  </a:lnTo>
                  <a:lnTo>
                    <a:pt x="1972" y="2022"/>
                  </a:lnTo>
                  <a:lnTo>
                    <a:pt x="2055" y="2013"/>
                  </a:lnTo>
                  <a:lnTo>
                    <a:pt x="2144" y="2007"/>
                  </a:lnTo>
                  <a:lnTo>
                    <a:pt x="2241" y="2003"/>
                  </a:lnTo>
                  <a:lnTo>
                    <a:pt x="2343" y="2002"/>
                  </a:lnTo>
                  <a:lnTo>
                    <a:pt x="2343" y="2420"/>
                  </a:lnTo>
                  <a:lnTo>
                    <a:pt x="2345" y="2455"/>
                  </a:lnTo>
                  <a:lnTo>
                    <a:pt x="2354" y="2486"/>
                  </a:lnTo>
                  <a:lnTo>
                    <a:pt x="2369" y="2513"/>
                  </a:lnTo>
                  <a:lnTo>
                    <a:pt x="2389" y="2536"/>
                  </a:lnTo>
                  <a:lnTo>
                    <a:pt x="2415" y="2557"/>
                  </a:lnTo>
                  <a:lnTo>
                    <a:pt x="2447" y="2574"/>
                  </a:lnTo>
                  <a:lnTo>
                    <a:pt x="2478" y="2583"/>
                  </a:lnTo>
                  <a:lnTo>
                    <a:pt x="2509" y="2587"/>
                  </a:lnTo>
                  <a:lnTo>
                    <a:pt x="2542" y="2583"/>
                  </a:lnTo>
                  <a:lnTo>
                    <a:pt x="2573" y="2574"/>
                  </a:lnTo>
                  <a:lnTo>
                    <a:pt x="2601" y="2559"/>
                  </a:lnTo>
                  <a:lnTo>
                    <a:pt x="2627" y="2536"/>
                  </a:lnTo>
                  <a:lnTo>
                    <a:pt x="3548" y="1619"/>
                  </a:lnTo>
                  <a:lnTo>
                    <a:pt x="3569" y="1593"/>
                  </a:lnTo>
                  <a:lnTo>
                    <a:pt x="3585" y="1564"/>
                  </a:lnTo>
                  <a:lnTo>
                    <a:pt x="3594" y="1535"/>
                  </a:lnTo>
                  <a:lnTo>
                    <a:pt x="3597" y="1501"/>
                  </a:lnTo>
                  <a:lnTo>
                    <a:pt x="3594" y="1469"/>
                  </a:lnTo>
                  <a:lnTo>
                    <a:pt x="3585" y="1438"/>
                  </a:lnTo>
                  <a:lnTo>
                    <a:pt x="3569" y="1410"/>
                  </a:lnTo>
                  <a:lnTo>
                    <a:pt x="3548" y="1384"/>
                  </a:lnTo>
                  <a:lnTo>
                    <a:pt x="2627" y="466"/>
                  </a:lnTo>
                  <a:lnTo>
                    <a:pt x="2601" y="443"/>
                  </a:lnTo>
                  <a:lnTo>
                    <a:pt x="2572" y="427"/>
                  </a:lnTo>
                  <a:lnTo>
                    <a:pt x="2542" y="417"/>
                  </a:lnTo>
                  <a:lnTo>
                    <a:pt x="2513" y="414"/>
                  </a:lnTo>
                  <a:close/>
                  <a:moveTo>
                    <a:pt x="752" y="0"/>
                  </a:moveTo>
                  <a:lnTo>
                    <a:pt x="3263" y="0"/>
                  </a:lnTo>
                  <a:lnTo>
                    <a:pt x="3338" y="2"/>
                  </a:lnTo>
                  <a:lnTo>
                    <a:pt x="3413" y="13"/>
                  </a:lnTo>
                  <a:lnTo>
                    <a:pt x="3483" y="31"/>
                  </a:lnTo>
                  <a:lnTo>
                    <a:pt x="3551" y="54"/>
                  </a:lnTo>
                  <a:lnTo>
                    <a:pt x="3616" y="85"/>
                  </a:lnTo>
                  <a:lnTo>
                    <a:pt x="3678" y="124"/>
                  </a:lnTo>
                  <a:lnTo>
                    <a:pt x="3737" y="168"/>
                  </a:lnTo>
                  <a:lnTo>
                    <a:pt x="3794" y="220"/>
                  </a:lnTo>
                  <a:lnTo>
                    <a:pt x="3846" y="277"/>
                  </a:lnTo>
                  <a:lnTo>
                    <a:pt x="3891" y="335"/>
                  </a:lnTo>
                  <a:lnTo>
                    <a:pt x="3930" y="398"/>
                  </a:lnTo>
                  <a:lnTo>
                    <a:pt x="3961" y="462"/>
                  </a:lnTo>
                  <a:lnTo>
                    <a:pt x="3984" y="530"/>
                  </a:lnTo>
                  <a:lnTo>
                    <a:pt x="4001" y="601"/>
                  </a:lnTo>
                  <a:lnTo>
                    <a:pt x="4011" y="674"/>
                  </a:lnTo>
                  <a:lnTo>
                    <a:pt x="4015" y="751"/>
                  </a:lnTo>
                  <a:lnTo>
                    <a:pt x="4015" y="3254"/>
                  </a:lnTo>
                  <a:lnTo>
                    <a:pt x="4011" y="3330"/>
                  </a:lnTo>
                  <a:lnTo>
                    <a:pt x="4001" y="3403"/>
                  </a:lnTo>
                  <a:lnTo>
                    <a:pt x="3984" y="3474"/>
                  </a:lnTo>
                  <a:lnTo>
                    <a:pt x="3961" y="3542"/>
                  </a:lnTo>
                  <a:lnTo>
                    <a:pt x="3930" y="3607"/>
                  </a:lnTo>
                  <a:lnTo>
                    <a:pt x="3891" y="3669"/>
                  </a:lnTo>
                  <a:lnTo>
                    <a:pt x="3846" y="3729"/>
                  </a:lnTo>
                  <a:lnTo>
                    <a:pt x="3794" y="3784"/>
                  </a:lnTo>
                  <a:lnTo>
                    <a:pt x="3737" y="3836"/>
                  </a:lnTo>
                  <a:lnTo>
                    <a:pt x="3678" y="3881"/>
                  </a:lnTo>
                  <a:lnTo>
                    <a:pt x="3616" y="3919"/>
                  </a:lnTo>
                  <a:lnTo>
                    <a:pt x="3551" y="3950"/>
                  </a:lnTo>
                  <a:lnTo>
                    <a:pt x="3483" y="3975"/>
                  </a:lnTo>
                  <a:lnTo>
                    <a:pt x="3413" y="3991"/>
                  </a:lnTo>
                  <a:lnTo>
                    <a:pt x="3338" y="4002"/>
                  </a:lnTo>
                  <a:lnTo>
                    <a:pt x="3263" y="4006"/>
                  </a:lnTo>
                  <a:lnTo>
                    <a:pt x="752" y="4006"/>
                  </a:lnTo>
                  <a:lnTo>
                    <a:pt x="677" y="4002"/>
                  </a:lnTo>
                  <a:lnTo>
                    <a:pt x="603" y="3991"/>
                  </a:lnTo>
                  <a:lnTo>
                    <a:pt x="533" y="3975"/>
                  </a:lnTo>
                  <a:lnTo>
                    <a:pt x="465" y="3950"/>
                  </a:lnTo>
                  <a:lnTo>
                    <a:pt x="399" y="3919"/>
                  </a:lnTo>
                  <a:lnTo>
                    <a:pt x="337" y="3881"/>
                  </a:lnTo>
                  <a:lnTo>
                    <a:pt x="277" y="3836"/>
                  </a:lnTo>
                  <a:lnTo>
                    <a:pt x="220" y="3784"/>
                  </a:lnTo>
                  <a:lnTo>
                    <a:pt x="170" y="3729"/>
                  </a:lnTo>
                  <a:lnTo>
                    <a:pt x="124" y="3669"/>
                  </a:lnTo>
                  <a:lnTo>
                    <a:pt x="87" y="3607"/>
                  </a:lnTo>
                  <a:lnTo>
                    <a:pt x="56" y="3542"/>
                  </a:lnTo>
                  <a:lnTo>
                    <a:pt x="31" y="3474"/>
                  </a:lnTo>
                  <a:lnTo>
                    <a:pt x="13" y="3403"/>
                  </a:lnTo>
                  <a:lnTo>
                    <a:pt x="3" y="3330"/>
                  </a:lnTo>
                  <a:lnTo>
                    <a:pt x="0" y="3254"/>
                  </a:lnTo>
                  <a:lnTo>
                    <a:pt x="0" y="2012"/>
                  </a:lnTo>
                  <a:lnTo>
                    <a:pt x="0" y="751"/>
                  </a:lnTo>
                  <a:lnTo>
                    <a:pt x="3" y="674"/>
                  </a:lnTo>
                  <a:lnTo>
                    <a:pt x="13" y="601"/>
                  </a:lnTo>
                  <a:lnTo>
                    <a:pt x="31" y="530"/>
                  </a:lnTo>
                  <a:lnTo>
                    <a:pt x="56" y="462"/>
                  </a:lnTo>
                  <a:lnTo>
                    <a:pt x="87" y="398"/>
                  </a:lnTo>
                  <a:lnTo>
                    <a:pt x="124" y="335"/>
                  </a:lnTo>
                  <a:lnTo>
                    <a:pt x="170" y="277"/>
                  </a:lnTo>
                  <a:lnTo>
                    <a:pt x="220" y="220"/>
                  </a:lnTo>
                  <a:lnTo>
                    <a:pt x="277" y="168"/>
                  </a:lnTo>
                  <a:lnTo>
                    <a:pt x="337" y="124"/>
                  </a:lnTo>
                  <a:lnTo>
                    <a:pt x="399" y="85"/>
                  </a:lnTo>
                  <a:lnTo>
                    <a:pt x="465" y="54"/>
                  </a:lnTo>
                  <a:lnTo>
                    <a:pt x="533" y="31"/>
                  </a:lnTo>
                  <a:lnTo>
                    <a:pt x="603" y="13"/>
                  </a:lnTo>
                  <a:lnTo>
                    <a:pt x="677" y="2"/>
                  </a:lnTo>
                  <a:lnTo>
                    <a:pt x="7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1BD32D1-96F4-4458-962A-6EA3ADF671FB}"/>
              </a:ext>
            </a:extLst>
          </p:cNvPr>
          <p:cNvSpPr txBox="1"/>
          <p:nvPr/>
        </p:nvSpPr>
        <p:spPr>
          <a:xfrm>
            <a:off x="3198129" y="1163770"/>
            <a:ext cx="6104897" cy="923330"/>
          </a:xfrm>
          <a:prstGeom prst="rect">
            <a:avLst/>
          </a:prstGeom>
          <a:solidFill>
            <a:schemeClr val="accent6">
              <a:alpha val="21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ko-KR" dirty="0">
                <a:solidFill>
                  <a:schemeClr val="bg1"/>
                </a:solidFill>
              </a:rPr>
              <a:t>어른들은 다 </a:t>
            </a:r>
            <a:r>
              <a:rPr lang="ko-KR" altLang="ko-KR" dirty="0" err="1">
                <a:solidFill>
                  <a:schemeClr val="bg1"/>
                </a:solidFill>
              </a:rPr>
              <a:t>나빠요</a:t>
            </a:r>
            <a:r>
              <a:rPr lang="en-US" altLang="ko-KR" dirty="0">
                <a:solidFill>
                  <a:schemeClr val="bg1"/>
                </a:solidFill>
              </a:rPr>
              <a:t>! </a:t>
            </a:r>
            <a:r>
              <a:rPr lang="ko-KR" altLang="ko-KR" dirty="0">
                <a:solidFill>
                  <a:schemeClr val="bg1"/>
                </a:solidFill>
              </a:rPr>
              <a:t>엄마도 </a:t>
            </a:r>
            <a:r>
              <a:rPr lang="ko-KR" altLang="ko-KR" dirty="0" err="1">
                <a:solidFill>
                  <a:schemeClr val="bg1"/>
                </a:solidFill>
              </a:rPr>
              <a:t>나빠요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  <a:r>
              <a:rPr lang="ko-KR" altLang="ko-KR" dirty="0">
                <a:solidFill>
                  <a:schemeClr val="bg1"/>
                </a:solidFill>
              </a:rPr>
              <a:t>필요는 하지만요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</a:p>
          <a:p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ko-KR" dirty="0">
                <a:solidFill>
                  <a:schemeClr val="bg1"/>
                </a:solidFill>
              </a:rPr>
              <a:t>전 어른이 싫으니까 어른이 되지 </a:t>
            </a:r>
            <a:r>
              <a:rPr lang="ko-KR" altLang="ko-KR" dirty="0" err="1">
                <a:solidFill>
                  <a:schemeClr val="bg1"/>
                </a:solidFill>
              </a:rPr>
              <a:t>않을거예요</a:t>
            </a:r>
            <a:r>
              <a:rPr lang="en-US" altLang="ko-KR" dirty="0">
                <a:solidFill>
                  <a:schemeClr val="bg1"/>
                </a:solidFill>
              </a:rPr>
              <a:t>!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8ECEA4-ACF9-45D7-B429-EC8AA05206E8}"/>
              </a:ext>
            </a:extLst>
          </p:cNvPr>
          <p:cNvSpPr txBox="1"/>
          <p:nvPr/>
        </p:nvSpPr>
        <p:spPr>
          <a:xfrm>
            <a:off x="4943060" y="3796546"/>
            <a:ext cx="4147931" cy="646331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ko-KR" dirty="0">
                <a:solidFill>
                  <a:schemeClr val="bg1"/>
                </a:solidFill>
              </a:rPr>
              <a:t>어쩌다가 그런 생각을 하게 되었나요</a:t>
            </a:r>
            <a:r>
              <a:rPr lang="en-US" altLang="ko-KR" dirty="0">
                <a:solidFill>
                  <a:schemeClr val="bg1"/>
                </a:solidFill>
              </a:rPr>
              <a:t>?</a:t>
            </a:r>
            <a:endParaRPr lang="ko-KR" altLang="ko-KR" dirty="0">
              <a:solidFill>
                <a:schemeClr val="bg1"/>
              </a:solidFill>
            </a:endParaRPr>
          </a:p>
          <a:p>
            <a:endParaRPr lang="ko-KR" altLang="ko-KR" dirty="0">
              <a:solidFill>
                <a:schemeClr val="bg1"/>
              </a:solidFill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BB089C7C-1287-4C33-B8F5-36843417EC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" t="1504" r="50000" b="7822"/>
          <a:stretch/>
        </p:blipFill>
        <p:spPr>
          <a:xfrm>
            <a:off x="648071" y="897104"/>
            <a:ext cx="2093992" cy="2586771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874AFBF7-AFA6-427E-B20A-248B6C897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701" y="3620298"/>
            <a:ext cx="2082821" cy="2519312"/>
          </a:xfrm>
          <a:prstGeom prst="rect">
            <a:avLst/>
          </a:prstGeom>
        </p:spPr>
      </p:pic>
      <p:graphicFrame>
        <p:nvGraphicFramePr>
          <p:cNvPr id="32" name="표 31">
            <a:extLst>
              <a:ext uri="{FF2B5EF4-FFF2-40B4-BE49-F238E27FC236}">
                <a16:creationId xmlns:a16="http://schemas.microsoft.com/office/drawing/2014/main" id="{AF0E6BCA-B5CA-4418-8FCF-8A381B9D0D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467545"/>
              </p:ext>
            </p:extLst>
          </p:nvPr>
        </p:nvGraphicFramePr>
        <p:xfrm>
          <a:off x="916693" y="6540304"/>
          <a:ext cx="1825370" cy="9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5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5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5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25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25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25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8253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2000"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타원 15"/>
          <p:cNvSpPr/>
          <p:nvPr/>
        </p:nvSpPr>
        <p:spPr>
          <a:xfrm>
            <a:off x="2670063" y="6514024"/>
            <a:ext cx="144000" cy="14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029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-2" y="6328229"/>
            <a:ext cx="12192001" cy="529771"/>
          </a:xfrm>
          <a:prstGeom prst="rect">
            <a:avLst/>
          </a:prstGeom>
          <a:solidFill>
            <a:srgbClr val="23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/>
          </p:nvPr>
        </p:nvGraphicFramePr>
        <p:xfrm>
          <a:off x="625248" y="6540304"/>
          <a:ext cx="8963730" cy="9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2000"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모서리가 둥근 직사각형 12"/>
          <p:cNvSpPr/>
          <p:nvPr/>
        </p:nvSpPr>
        <p:spPr>
          <a:xfrm>
            <a:off x="152852" y="6430282"/>
            <a:ext cx="324000" cy="3240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rtlCol="0" anchor="ctr"/>
          <a:lstStyle/>
          <a:p>
            <a:pPr algn="ctr"/>
            <a:r>
              <a:rPr lang="ko-KR" altLang="en-US" sz="1400" dirty="0">
                <a:solidFill>
                  <a:prstClr val="white"/>
                </a:solidFill>
              </a:rPr>
              <a:t>▶</a:t>
            </a:r>
          </a:p>
        </p:txBody>
      </p:sp>
      <p:grpSp>
        <p:nvGrpSpPr>
          <p:cNvPr id="18" name="Group 4"/>
          <p:cNvGrpSpPr>
            <a:grpSpLocks noChangeAspect="1"/>
          </p:cNvGrpSpPr>
          <p:nvPr/>
        </p:nvGrpSpPr>
        <p:grpSpPr bwMode="auto">
          <a:xfrm>
            <a:off x="9938812" y="6483227"/>
            <a:ext cx="260857" cy="222903"/>
            <a:chOff x="3813" y="2796"/>
            <a:chExt cx="866" cy="740"/>
          </a:xfrm>
          <a:solidFill>
            <a:srgbClr val="F6F6F6"/>
          </a:solidFill>
        </p:grpSpPr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3813" y="2850"/>
              <a:ext cx="400" cy="632"/>
            </a:xfrm>
            <a:custGeom>
              <a:avLst/>
              <a:gdLst>
                <a:gd name="T0" fmla="*/ 1465 w 1599"/>
                <a:gd name="T1" fmla="*/ 0 h 2529"/>
                <a:gd name="T2" fmla="*/ 1491 w 1599"/>
                <a:gd name="T3" fmla="*/ 2 h 2529"/>
                <a:gd name="T4" fmla="*/ 1515 w 1599"/>
                <a:gd name="T5" fmla="*/ 9 h 2529"/>
                <a:gd name="T6" fmla="*/ 1538 w 1599"/>
                <a:gd name="T7" fmla="*/ 22 h 2529"/>
                <a:gd name="T8" fmla="*/ 1559 w 1599"/>
                <a:gd name="T9" fmla="*/ 39 h 2529"/>
                <a:gd name="T10" fmla="*/ 1575 w 1599"/>
                <a:gd name="T11" fmla="*/ 60 h 2529"/>
                <a:gd name="T12" fmla="*/ 1588 w 1599"/>
                <a:gd name="T13" fmla="*/ 82 h 2529"/>
                <a:gd name="T14" fmla="*/ 1596 w 1599"/>
                <a:gd name="T15" fmla="*/ 106 h 2529"/>
                <a:gd name="T16" fmla="*/ 1599 w 1599"/>
                <a:gd name="T17" fmla="*/ 132 h 2529"/>
                <a:gd name="T18" fmla="*/ 1599 w 1599"/>
                <a:gd name="T19" fmla="*/ 2396 h 2529"/>
                <a:gd name="T20" fmla="*/ 1596 w 1599"/>
                <a:gd name="T21" fmla="*/ 2423 h 2529"/>
                <a:gd name="T22" fmla="*/ 1588 w 1599"/>
                <a:gd name="T23" fmla="*/ 2447 h 2529"/>
                <a:gd name="T24" fmla="*/ 1575 w 1599"/>
                <a:gd name="T25" fmla="*/ 2469 h 2529"/>
                <a:gd name="T26" fmla="*/ 1559 w 1599"/>
                <a:gd name="T27" fmla="*/ 2490 h 2529"/>
                <a:gd name="T28" fmla="*/ 1538 w 1599"/>
                <a:gd name="T29" fmla="*/ 2507 h 2529"/>
                <a:gd name="T30" fmla="*/ 1515 w 1599"/>
                <a:gd name="T31" fmla="*/ 2520 h 2529"/>
                <a:gd name="T32" fmla="*/ 1491 w 1599"/>
                <a:gd name="T33" fmla="*/ 2527 h 2529"/>
                <a:gd name="T34" fmla="*/ 1465 w 1599"/>
                <a:gd name="T35" fmla="*/ 2529 h 2529"/>
                <a:gd name="T36" fmla="*/ 1438 w 1599"/>
                <a:gd name="T37" fmla="*/ 2527 h 2529"/>
                <a:gd name="T38" fmla="*/ 1414 w 1599"/>
                <a:gd name="T39" fmla="*/ 2520 h 2529"/>
                <a:gd name="T40" fmla="*/ 1392 w 1599"/>
                <a:gd name="T41" fmla="*/ 2507 h 2529"/>
                <a:gd name="T42" fmla="*/ 1371 w 1599"/>
                <a:gd name="T43" fmla="*/ 2490 h 2529"/>
                <a:gd name="T44" fmla="*/ 678 w 1599"/>
                <a:gd name="T45" fmla="*/ 1797 h 2529"/>
                <a:gd name="T46" fmla="*/ 133 w 1599"/>
                <a:gd name="T47" fmla="*/ 1797 h 2529"/>
                <a:gd name="T48" fmla="*/ 108 w 1599"/>
                <a:gd name="T49" fmla="*/ 1795 h 2529"/>
                <a:gd name="T50" fmla="*/ 82 w 1599"/>
                <a:gd name="T51" fmla="*/ 1787 h 2529"/>
                <a:gd name="T52" fmla="*/ 60 w 1599"/>
                <a:gd name="T53" fmla="*/ 1775 h 2529"/>
                <a:gd name="T54" fmla="*/ 39 w 1599"/>
                <a:gd name="T55" fmla="*/ 1757 h 2529"/>
                <a:gd name="T56" fmla="*/ 22 w 1599"/>
                <a:gd name="T57" fmla="*/ 1737 h 2529"/>
                <a:gd name="T58" fmla="*/ 9 w 1599"/>
                <a:gd name="T59" fmla="*/ 1714 h 2529"/>
                <a:gd name="T60" fmla="*/ 2 w 1599"/>
                <a:gd name="T61" fmla="*/ 1690 h 2529"/>
                <a:gd name="T62" fmla="*/ 0 w 1599"/>
                <a:gd name="T63" fmla="*/ 1665 h 2529"/>
                <a:gd name="T64" fmla="*/ 0 w 1599"/>
                <a:gd name="T65" fmla="*/ 1272 h 2529"/>
                <a:gd name="T66" fmla="*/ 0 w 1599"/>
                <a:gd name="T67" fmla="*/ 865 h 2529"/>
                <a:gd name="T68" fmla="*/ 2 w 1599"/>
                <a:gd name="T69" fmla="*/ 839 h 2529"/>
                <a:gd name="T70" fmla="*/ 9 w 1599"/>
                <a:gd name="T71" fmla="*/ 815 h 2529"/>
                <a:gd name="T72" fmla="*/ 22 w 1599"/>
                <a:gd name="T73" fmla="*/ 793 h 2529"/>
                <a:gd name="T74" fmla="*/ 39 w 1599"/>
                <a:gd name="T75" fmla="*/ 771 h 2529"/>
                <a:gd name="T76" fmla="*/ 60 w 1599"/>
                <a:gd name="T77" fmla="*/ 755 h 2529"/>
                <a:gd name="T78" fmla="*/ 82 w 1599"/>
                <a:gd name="T79" fmla="*/ 742 h 2529"/>
                <a:gd name="T80" fmla="*/ 108 w 1599"/>
                <a:gd name="T81" fmla="*/ 735 h 2529"/>
                <a:gd name="T82" fmla="*/ 133 w 1599"/>
                <a:gd name="T83" fmla="*/ 732 h 2529"/>
                <a:gd name="T84" fmla="*/ 678 w 1599"/>
                <a:gd name="T85" fmla="*/ 732 h 2529"/>
                <a:gd name="T86" fmla="*/ 1371 w 1599"/>
                <a:gd name="T87" fmla="*/ 39 h 2529"/>
                <a:gd name="T88" fmla="*/ 1392 w 1599"/>
                <a:gd name="T89" fmla="*/ 22 h 2529"/>
                <a:gd name="T90" fmla="*/ 1414 w 1599"/>
                <a:gd name="T91" fmla="*/ 9 h 2529"/>
                <a:gd name="T92" fmla="*/ 1438 w 1599"/>
                <a:gd name="T93" fmla="*/ 2 h 2529"/>
                <a:gd name="T94" fmla="*/ 1465 w 1599"/>
                <a:gd name="T95" fmla="*/ 0 h 2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99" h="2529">
                  <a:moveTo>
                    <a:pt x="1465" y="0"/>
                  </a:moveTo>
                  <a:lnTo>
                    <a:pt x="1491" y="2"/>
                  </a:lnTo>
                  <a:lnTo>
                    <a:pt x="1515" y="9"/>
                  </a:lnTo>
                  <a:lnTo>
                    <a:pt x="1538" y="22"/>
                  </a:lnTo>
                  <a:lnTo>
                    <a:pt x="1559" y="39"/>
                  </a:lnTo>
                  <a:lnTo>
                    <a:pt x="1575" y="60"/>
                  </a:lnTo>
                  <a:lnTo>
                    <a:pt x="1588" y="82"/>
                  </a:lnTo>
                  <a:lnTo>
                    <a:pt x="1596" y="106"/>
                  </a:lnTo>
                  <a:lnTo>
                    <a:pt x="1599" y="132"/>
                  </a:lnTo>
                  <a:lnTo>
                    <a:pt x="1599" y="2396"/>
                  </a:lnTo>
                  <a:lnTo>
                    <a:pt x="1596" y="2423"/>
                  </a:lnTo>
                  <a:lnTo>
                    <a:pt x="1588" y="2447"/>
                  </a:lnTo>
                  <a:lnTo>
                    <a:pt x="1575" y="2469"/>
                  </a:lnTo>
                  <a:lnTo>
                    <a:pt x="1559" y="2490"/>
                  </a:lnTo>
                  <a:lnTo>
                    <a:pt x="1538" y="2507"/>
                  </a:lnTo>
                  <a:lnTo>
                    <a:pt x="1515" y="2520"/>
                  </a:lnTo>
                  <a:lnTo>
                    <a:pt x="1491" y="2527"/>
                  </a:lnTo>
                  <a:lnTo>
                    <a:pt x="1465" y="2529"/>
                  </a:lnTo>
                  <a:lnTo>
                    <a:pt x="1438" y="2527"/>
                  </a:lnTo>
                  <a:lnTo>
                    <a:pt x="1414" y="2520"/>
                  </a:lnTo>
                  <a:lnTo>
                    <a:pt x="1392" y="2507"/>
                  </a:lnTo>
                  <a:lnTo>
                    <a:pt x="1371" y="2490"/>
                  </a:lnTo>
                  <a:lnTo>
                    <a:pt x="678" y="1797"/>
                  </a:lnTo>
                  <a:lnTo>
                    <a:pt x="133" y="1797"/>
                  </a:lnTo>
                  <a:lnTo>
                    <a:pt x="108" y="1795"/>
                  </a:lnTo>
                  <a:lnTo>
                    <a:pt x="82" y="1787"/>
                  </a:lnTo>
                  <a:lnTo>
                    <a:pt x="60" y="1775"/>
                  </a:lnTo>
                  <a:lnTo>
                    <a:pt x="39" y="1757"/>
                  </a:lnTo>
                  <a:lnTo>
                    <a:pt x="22" y="1737"/>
                  </a:lnTo>
                  <a:lnTo>
                    <a:pt x="9" y="1714"/>
                  </a:lnTo>
                  <a:lnTo>
                    <a:pt x="2" y="1690"/>
                  </a:lnTo>
                  <a:lnTo>
                    <a:pt x="0" y="1665"/>
                  </a:lnTo>
                  <a:lnTo>
                    <a:pt x="0" y="1272"/>
                  </a:lnTo>
                  <a:lnTo>
                    <a:pt x="0" y="865"/>
                  </a:lnTo>
                  <a:lnTo>
                    <a:pt x="2" y="839"/>
                  </a:lnTo>
                  <a:lnTo>
                    <a:pt x="9" y="815"/>
                  </a:lnTo>
                  <a:lnTo>
                    <a:pt x="22" y="793"/>
                  </a:lnTo>
                  <a:lnTo>
                    <a:pt x="39" y="771"/>
                  </a:lnTo>
                  <a:lnTo>
                    <a:pt x="60" y="755"/>
                  </a:lnTo>
                  <a:lnTo>
                    <a:pt x="82" y="742"/>
                  </a:lnTo>
                  <a:lnTo>
                    <a:pt x="108" y="735"/>
                  </a:lnTo>
                  <a:lnTo>
                    <a:pt x="133" y="732"/>
                  </a:lnTo>
                  <a:lnTo>
                    <a:pt x="678" y="732"/>
                  </a:lnTo>
                  <a:lnTo>
                    <a:pt x="1371" y="39"/>
                  </a:lnTo>
                  <a:lnTo>
                    <a:pt x="1392" y="22"/>
                  </a:lnTo>
                  <a:lnTo>
                    <a:pt x="1414" y="9"/>
                  </a:lnTo>
                  <a:lnTo>
                    <a:pt x="1438" y="2"/>
                  </a:lnTo>
                  <a:lnTo>
                    <a:pt x="14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4285" y="3041"/>
              <a:ext cx="127" cy="250"/>
            </a:xfrm>
            <a:custGeom>
              <a:avLst/>
              <a:gdLst>
                <a:gd name="T0" fmla="*/ 153 w 507"/>
                <a:gd name="T1" fmla="*/ 1 h 999"/>
                <a:gd name="T2" fmla="*/ 184 w 507"/>
                <a:gd name="T3" fmla="*/ 11 h 999"/>
                <a:gd name="T4" fmla="*/ 275 w 507"/>
                <a:gd name="T5" fmla="*/ 57 h 999"/>
                <a:gd name="T6" fmla="*/ 353 w 507"/>
                <a:gd name="T7" fmla="*/ 121 h 999"/>
                <a:gd name="T8" fmla="*/ 418 w 507"/>
                <a:gd name="T9" fmla="*/ 204 h 999"/>
                <a:gd name="T10" fmla="*/ 468 w 507"/>
                <a:gd name="T11" fmla="*/ 297 h 999"/>
                <a:gd name="T12" fmla="*/ 497 w 507"/>
                <a:gd name="T13" fmla="*/ 397 h 999"/>
                <a:gd name="T14" fmla="*/ 507 w 507"/>
                <a:gd name="T15" fmla="*/ 500 h 999"/>
                <a:gd name="T16" fmla="*/ 497 w 507"/>
                <a:gd name="T17" fmla="*/ 602 h 999"/>
                <a:gd name="T18" fmla="*/ 468 w 507"/>
                <a:gd name="T19" fmla="*/ 700 h 999"/>
                <a:gd name="T20" fmla="*/ 418 w 507"/>
                <a:gd name="T21" fmla="*/ 794 h 999"/>
                <a:gd name="T22" fmla="*/ 353 w 507"/>
                <a:gd name="T23" fmla="*/ 876 h 999"/>
                <a:gd name="T24" fmla="*/ 275 w 507"/>
                <a:gd name="T25" fmla="*/ 941 h 999"/>
                <a:gd name="T26" fmla="*/ 184 w 507"/>
                <a:gd name="T27" fmla="*/ 988 h 999"/>
                <a:gd name="T28" fmla="*/ 153 w 507"/>
                <a:gd name="T29" fmla="*/ 998 h 999"/>
                <a:gd name="T30" fmla="*/ 106 w 507"/>
                <a:gd name="T31" fmla="*/ 997 h 999"/>
                <a:gd name="T32" fmla="*/ 60 w 507"/>
                <a:gd name="T33" fmla="*/ 978 h 999"/>
                <a:gd name="T34" fmla="*/ 22 w 507"/>
                <a:gd name="T35" fmla="*/ 940 h 999"/>
                <a:gd name="T36" fmla="*/ 2 w 507"/>
                <a:gd name="T37" fmla="*/ 893 h 999"/>
                <a:gd name="T38" fmla="*/ 1 w 507"/>
                <a:gd name="T39" fmla="*/ 845 h 999"/>
                <a:gd name="T40" fmla="*/ 13 w 507"/>
                <a:gd name="T41" fmla="*/ 808 h 999"/>
                <a:gd name="T42" fmla="*/ 42 w 507"/>
                <a:gd name="T43" fmla="*/ 773 h 999"/>
                <a:gd name="T44" fmla="*/ 85 w 507"/>
                <a:gd name="T45" fmla="*/ 740 h 999"/>
                <a:gd name="T46" fmla="*/ 156 w 507"/>
                <a:gd name="T47" fmla="*/ 692 h 999"/>
                <a:gd name="T48" fmla="*/ 198 w 507"/>
                <a:gd name="T49" fmla="*/ 648 h 999"/>
                <a:gd name="T50" fmla="*/ 226 w 507"/>
                <a:gd name="T51" fmla="*/ 593 h 999"/>
                <a:gd name="T52" fmla="*/ 239 w 507"/>
                <a:gd name="T53" fmla="*/ 534 h 999"/>
                <a:gd name="T54" fmla="*/ 239 w 507"/>
                <a:gd name="T55" fmla="*/ 465 h 999"/>
                <a:gd name="T56" fmla="*/ 226 w 507"/>
                <a:gd name="T57" fmla="*/ 406 h 999"/>
                <a:gd name="T58" fmla="*/ 198 w 507"/>
                <a:gd name="T59" fmla="*/ 351 h 999"/>
                <a:gd name="T60" fmla="*/ 156 w 507"/>
                <a:gd name="T61" fmla="*/ 307 h 999"/>
                <a:gd name="T62" fmla="*/ 62 w 507"/>
                <a:gd name="T63" fmla="*/ 244 h 999"/>
                <a:gd name="T64" fmla="*/ 24 w 507"/>
                <a:gd name="T65" fmla="*/ 207 h 999"/>
                <a:gd name="T66" fmla="*/ 6 w 507"/>
                <a:gd name="T67" fmla="*/ 174 h 999"/>
                <a:gd name="T68" fmla="*/ 0 w 507"/>
                <a:gd name="T69" fmla="*/ 133 h 999"/>
                <a:gd name="T70" fmla="*/ 9 w 507"/>
                <a:gd name="T71" fmla="*/ 81 h 999"/>
                <a:gd name="T72" fmla="*/ 39 w 507"/>
                <a:gd name="T73" fmla="*/ 39 h 999"/>
                <a:gd name="T74" fmla="*/ 82 w 507"/>
                <a:gd name="T75" fmla="*/ 10 h 999"/>
                <a:gd name="T76" fmla="*/ 133 w 507"/>
                <a:gd name="T77" fmla="*/ 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7" h="999">
                  <a:moveTo>
                    <a:pt x="133" y="0"/>
                  </a:moveTo>
                  <a:lnTo>
                    <a:pt x="153" y="1"/>
                  </a:lnTo>
                  <a:lnTo>
                    <a:pt x="170" y="4"/>
                  </a:lnTo>
                  <a:lnTo>
                    <a:pt x="184" y="11"/>
                  </a:lnTo>
                  <a:lnTo>
                    <a:pt x="232" y="32"/>
                  </a:lnTo>
                  <a:lnTo>
                    <a:pt x="275" y="57"/>
                  </a:lnTo>
                  <a:lnTo>
                    <a:pt x="316" y="87"/>
                  </a:lnTo>
                  <a:lnTo>
                    <a:pt x="353" y="121"/>
                  </a:lnTo>
                  <a:lnTo>
                    <a:pt x="388" y="160"/>
                  </a:lnTo>
                  <a:lnTo>
                    <a:pt x="418" y="204"/>
                  </a:lnTo>
                  <a:lnTo>
                    <a:pt x="446" y="250"/>
                  </a:lnTo>
                  <a:lnTo>
                    <a:pt x="468" y="297"/>
                  </a:lnTo>
                  <a:lnTo>
                    <a:pt x="485" y="347"/>
                  </a:lnTo>
                  <a:lnTo>
                    <a:pt x="497" y="397"/>
                  </a:lnTo>
                  <a:lnTo>
                    <a:pt x="505" y="447"/>
                  </a:lnTo>
                  <a:lnTo>
                    <a:pt x="507" y="500"/>
                  </a:lnTo>
                  <a:lnTo>
                    <a:pt x="505" y="552"/>
                  </a:lnTo>
                  <a:lnTo>
                    <a:pt x="497" y="602"/>
                  </a:lnTo>
                  <a:lnTo>
                    <a:pt x="485" y="652"/>
                  </a:lnTo>
                  <a:lnTo>
                    <a:pt x="468" y="700"/>
                  </a:lnTo>
                  <a:lnTo>
                    <a:pt x="446" y="748"/>
                  </a:lnTo>
                  <a:lnTo>
                    <a:pt x="418" y="794"/>
                  </a:lnTo>
                  <a:lnTo>
                    <a:pt x="388" y="837"/>
                  </a:lnTo>
                  <a:lnTo>
                    <a:pt x="353" y="876"/>
                  </a:lnTo>
                  <a:lnTo>
                    <a:pt x="316" y="911"/>
                  </a:lnTo>
                  <a:lnTo>
                    <a:pt x="275" y="941"/>
                  </a:lnTo>
                  <a:lnTo>
                    <a:pt x="232" y="967"/>
                  </a:lnTo>
                  <a:lnTo>
                    <a:pt x="184" y="988"/>
                  </a:lnTo>
                  <a:lnTo>
                    <a:pt x="170" y="994"/>
                  </a:lnTo>
                  <a:lnTo>
                    <a:pt x="153" y="998"/>
                  </a:lnTo>
                  <a:lnTo>
                    <a:pt x="133" y="999"/>
                  </a:lnTo>
                  <a:lnTo>
                    <a:pt x="106" y="997"/>
                  </a:lnTo>
                  <a:lnTo>
                    <a:pt x="82" y="989"/>
                  </a:lnTo>
                  <a:lnTo>
                    <a:pt x="60" y="978"/>
                  </a:lnTo>
                  <a:lnTo>
                    <a:pt x="39" y="961"/>
                  </a:lnTo>
                  <a:lnTo>
                    <a:pt x="22" y="940"/>
                  </a:lnTo>
                  <a:lnTo>
                    <a:pt x="9" y="918"/>
                  </a:lnTo>
                  <a:lnTo>
                    <a:pt x="2" y="893"/>
                  </a:lnTo>
                  <a:lnTo>
                    <a:pt x="0" y="866"/>
                  </a:lnTo>
                  <a:lnTo>
                    <a:pt x="1" y="845"/>
                  </a:lnTo>
                  <a:lnTo>
                    <a:pt x="6" y="826"/>
                  </a:lnTo>
                  <a:lnTo>
                    <a:pt x="13" y="808"/>
                  </a:lnTo>
                  <a:lnTo>
                    <a:pt x="24" y="792"/>
                  </a:lnTo>
                  <a:lnTo>
                    <a:pt x="42" y="773"/>
                  </a:lnTo>
                  <a:lnTo>
                    <a:pt x="62" y="755"/>
                  </a:lnTo>
                  <a:lnTo>
                    <a:pt x="85" y="740"/>
                  </a:lnTo>
                  <a:lnTo>
                    <a:pt x="120" y="717"/>
                  </a:lnTo>
                  <a:lnTo>
                    <a:pt x="156" y="692"/>
                  </a:lnTo>
                  <a:lnTo>
                    <a:pt x="178" y="672"/>
                  </a:lnTo>
                  <a:lnTo>
                    <a:pt x="198" y="648"/>
                  </a:lnTo>
                  <a:lnTo>
                    <a:pt x="216" y="618"/>
                  </a:lnTo>
                  <a:lnTo>
                    <a:pt x="226" y="593"/>
                  </a:lnTo>
                  <a:lnTo>
                    <a:pt x="235" y="564"/>
                  </a:lnTo>
                  <a:lnTo>
                    <a:pt x="239" y="534"/>
                  </a:lnTo>
                  <a:lnTo>
                    <a:pt x="241" y="500"/>
                  </a:lnTo>
                  <a:lnTo>
                    <a:pt x="239" y="465"/>
                  </a:lnTo>
                  <a:lnTo>
                    <a:pt x="235" y="435"/>
                  </a:lnTo>
                  <a:lnTo>
                    <a:pt x="226" y="406"/>
                  </a:lnTo>
                  <a:lnTo>
                    <a:pt x="216" y="381"/>
                  </a:lnTo>
                  <a:lnTo>
                    <a:pt x="198" y="351"/>
                  </a:lnTo>
                  <a:lnTo>
                    <a:pt x="178" y="327"/>
                  </a:lnTo>
                  <a:lnTo>
                    <a:pt x="156" y="307"/>
                  </a:lnTo>
                  <a:lnTo>
                    <a:pt x="85" y="260"/>
                  </a:lnTo>
                  <a:lnTo>
                    <a:pt x="62" y="244"/>
                  </a:lnTo>
                  <a:lnTo>
                    <a:pt x="42" y="227"/>
                  </a:lnTo>
                  <a:lnTo>
                    <a:pt x="24" y="207"/>
                  </a:lnTo>
                  <a:lnTo>
                    <a:pt x="13" y="191"/>
                  </a:lnTo>
                  <a:lnTo>
                    <a:pt x="6" y="174"/>
                  </a:lnTo>
                  <a:lnTo>
                    <a:pt x="1" y="154"/>
                  </a:lnTo>
                  <a:lnTo>
                    <a:pt x="0" y="133"/>
                  </a:lnTo>
                  <a:lnTo>
                    <a:pt x="2" y="107"/>
                  </a:lnTo>
                  <a:lnTo>
                    <a:pt x="9" y="81"/>
                  </a:lnTo>
                  <a:lnTo>
                    <a:pt x="22" y="59"/>
                  </a:lnTo>
                  <a:lnTo>
                    <a:pt x="39" y="39"/>
                  </a:lnTo>
                  <a:lnTo>
                    <a:pt x="60" y="22"/>
                  </a:lnTo>
                  <a:lnTo>
                    <a:pt x="82" y="10"/>
                  </a:lnTo>
                  <a:lnTo>
                    <a:pt x="106" y="2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4337" y="2918"/>
              <a:ext cx="208" cy="496"/>
            </a:xfrm>
            <a:custGeom>
              <a:avLst/>
              <a:gdLst>
                <a:gd name="T0" fmla="*/ 161 w 833"/>
                <a:gd name="T1" fmla="*/ 3 h 1981"/>
                <a:gd name="T2" fmla="*/ 259 w 833"/>
                <a:gd name="T3" fmla="*/ 44 h 1981"/>
                <a:gd name="T4" fmla="*/ 391 w 833"/>
                <a:gd name="T5" fmla="*/ 123 h 1981"/>
                <a:gd name="T6" fmla="*/ 508 w 833"/>
                <a:gd name="T7" fmla="*/ 221 h 1981"/>
                <a:gd name="T8" fmla="*/ 610 w 833"/>
                <a:gd name="T9" fmla="*/ 337 h 1981"/>
                <a:gd name="T10" fmla="*/ 698 w 833"/>
                <a:gd name="T11" fmla="*/ 471 h 1981"/>
                <a:gd name="T12" fmla="*/ 764 w 833"/>
                <a:gd name="T13" fmla="*/ 611 h 1981"/>
                <a:gd name="T14" fmla="*/ 808 w 833"/>
                <a:gd name="T15" fmla="*/ 759 h 1981"/>
                <a:gd name="T16" fmla="*/ 830 w 833"/>
                <a:gd name="T17" fmla="*/ 912 h 1981"/>
                <a:gd name="T18" fmla="*/ 830 w 833"/>
                <a:gd name="T19" fmla="*/ 1069 h 1981"/>
                <a:gd name="T20" fmla="*/ 808 w 833"/>
                <a:gd name="T21" fmla="*/ 1223 h 1981"/>
                <a:gd name="T22" fmla="*/ 764 w 833"/>
                <a:gd name="T23" fmla="*/ 1369 h 1981"/>
                <a:gd name="T24" fmla="*/ 698 w 833"/>
                <a:gd name="T25" fmla="*/ 1511 h 1981"/>
                <a:gd name="T26" fmla="*/ 610 w 833"/>
                <a:gd name="T27" fmla="*/ 1644 h 1981"/>
                <a:gd name="T28" fmla="*/ 508 w 833"/>
                <a:gd name="T29" fmla="*/ 1760 h 1981"/>
                <a:gd name="T30" fmla="*/ 391 w 833"/>
                <a:gd name="T31" fmla="*/ 1858 h 1981"/>
                <a:gd name="T32" fmla="*/ 259 w 833"/>
                <a:gd name="T33" fmla="*/ 1938 h 1981"/>
                <a:gd name="T34" fmla="*/ 162 w 833"/>
                <a:gd name="T35" fmla="*/ 1979 h 1981"/>
                <a:gd name="T36" fmla="*/ 109 w 833"/>
                <a:gd name="T37" fmla="*/ 1979 h 1981"/>
                <a:gd name="T38" fmla="*/ 61 w 833"/>
                <a:gd name="T39" fmla="*/ 1959 h 1981"/>
                <a:gd name="T40" fmla="*/ 23 w 833"/>
                <a:gd name="T41" fmla="*/ 1921 h 1981"/>
                <a:gd name="T42" fmla="*/ 3 w 833"/>
                <a:gd name="T43" fmla="*/ 1874 h 1981"/>
                <a:gd name="T44" fmla="*/ 3 w 833"/>
                <a:gd name="T45" fmla="*/ 1822 h 1981"/>
                <a:gd name="T46" fmla="*/ 21 w 833"/>
                <a:gd name="T47" fmla="*/ 1777 h 1981"/>
                <a:gd name="T48" fmla="*/ 57 w 833"/>
                <a:gd name="T49" fmla="*/ 1740 h 1981"/>
                <a:gd name="T50" fmla="*/ 125 w 833"/>
                <a:gd name="T51" fmla="*/ 1702 h 1981"/>
                <a:gd name="T52" fmla="*/ 195 w 833"/>
                <a:gd name="T53" fmla="*/ 1664 h 1981"/>
                <a:gd name="T54" fmla="*/ 240 w 833"/>
                <a:gd name="T55" fmla="*/ 1633 h 1981"/>
                <a:gd name="T56" fmla="*/ 335 w 833"/>
                <a:gd name="T57" fmla="*/ 1552 h 1981"/>
                <a:gd name="T58" fmla="*/ 415 w 833"/>
                <a:gd name="T59" fmla="*/ 1458 h 1981"/>
                <a:gd name="T60" fmla="*/ 480 w 833"/>
                <a:gd name="T61" fmla="*/ 1352 h 1981"/>
                <a:gd name="T62" fmla="*/ 528 w 833"/>
                <a:gd name="T63" fmla="*/ 1236 h 1981"/>
                <a:gd name="T64" fmla="*/ 557 w 833"/>
                <a:gd name="T65" fmla="*/ 1115 h 1981"/>
                <a:gd name="T66" fmla="*/ 567 w 833"/>
                <a:gd name="T67" fmla="*/ 991 h 1981"/>
                <a:gd name="T68" fmla="*/ 557 w 833"/>
                <a:gd name="T69" fmla="*/ 865 h 1981"/>
                <a:gd name="T70" fmla="*/ 528 w 833"/>
                <a:gd name="T71" fmla="*/ 745 h 1981"/>
                <a:gd name="T72" fmla="*/ 480 w 833"/>
                <a:gd name="T73" fmla="*/ 629 h 1981"/>
                <a:gd name="T74" fmla="*/ 415 w 833"/>
                <a:gd name="T75" fmla="*/ 523 h 1981"/>
                <a:gd name="T76" fmla="*/ 335 w 833"/>
                <a:gd name="T77" fmla="*/ 429 h 1981"/>
                <a:gd name="T78" fmla="*/ 240 w 833"/>
                <a:gd name="T79" fmla="*/ 348 h 1981"/>
                <a:gd name="T80" fmla="*/ 195 w 833"/>
                <a:gd name="T81" fmla="*/ 318 h 1981"/>
                <a:gd name="T82" fmla="*/ 125 w 833"/>
                <a:gd name="T83" fmla="*/ 279 h 1981"/>
                <a:gd name="T84" fmla="*/ 57 w 833"/>
                <a:gd name="T85" fmla="*/ 241 h 1981"/>
                <a:gd name="T86" fmla="*/ 21 w 833"/>
                <a:gd name="T87" fmla="*/ 204 h 1981"/>
                <a:gd name="T88" fmla="*/ 3 w 833"/>
                <a:gd name="T89" fmla="*/ 159 h 1981"/>
                <a:gd name="T90" fmla="*/ 3 w 833"/>
                <a:gd name="T91" fmla="*/ 107 h 1981"/>
                <a:gd name="T92" fmla="*/ 23 w 833"/>
                <a:gd name="T93" fmla="*/ 60 h 1981"/>
                <a:gd name="T94" fmla="*/ 61 w 833"/>
                <a:gd name="T95" fmla="*/ 22 h 1981"/>
                <a:gd name="T96" fmla="*/ 108 w 833"/>
                <a:gd name="T97" fmla="*/ 3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33" h="1981">
                  <a:moveTo>
                    <a:pt x="133" y="0"/>
                  </a:moveTo>
                  <a:lnTo>
                    <a:pt x="161" y="3"/>
                  </a:lnTo>
                  <a:lnTo>
                    <a:pt x="188" y="10"/>
                  </a:lnTo>
                  <a:lnTo>
                    <a:pt x="259" y="44"/>
                  </a:lnTo>
                  <a:lnTo>
                    <a:pt x="326" y="81"/>
                  </a:lnTo>
                  <a:lnTo>
                    <a:pt x="391" y="123"/>
                  </a:lnTo>
                  <a:lnTo>
                    <a:pt x="451" y="169"/>
                  </a:lnTo>
                  <a:lnTo>
                    <a:pt x="508" y="221"/>
                  </a:lnTo>
                  <a:lnTo>
                    <a:pt x="560" y="277"/>
                  </a:lnTo>
                  <a:lnTo>
                    <a:pt x="610" y="337"/>
                  </a:lnTo>
                  <a:lnTo>
                    <a:pt x="656" y="403"/>
                  </a:lnTo>
                  <a:lnTo>
                    <a:pt x="698" y="471"/>
                  </a:lnTo>
                  <a:lnTo>
                    <a:pt x="733" y="541"/>
                  </a:lnTo>
                  <a:lnTo>
                    <a:pt x="764" y="611"/>
                  </a:lnTo>
                  <a:lnTo>
                    <a:pt x="789" y="684"/>
                  </a:lnTo>
                  <a:lnTo>
                    <a:pt x="808" y="759"/>
                  </a:lnTo>
                  <a:lnTo>
                    <a:pt x="822" y="835"/>
                  </a:lnTo>
                  <a:lnTo>
                    <a:pt x="830" y="912"/>
                  </a:lnTo>
                  <a:lnTo>
                    <a:pt x="833" y="991"/>
                  </a:lnTo>
                  <a:lnTo>
                    <a:pt x="830" y="1069"/>
                  </a:lnTo>
                  <a:lnTo>
                    <a:pt x="822" y="1147"/>
                  </a:lnTo>
                  <a:lnTo>
                    <a:pt x="808" y="1223"/>
                  </a:lnTo>
                  <a:lnTo>
                    <a:pt x="789" y="1297"/>
                  </a:lnTo>
                  <a:lnTo>
                    <a:pt x="764" y="1369"/>
                  </a:lnTo>
                  <a:lnTo>
                    <a:pt x="733" y="1440"/>
                  </a:lnTo>
                  <a:lnTo>
                    <a:pt x="698" y="1511"/>
                  </a:lnTo>
                  <a:lnTo>
                    <a:pt x="656" y="1578"/>
                  </a:lnTo>
                  <a:lnTo>
                    <a:pt x="610" y="1644"/>
                  </a:lnTo>
                  <a:lnTo>
                    <a:pt x="560" y="1704"/>
                  </a:lnTo>
                  <a:lnTo>
                    <a:pt x="508" y="1760"/>
                  </a:lnTo>
                  <a:lnTo>
                    <a:pt x="451" y="1811"/>
                  </a:lnTo>
                  <a:lnTo>
                    <a:pt x="391" y="1858"/>
                  </a:lnTo>
                  <a:lnTo>
                    <a:pt x="326" y="1900"/>
                  </a:lnTo>
                  <a:lnTo>
                    <a:pt x="259" y="1938"/>
                  </a:lnTo>
                  <a:lnTo>
                    <a:pt x="188" y="1971"/>
                  </a:lnTo>
                  <a:lnTo>
                    <a:pt x="162" y="1979"/>
                  </a:lnTo>
                  <a:lnTo>
                    <a:pt x="135" y="1981"/>
                  </a:lnTo>
                  <a:lnTo>
                    <a:pt x="109" y="1979"/>
                  </a:lnTo>
                  <a:lnTo>
                    <a:pt x="84" y="1972"/>
                  </a:lnTo>
                  <a:lnTo>
                    <a:pt x="61" y="1959"/>
                  </a:lnTo>
                  <a:lnTo>
                    <a:pt x="41" y="1942"/>
                  </a:lnTo>
                  <a:lnTo>
                    <a:pt x="23" y="1921"/>
                  </a:lnTo>
                  <a:lnTo>
                    <a:pt x="10" y="1899"/>
                  </a:lnTo>
                  <a:lnTo>
                    <a:pt x="3" y="1874"/>
                  </a:lnTo>
                  <a:lnTo>
                    <a:pt x="0" y="1848"/>
                  </a:lnTo>
                  <a:lnTo>
                    <a:pt x="3" y="1822"/>
                  </a:lnTo>
                  <a:lnTo>
                    <a:pt x="10" y="1799"/>
                  </a:lnTo>
                  <a:lnTo>
                    <a:pt x="21" y="1777"/>
                  </a:lnTo>
                  <a:lnTo>
                    <a:pt x="36" y="1758"/>
                  </a:lnTo>
                  <a:lnTo>
                    <a:pt x="57" y="1740"/>
                  </a:lnTo>
                  <a:lnTo>
                    <a:pt x="82" y="1725"/>
                  </a:lnTo>
                  <a:lnTo>
                    <a:pt x="125" y="1702"/>
                  </a:lnTo>
                  <a:lnTo>
                    <a:pt x="163" y="1682"/>
                  </a:lnTo>
                  <a:lnTo>
                    <a:pt x="195" y="1664"/>
                  </a:lnTo>
                  <a:lnTo>
                    <a:pt x="220" y="1647"/>
                  </a:lnTo>
                  <a:lnTo>
                    <a:pt x="240" y="1633"/>
                  </a:lnTo>
                  <a:lnTo>
                    <a:pt x="289" y="1594"/>
                  </a:lnTo>
                  <a:lnTo>
                    <a:pt x="335" y="1552"/>
                  </a:lnTo>
                  <a:lnTo>
                    <a:pt x="377" y="1507"/>
                  </a:lnTo>
                  <a:lnTo>
                    <a:pt x="415" y="1458"/>
                  </a:lnTo>
                  <a:lnTo>
                    <a:pt x="450" y="1406"/>
                  </a:lnTo>
                  <a:lnTo>
                    <a:pt x="480" y="1352"/>
                  </a:lnTo>
                  <a:lnTo>
                    <a:pt x="507" y="1295"/>
                  </a:lnTo>
                  <a:lnTo>
                    <a:pt x="528" y="1236"/>
                  </a:lnTo>
                  <a:lnTo>
                    <a:pt x="545" y="1177"/>
                  </a:lnTo>
                  <a:lnTo>
                    <a:pt x="557" y="1115"/>
                  </a:lnTo>
                  <a:lnTo>
                    <a:pt x="565" y="1054"/>
                  </a:lnTo>
                  <a:lnTo>
                    <a:pt x="567" y="991"/>
                  </a:lnTo>
                  <a:lnTo>
                    <a:pt x="565" y="928"/>
                  </a:lnTo>
                  <a:lnTo>
                    <a:pt x="557" y="865"/>
                  </a:lnTo>
                  <a:lnTo>
                    <a:pt x="545" y="804"/>
                  </a:lnTo>
                  <a:lnTo>
                    <a:pt x="528" y="745"/>
                  </a:lnTo>
                  <a:lnTo>
                    <a:pt x="507" y="686"/>
                  </a:lnTo>
                  <a:lnTo>
                    <a:pt x="480" y="629"/>
                  </a:lnTo>
                  <a:lnTo>
                    <a:pt x="450" y="574"/>
                  </a:lnTo>
                  <a:lnTo>
                    <a:pt x="415" y="523"/>
                  </a:lnTo>
                  <a:lnTo>
                    <a:pt x="377" y="474"/>
                  </a:lnTo>
                  <a:lnTo>
                    <a:pt x="335" y="429"/>
                  </a:lnTo>
                  <a:lnTo>
                    <a:pt x="289" y="387"/>
                  </a:lnTo>
                  <a:lnTo>
                    <a:pt x="240" y="348"/>
                  </a:lnTo>
                  <a:lnTo>
                    <a:pt x="220" y="334"/>
                  </a:lnTo>
                  <a:lnTo>
                    <a:pt x="195" y="318"/>
                  </a:lnTo>
                  <a:lnTo>
                    <a:pt x="163" y="299"/>
                  </a:lnTo>
                  <a:lnTo>
                    <a:pt x="125" y="279"/>
                  </a:lnTo>
                  <a:lnTo>
                    <a:pt x="82" y="256"/>
                  </a:lnTo>
                  <a:lnTo>
                    <a:pt x="57" y="241"/>
                  </a:lnTo>
                  <a:lnTo>
                    <a:pt x="36" y="224"/>
                  </a:lnTo>
                  <a:lnTo>
                    <a:pt x="21" y="204"/>
                  </a:lnTo>
                  <a:lnTo>
                    <a:pt x="10" y="183"/>
                  </a:lnTo>
                  <a:lnTo>
                    <a:pt x="3" y="159"/>
                  </a:lnTo>
                  <a:lnTo>
                    <a:pt x="0" y="134"/>
                  </a:lnTo>
                  <a:lnTo>
                    <a:pt x="3" y="107"/>
                  </a:lnTo>
                  <a:lnTo>
                    <a:pt x="10" y="83"/>
                  </a:lnTo>
                  <a:lnTo>
                    <a:pt x="23" y="60"/>
                  </a:lnTo>
                  <a:lnTo>
                    <a:pt x="41" y="40"/>
                  </a:lnTo>
                  <a:lnTo>
                    <a:pt x="61" y="22"/>
                  </a:lnTo>
                  <a:lnTo>
                    <a:pt x="84" y="10"/>
                  </a:lnTo>
                  <a:lnTo>
                    <a:pt x="108" y="3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9"/>
            <p:cNvSpPr>
              <a:spLocks/>
            </p:cNvSpPr>
            <p:nvPr/>
          </p:nvSpPr>
          <p:spPr bwMode="auto">
            <a:xfrm>
              <a:off x="4390" y="2796"/>
              <a:ext cx="289" cy="740"/>
            </a:xfrm>
            <a:custGeom>
              <a:avLst/>
              <a:gdLst>
                <a:gd name="T0" fmla="*/ 161 w 1156"/>
                <a:gd name="T1" fmla="*/ 3 h 2959"/>
                <a:gd name="T2" fmla="*/ 275 w 1156"/>
                <a:gd name="T3" fmla="*/ 50 h 2959"/>
                <a:gd name="T4" fmla="*/ 436 w 1156"/>
                <a:gd name="T5" fmla="*/ 143 h 2959"/>
                <a:gd name="T6" fmla="*/ 584 w 1156"/>
                <a:gd name="T7" fmla="*/ 253 h 2959"/>
                <a:gd name="T8" fmla="*/ 717 w 1156"/>
                <a:gd name="T9" fmla="*/ 379 h 2959"/>
                <a:gd name="T10" fmla="*/ 837 w 1156"/>
                <a:gd name="T11" fmla="*/ 522 h 2959"/>
                <a:gd name="T12" fmla="*/ 942 w 1156"/>
                <a:gd name="T13" fmla="*/ 682 h 2959"/>
                <a:gd name="T14" fmla="*/ 1026 w 1156"/>
                <a:gd name="T15" fmla="*/ 848 h 2959"/>
                <a:gd name="T16" fmla="*/ 1090 w 1156"/>
                <a:gd name="T17" fmla="*/ 1020 h 2959"/>
                <a:gd name="T18" fmla="*/ 1132 w 1156"/>
                <a:gd name="T19" fmla="*/ 1199 h 2959"/>
                <a:gd name="T20" fmla="*/ 1153 w 1156"/>
                <a:gd name="T21" fmla="*/ 1385 h 2959"/>
                <a:gd name="T22" fmla="*/ 1153 w 1156"/>
                <a:gd name="T23" fmla="*/ 1575 h 2959"/>
                <a:gd name="T24" fmla="*/ 1132 w 1156"/>
                <a:gd name="T25" fmla="*/ 1759 h 2959"/>
                <a:gd name="T26" fmla="*/ 1090 w 1156"/>
                <a:gd name="T27" fmla="*/ 1939 h 2959"/>
                <a:gd name="T28" fmla="*/ 1026 w 1156"/>
                <a:gd name="T29" fmla="*/ 2112 h 2959"/>
                <a:gd name="T30" fmla="*/ 942 w 1156"/>
                <a:gd name="T31" fmla="*/ 2278 h 2959"/>
                <a:gd name="T32" fmla="*/ 837 w 1156"/>
                <a:gd name="T33" fmla="*/ 2436 h 2959"/>
                <a:gd name="T34" fmla="*/ 717 w 1156"/>
                <a:gd name="T35" fmla="*/ 2580 h 2959"/>
                <a:gd name="T36" fmla="*/ 584 w 1156"/>
                <a:gd name="T37" fmla="*/ 2706 h 2959"/>
                <a:gd name="T38" fmla="*/ 436 w 1156"/>
                <a:gd name="T39" fmla="*/ 2816 h 2959"/>
                <a:gd name="T40" fmla="*/ 275 w 1156"/>
                <a:gd name="T41" fmla="*/ 2909 h 2959"/>
                <a:gd name="T42" fmla="*/ 161 w 1156"/>
                <a:gd name="T43" fmla="*/ 2956 h 2959"/>
                <a:gd name="T44" fmla="*/ 108 w 1156"/>
                <a:gd name="T45" fmla="*/ 2956 h 2959"/>
                <a:gd name="T46" fmla="*/ 62 w 1156"/>
                <a:gd name="T47" fmla="*/ 2937 h 2959"/>
                <a:gd name="T48" fmla="*/ 22 w 1156"/>
                <a:gd name="T49" fmla="*/ 2899 h 2959"/>
                <a:gd name="T50" fmla="*/ 4 w 1156"/>
                <a:gd name="T51" fmla="*/ 2852 h 2959"/>
                <a:gd name="T52" fmla="*/ 2 w 1156"/>
                <a:gd name="T53" fmla="*/ 2801 h 2959"/>
                <a:gd name="T54" fmla="*/ 21 w 1156"/>
                <a:gd name="T55" fmla="*/ 2758 h 2959"/>
                <a:gd name="T56" fmla="*/ 57 w 1156"/>
                <a:gd name="T57" fmla="*/ 2720 h 2959"/>
                <a:gd name="T58" fmla="*/ 93 w 1156"/>
                <a:gd name="T59" fmla="*/ 2697 h 2959"/>
                <a:gd name="T60" fmla="*/ 129 w 1156"/>
                <a:gd name="T61" fmla="*/ 2681 h 2959"/>
                <a:gd name="T62" fmla="*/ 164 w 1156"/>
                <a:gd name="T63" fmla="*/ 2665 h 2959"/>
                <a:gd name="T64" fmla="*/ 237 w 1156"/>
                <a:gd name="T65" fmla="*/ 2624 h 2959"/>
                <a:gd name="T66" fmla="*/ 346 w 1156"/>
                <a:gd name="T67" fmla="*/ 2553 h 2959"/>
                <a:gd name="T68" fmla="*/ 483 w 1156"/>
                <a:gd name="T69" fmla="*/ 2437 h 2959"/>
                <a:gd name="T70" fmla="*/ 602 w 1156"/>
                <a:gd name="T71" fmla="*/ 2307 h 2959"/>
                <a:gd name="T72" fmla="*/ 703 w 1156"/>
                <a:gd name="T73" fmla="*/ 2160 h 2959"/>
                <a:gd name="T74" fmla="*/ 784 w 1156"/>
                <a:gd name="T75" fmla="*/ 2000 h 2959"/>
                <a:gd name="T76" fmla="*/ 843 w 1156"/>
                <a:gd name="T77" fmla="*/ 1832 h 2959"/>
                <a:gd name="T78" fmla="*/ 878 w 1156"/>
                <a:gd name="T79" fmla="*/ 1659 h 2959"/>
                <a:gd name="T80" fmla="*/ 889 w 1156"/>
                <a:gd name="T81" fmla="*/ 1480 h 2959"/>
                <a:gd name="T82" fmla="*/ 878 w 1156"/>
                <a:gd name="T83" fmla="*/ 1301 h 2959"/>
                <a:gd name="T84" fmla="*/ 843 w 1156"/>
                <a:gd name="T85" fmla="*/ 1128 h 2959"/>
                <a:gd name="T86" fmla="*/ 784 w 1156"/>
                <a:gd name="T87" fmla="*/ 960 h 2959"/>
                <a:gd name="T88" fmla="*/ 703 w 1156"/>
                <a:gd name="T89" fmla="*/ 800 h 2959"/>
                <a:gd name="T90" fmla="*/ 602 w 1156"/>
                <a:gd name="T91" fmla="*/ 653 h 2959"/>
                <a:gd name="T92" fmla="*/ 483 w 1156"/>
                <a:gd name="T93" fmla="*/ 521 h 2959"/>
                <a:gd name="T94" fmla="*/ 346 w 1156"/>
                <a:gd name="T95" fmla="*/ 405 h 2959"/>
                <a:gd name="T96" fmla="*/ 237 w 1156"/>
                <a:gd name="T97" fmla="*/ 335 h 2959"/>
                <a:gd name="T98" fmla="*/ 164 w 1156"/>
                <a:gd name="T99" fmla="*/ 294 h 2959"/>
                <a:gd name="T100" fmla="*/ 129 w 1156"/>
                <a:gd name="T101" fmla="*/ 278 h 2959"/>
                <a:gd name="T102" fmla="*/ 93 w 1156"/>
                <a:gd name="T103" fmla="*/ 262 h 2959"/>
                <a:gd name="T104" fmla="*/ 57 w 1156"/>
                <a:gd name="T105" fmla="*/ 240 h 2959"/>
                <a:gd name="T106" fmla="*/ 21 w 1156"/>
                <a:gd name="T107" fmla="*/ 202 h 2959"/>
                <a:gd name="T108" fmla="*/ 2 w 1156"/>
                <a:gd name="T109" fmla="*/ 158 h 2959"/>
                <a:gd name="T110" fmla="*/ 4 w 1156"/>
                <a:gd name="T111" fmla="*/ 107 h 2959"/>
                <a:gd name="T112" fmla="*/ 22 w 1156"/>
                <a:gd name="T113" fmla="*/ 61 h 2959"/>
                <a:gd name="T114" fmla="*/ 62 w 1156"/>
                <a:gd name="T115" fmla="*/ 23 h 2959"/>
                <a:gd name="T116" fmla="*/ 108 w 1156"/>
                <a:gd name="T117" fmla="*/ 3 h 2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56" h="2959">
                  <a:moveTo>
                    <a:pt x="134" y="0"/>
                  </a:moveTo>
                  <a:lnTo>
                    <a:pt x="161" y="3"/>
                  </a:lnTo>
                  <a:lnTo>
                    <a:pt x="188" y="11"/>
                  </a:lnTo>
                  <a:lnTo>
                    <a:pt x="275" y="50"/>
                  </a:lnTo>
                  <a:lnTo>
                    <a:pt x="357" y="94"/>
                  </a:lnTo>
                  <a:lnTo>
                    <a:pt x="436" y="143"/>
                  </a:lnTo>
                  <a:lnTo>
                    <a:pt x="512" y="196"/>
                  </a:lnTo>
                  <a:lnTo>
                    <a:pt x="584" y="253"/>
                  </a:lnTo>
                  <a:lnTo>
                    <a:pt x="652" y="314"/>
                  </a:lnTo>
                  <a:lnTo>
                    <a:pt x="717" y="379"/>
                  </a:lnTo>
                  <a:lnTo>
                    <a:pt x="779" y="449"/>
                  </a:lnTo>
                  <a:lnTo>
                    <a:pt x="837" y="522"/>
                  </a:lnTo>
                  <a:lnTo>
                    <a:pt x="891" y="600"/>
                  </a:lnTo>
                  <a:lnTo>
                    <a:pt x="942" y="682"/>
                  </a:lnTo>
                  <a:lnTo>
                    <a:pt x="986" y="764"/>
                  </a:lnTo>
                  <a:lnTo>
                    <a:pt x="1026" y="848"/>
                  </a:lnTo>
                  <a:lnTo>
                    <a:pt x="1060" y="934"/>
                  </a:lnTo>
                  <a:lnTo>
                    <a:pt x="1090" y="1020"/>
                  </a:lnTo>
                  <a:lnTo>
                    <a:pt x="1113" y="1109"/>
                  </a:lnTo>
                  <a:lnTo>
                    <a:pt x="1132" y="1199"/>
                  </a:lnTo>
                  <a:lnTo>
                    <a:pt x="1146" y="1291"/>
                  </a:lnTo>
                  <a:lnTo>
                    <a:pt x="1153" y="1385"/>
                  </a:lnTo>
                  <a:lnTo>
                    <a:pt x="1156" y="1480"/>
                  </a:lnTo>
                  <a:lnTo>
                    <a:pt x="1153" y="1575"/>
                  </a:lnTo>
                  <a:lnTo>
                    <a:pt x="1146" y="1668"/>
                  </a:lnTo>
                  <a:lnTo>
                    <a:pt x="1132" y="1759"/>
                  </a:lnTo>
                  <a:lnTo>
                    <a:pt x="1113" y="1850"/>
                  </a:lnTo>
                  <a:lnTo>
                    <a:pt x="1090" y="1939"/>
                  </a:lnTo>
                  <a:lnTo>
                    <a:pt x="1060" y="2026"/>
                  </a:lnTo>
                  <a:lnTo>
                    <a:pt x="1026" y="2112"/>
                  </a:lnTo>
                  <a:lnTo>
                    <a:pt x="986" y="2195"/>
                  </a:lnTo>
                  <a:lnTo>
                    <a:pt x="942" y="2278"/>
                  </a:lnTo>
                  <a:lnTo>
                    <a:pt x="891" y="2358"/>
                  </a:lnTo>
                  <a:lnTo>
                    <a:pt x="837" y="2436"/>
                  </a:lnTo>
                  <a:lnTo>
                    <a:pt x="779" y="2510"/>
                  </a:lnTo>
                  <a:lnTo>
                    <a:pt x="717" y="2580"/>
                  </a:lnTo>
                  <a:lnTo>
                    <a:pt x="652" y="2645"/>
                  </a:lnTo>
                  <a:lnTo>
                    <a:pt x="584" y="2706"/>
                  </a:lnTo>
                  <a:lnTo>
                    <a:pt x="512" y="2763"/>
                  </a:lnTo>
                  <a:lnTo>
                    <a:pt x="436" y="2816"/>
                  </a:lnTo>
                  <a:lnTo>
                    <a:pt x="357" y="2864"/>
                  </a:lnTo>
                  <a:lnTo>
                    <a:pt x="275" y="2909"/>
                  </a:lnTo>
                  <a:lnTo>
                    <a:pt x="188" y="2949"/>
                  </a:lnTo>
                  <a:lnTo>
                    <a:pt x="161" y="2956"/>
                  </a:lnTo>
                  <a:lnTo>
                    <a:pt x="134" y="2959"/>
                  </a:lnTo>
                  <a:lnTo>
                    <a:pt x="108" y="2956"/>
                  </a:lnTo>
                  <a:lnTo>
                    <a:pt x="84" y="2949"/>
                  </a:lnTo>
                  <a:lnTo>
                    <a:pt x="62" y="2937"/>
                  </a:lnTo>
                  <a:lnTo>
                    <a:pt x="40" y="2919"/>
                  </a:lnTo>
                  <a:lnTo>
                    <a:pt x="22" y="2899"/>
                  </a:lnTo>
                  <a:lnTo>
                    <a:pt x="11" y="2876"/>
                  </a:lnTo>
                  <a:lnTo>
                    <a:pt x="4" y="2852"/>
                  </a:lnTo>
                  <a:lnTo>
                    <a:pt x="0" y="2825"/>
                  </a:lnTo>
                  <a:lnTo>
                    <a:pt x="2" y="2801"/>
                  </a:lnTo>
                  <a:lnTo>
                    <a:pt x="10" y="2779"/>
                  </a:lnTo>
                  <a:lnTo>
                    <a:pt x="21" y="2758"/>
                  </a:lnTo>
                  <a:lnTo>
                    <a:pt x="37" y="2738"/>
                  </a:lnTo>
                  <a:lnTo>
                    <a:pt x="57" y="2720"/>
                  </a:lnTo>
                  <a:lnTo>
                    <a:pt x="82" y="2703"/>
                  </a:lnTo>
                  <a:lnTo>
                    <a:pt x="93" y="2697"/>
                  </a:lnTo>
                  <a:lnTo>
                    <a:pt x="109" y="2689"/>
                  </a:lnTo>
                  <a:lnTo>
                    <a:pt x="129" y="2681"/>
                  </a:lnTo>
                  <a:lnTo>
                    <a:pt x="148" y="2673"/>
                  </a:lnTo>
                  <a:lnTo>
                    <a:pt x="164" y="2665"/>
                  </a:lnTo>
                  <a:lnTo>
                    <a:pt x="175" y="2660"/>
                  </a:lnTo>
                  <a:lnTo>
                    <a:pt x="237" y="2624"/>
                  </a:lnTo>
                  <a:lnTo>
                    <a:pt x="294" y="2589"/>
                  </a:lnTo>
                  <a:lnTo>
                    <a:pt x="346" y="2553"/>
                  </a:lnTo>
                  <a:lnTo>
                    <a:pt x="417" y="2498"/>
                  </a:lnTo>
                  <a:lnTo>
                    <a:pt x="483" y="2437"/>
                  </a:lnTo>
                  <a:lnTo>
                    <a:pt x="544" y="2374"/>
                  </a:lnTo>
                  <a:lnTo>
                    <a:pt x="602" y="2307"/>
                  </a:lnTo>
                  <a:lnTo>
                    <a:pt x="654" y="2235"/>
                  </a:lnTo>
                  <a:lnTo>
                    <a:pt x="703" y="2160"/>
                  </a:lnTo>
                  <a:lnTo>
                    <a:pt x="746" y="2081"/>
                  </a:lnTo>
                  <a:lnTo>
                    <a:pt x="784" y="2000"/>
                  </a:lnTo>
                  <a:lnTo>
                    <a:pt x="817" y="1916"/>
                  </a:lnTo>
                  <a:lnTo>
                    <a:pt x="843" y="1832"/>
                  </a:lnTo>
                  <a:lnTo>
                    <a:pt x="863" y="1746"/>
                  </a:lnTo>
                  <a:lnTo>
                    <a:pt x="878" y="1659"/>
                  </a:lnTo>
                  <a:lnTo>
                    <a:pt x="886" y="1570"/>
                  </a:lnTo>
                  <a:lnTo>
                    <a:pt x="889" y="1480"/>
                  </a:lnTo>
                  <a:lnTo>
                    <a:pt x="886" y="1389"/>
                  </a:lnTo>
                  <a:lnTo>
                    <a:pt x="878" y="1301"/>
                  </a:lnTo>
                  <a:lnTo>
                    <a:pt x="863" y="1213"/>
                  </a:lnTo>
                  <a:lnTo>
                    <a:pt x="843" y="1128"/>
                  </a:lnTo>
                  <a:lnTo>
                    <a:pt x="817" y="1042"/>
                  </a:lnTo>
                  <a:lnTo>
                    <a:pt x="784" y="960"/>
                  </a:lnTo>
                  <a:lnTo>
                    <a:pt x="746" y="878"/>
                  </a:lnTo>
                  <a:lnTo>
                    <a:pt x="703" y="800"/>
                  </a:lnTo>
                  <a:lnTo>
                    <a:pt x="654" y="724"/>
                  </a:lnTo>
                  <a:lnTo>
                    <a:pt x="602" y="653"/>
                  </a:lnTo>
                  <a:lnTo>
                    <a:pt x="544" y="586"/>
                  </a:lnTo>
                  <a:lnTo>
                    <a:pt x="483" y="521"/>
                  </a:lnTo>
                  <a:lnTo>
                    <a:pt x="417" y="462"/>
                  </a:lnTo>
                  <a:lnTo>
                    <a:pt x="346" y="405"/>
                  </a:lnTo>
                  <a:lnTo>
                    <a:pt x="294" y="370"/>
                  </a:lnTo>
                  <a:lnTo>
                    <a:pt x="237" y="335"/>
                  </a:lnTo>
                  <a:lnTo>
                    <a:pt x="175" y="300"/>
                  </a:lnTo>
                  <a:lnTo>
                    <a:pt x="164" y="294"/>
                  </a:lnTo>
                  <a:lnTo>
                    <a:pt x="148" y="286"/>
                  </a:lnTo>
                  <a:lnTo>
                    <a:pt x="129" y="278"/>
                  </a:lnTo>
                  <a:lnTo>
                    <a:pt x="109" y="269"/>
                  </a:lnTo>
                  <a:lnTo>
                    <a:pt x="93" y="262"/>
                  </a:lnTo>
                  <a:lnTo>
                    <a:pt x="82" y="256"/>
                  </a:lnTo>
                  <a:lnTo>
                    <a:pt x="57" y="240"/>
                  </a:lnTo>
                  <a:lnTo>
                    <a:pt x="37" y="221"/>
                  </a:lnTo>
                  <a:lnTo>
                    <a:pt x="21" y="202"/>
                  </a:lnTo>
                  <a:lnTo>
                    <a:pt x="10" y="181"/>
                  </a:lnTo>
                  <a:lnTo>
                    <a:pt x="2" y="158"/>
                  </a:lnTo>
                  <a:lnTo>
                    <a:pt x="0" y="133"/>
                  </a:lnTo>
                  <a:lnTo>
                    <a:pt x="4" y="107"/>
                  </a:lnTo>
                  <a:lnTo>
                    <a:pt x="11" y="83"/>
                  </a:lnTo>
                  <a:lnTo>
                    <a:pt x="22" y="61"/>
                  </a:lnTo>
                  <a:lnTo>
                    <a:pt x="40" y="40"/>
                  </a:lnTo>
                  <a:lnTo>
                    <a:pt x="62" y="23"/>
                  </a:lnTo>
                  <a:lnTo>
                    <a:pt x="84" y="10"/>
                  </a:lnTo>
                  <a:lnTo>
                    <a:pt x="108" y="3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26" name="표 25"/>
          <p:cNvGraphicFramePr>
            <a:graphicFrameLocks noGrp="1"/>
          </p:cNvGraphicFramePr>
          <p:nvPr/>
        </p:nvGraphicFramePr>
        <p:xfrm>
          <a:off x="10289155" y="6546751"/>
          <a:ext cx="1532620" cy="92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2725"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14852" y="355636"/>
            <a:ext cx="5202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i="1" dirty="0">
                <a:solidFill>
                  <a:schemeClr val="bg1"/>
                </a:solidFill>
                <a:cs typeface="Aharoni" panose="02010803020104030203" pitchFamily="2" charset="-79"/>
              </a:rPr>
              <a:t>Peter pan &amp; Philosophy Counseling</a:t>
            </a:r>
            <a:endParaRPr lang="en-US" altLang="ko-KR" sz="2800" b="1" i="1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11651522" y="320668"/>
            <a:ext cx="285891" cy="1555757"/>
            <a:chOff x="11425716" y="577843"/>
            <a:chExt cx="452587" cy="246287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7" name="Freeform 14"/>
            <p:cNvSpPr>
              <a:spLocks noEditPoints="1"/>
            </p:cNvSpPr>
            <p:nvPr/>
          </p:nvSpPr>
          <p:spPr bwMode="auto">
            <a:xfrm>
              <a:off x="11425716" y="1265076"/>
              <a:ext cx="451741" cy="450616"/>
            </a:xfrm>
            <a:custGeom>
              <a:avLst/>
              <a:gdLst>
                <a:gd name="T0" fmla="*/ 2668 w 4015"/>
                <a:gd name="T1" fmla="*/ 883 h 4006"/>
                <a:gd name="T2" fmla="*/ 2477 w 4015"/>
                <a:gd name="T3" fmla="*/ 977 h 4006"/>
                <a:gd name="T4" fmla="*/ 2229 w 4015"/>
                <a:gd name="T5" fmla="*/ 1186 h 4006"/>
                <a:gd name="T6" fmla="*/ 2059 w 4015"/>
                <a:gd name="T7" fmla="*/ 1462 h 4006"/>
                <a:gd name="T8" fmla="*/ 2236 w 4015"/>
                <a:gd name="T9" fmla="*/ 1530 h 4006"/>
                <a:gd name="T10" fmla="*/ 2370 w 4015"/>
                <a:gd name="T11" fmla="*/ 1605 h 4006"/>
                <a:gd name="T12" fmla="*/ 2405 w 4015"/>
                <a:gd name="T13" fmla="*/ 1777 h 4006"/>
                <a:gd name="T14" fmla="*/ 2351 w 4015"/>
                <a:gd name="T15" fmla="*/ 2013 h 4006"/>
                <a:gd name="T16" fmla="*/ 2205 w 4015"/>
                <a:gd name="T17" fmla="*/ 2301 h 4006"/>
                <a:gd name="T18" fmla="*/ 2081 w 4015"/>
                <a:gd name="T19" fmla="*/ 2456 h 4006"/>
                <a:gd name="T20" fmla="*/ 1918 w 4015"/>
                <a:gd name="T21" fmla="*/ 2471 h 4006"/>
                <a:gd name="T22" fmla="*/ 1776 w 4015"/>
                <a:gd name="T23" fmla="*/ 2301 h 4006"/>
                <a:gd name="T24" fmla="*/ 1706 w 4015"/>
                <a:gd name="T25" fmla="*/ 2060 h 4006"/>
                <a:gd name="T26" fmla="*/ 1675 w 4015"/>
                <a:gd name="T27" fmla="*/ 1792 h 4006"/>
                <a:gd name="T28" fmla="*/ 1642 w 4015"/>
                <a:gd name="T29" fmla="*/ 1575 h 4006"/>
                <a:gd name="T30" fmla="*/ 1585 w 4015"/>
                <a:gd name="T31" fmla="*/ 1289 h 4006"/>
                <a:gd name="T32" fmla="*/ 1476 w 4015"/>
                <a:gd name="T33" fmla="*/ 1047 h 4006"/>
                <a:gd name="T34" fmla="*/ 1300 w 4015"/>
                <a:gd name="T35" fmla="*/ 935 h 4006"/>
                <a:gd name="T36" fmla="*/ 1063 w 4015"/>
                <a:gd name="T37" fmla="*/ 981 h 4006"/>
                <a:gd name="T38" fmla="*/ 827 w 4015"/>
                <a:gd name="T39" fmla="*/ 1140 h 4006"/>
                <a:gd name="T40" fmla="*/ 540 w 4015"/>
                <a:gd name="T41" fmla="*/ 1385 h 4006"/>
                <a:gd name="T42" fmla="*/ 334 w 4015"/>
                <a:gd name="T43" fmla="*/ 1551 h 4006"/>
                <a:gd name="T44" fmla="*/ 414 w 4015"/>
                <a:gd name="T45" fmla="*/ 1658 h 4006"/>
                <a:gd name="T46" fmla="*/ 520 w 4015"/>
                <a:gd name="T47" fmla="*/ 1688 h 4006"/>
                <a:gd name="T48" fmla="*/ 718 w 4015"/>
                <a:gd name="T49" fmla="*/ 1641 h 4006"/>
                <a:gd name="T50" fmla="*/ 841 w 4015"/>
                <a:gd name="T51" fmla="*/ 1690 h 4006"/>
                <a:gd name="T52" fmla="*/ 948 w 4015"/>
                <a:gd name="T53" fmla="*/ 1944 h 4006"/>
                <a:gd name="T54" fmla="*/ 993 w 4015"/>
                <a:gd name="T55" fmla="*/ 2083 h 4006"/>
                <a:gd name="T56" fmla="*/ 1075 w 4015"/>
                <a:gd name="T57" fmla="*/ 2368 h 4006"/>
                <a:gd name="T58" fmla="*/ 1184 w 4015"/>
                <a:gd name="T59" fmla="*/ 2787 h 4006"/>
                <a:gd name="T60" fmla="*/ 1268 w 4015"/>
                <a:gd name="T61" fmla="*/ 3051 h 4006"/>
                <a:gd name="T62" fmla="*/ 1450 w 4015"/>
                <a:gd name="T63" fmla="*/ 3323 h 4006"/>
                <a:gd name="T64" fmla="*/ 1704 w 4015"/>
                <a:gd name="T65" fmla="*/ 3391 h 4006"/>
                <a:gd name="T66" fmla="*/ 1958 w 4015"/>
                <a:gd name="T67" fmla="*/ 3298 h 4006"/>
                <a:gd name="T68" fmla="*/ 2374 w 4015"/>
                <a:gd name="T69" fmla="*/ 2963 h 4006"/>
                <a:gd name="T70" fmla="*/ 2783 w 4015"/>
                <a:gd name="T71" fmla="*/ 2435 h 4006"/>
                <a:gd name="T72" fmla="*/ 3100 w 4015"/>
                <a:gd name="T73" fmla="*/ 1831 h 4006"/>
                <a:gd name="T74" fmla="*/ 3238 w 4015"/>
                <a:gd name="T75" fmla="*/ 1477 h 4006"/>
                <a:gd name="T76" fmla="*/ 3291 w 4015"/>
                <a:gd name="T77" fmla="*/ 1208 h 4006"/>
                <a:gd name="T78" fmla="*/ 3223 w 4015"/>
                <a:gd name="T79" fmla="*/ 983 h 4006"/>
                <a:gd name="T80" fmla="*/ 3033 w 4015"/>
                <a:gd name="T81" fmla="*/ 868 h 4006"/>
                <a:gd name="T82" fmla="*/ 3263 w 4015"/>
                <a:gd name="T83" fmla="*/ 0 h 4006"/>
                <a:gd name="T84" fmla="*/ 3616 w 4015"/>
                <a:gd name="T85" fmla="*/ 85 h 4006"/>
                <a:gd name="T86" fmla="*/ 3891 w 4015"/>
                <a:gd name="T87" fmla="*/ 335 h 4006"/>
                <a:gd name="T88" fmla="*/ 4011 w 4015"/>
                <a:gd name="T89" fmla="*/ 674 h 4006"/>
                <a:gd name="T90" fmla="*/ 3984 w 4015"/>
                <a:gd name="T91" fmla="*/ 3474 h 4006"/>
                <a:gd name="T92" fmla="*/ 3794 w 4015"/>
                <a:gd name="T93" fmla="*/ 3784 h 4006"/>
                <a:gd name="T94" fmla="*/ 3483 w 4015"/>
                <a:gd name="T95" fmla="*/ 3975 h 4006"/>
                <a:gd name="T96" fmla="*/ 677 w 4015"/>
                <a:gd name="T97" fmla="*/ 4002 h 4006"/>
                <a:gd name="T98" fmla="*/ 337 w 4015"/>
                <a:gd name="T99" fmla="*/ 3881 h 4006"/>
                <a:gd name="T100" fmla="*/ 87 w 4015"/>
                <a:gd name="T101" fmla="*/ 3607 h 4006"/>
                <a:gd name="T102" fmla="*/ 0 w 4015"/>
                <a:gd name="T103" fmla="*/ 3254 h 4006"/>
                <a:gd name="T104" fmla="*/ 31 w 4015"/>
                <a:gd name="T105" fmla="*/ 530 h 4006"/>
                <a:gd name="T106" fmla="*/ 220 w 4015"/>
                <a:gd name="T107" fmla="*/ 220 h 4006"/>
                <a:gd name="T108" fmla="*/ 533 w 4015"/>
                <a:gd name="T109" fmla="*/ 31 h 4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015" h="4006">
                  <a:moveTo>
                    <a:pt x="2867" y="853"/>
                  </a:moveTo>
                  <a:lnTo>
                    <a:pt x="2803" y="857"/>
                  </a:lnTo>
                  <a:lnTo>
                    <a:pt x="2734" y="866"/>
                  </a:lnTo>
                  <a:lnTo>
                    <a:pt x="2702" y="872"/>
                  </a:lnTo>
                  <a:lnTo>
                    <a:pt x="2668" y="883"/>
                  </a:lnTo>
                  <a:lnTo>
                    <a:pt x="2627" y="898"/>
                  </a:lnTo>
                  <a:lnTo>
                    <a:pt x="2594" y="913"/>
                  </a:lnTo>
                  <a:lnTo>
                    <a:pt x="2558" y="930"/>
                  </a:lnTo>
                  <a:lnTo>
                    <a:pt x="2519" y="952"/>
                  </a:lnTo>
                  <a:lnTo>
                    <a:pt x="2477" y="977"/>
                  </a:lnTo>
                  <a:lnTo>
                    <a:pt x="2420" y="1015"/>
                  </a:lnTo>
                  <a:lnTo>
                    <a:pt x="2363" y="1059"/>
                  </a:lnTo>
                  <a:lnTo>
                    <a:pt x="2308" y="1104"/>
                  </a:lnTo>
                  <a:lnTo>
                    <a:pt x="2268" y="1143"/>
                  </a:lnTo>
                  <a:lnTo>
                    <a:pt x="2229" y="1186"/>
                  </a:lnTo>
                  <a:lnTo>
                    <a:pt x="2190" y="1233"/>
                  </a:lnTo>
                  <a:lnTo>
                    <a:pt x="2153" y="1286"/>
                  </a:lnTo>
                  <a:lnTo>
                    <a:pt x="2117" y="1343"/>
                  </a:lnTo>
                  <a:lnTo>
                    <a:pt x="2086" y="1401"/>
                  </a:lnTo>
                  <a:lnTo>
                    <a:pt x="2059" y="1462"/>
                  </a:lnTo>
                  <a:lnTo>
                    <a:pt x="2037" y="1525"/>
                  </a:lnTo>
                  <a:lnTo>
                    <a:pt x="2094" y="1521"/>
                  </a:lnTo>
                  <a:lnTo>
                    <a:pt x="2146" y="1521"/>
                  </a:lnTo>
                  <a:lnTo>
                    <a:pt x="2193" y="1524"/>
                  </a:lnTo>
                  <a:lnTo>
                    <a:pt x="2236" y="1530"/>
                  </a:lnTo>
                  <a:lnTo>
                    <a:pt x="2273" y="1538"/>
                  </a:lnTo>
                  <a:lnTo>
                    <a:pt x="2306" y="1551"/>
                  </a:lnTo>
                  <a:lnTo>
                    <a:pt x="2333" y="1567"/>
                  </a:lnTo>
                  <a:lnTo>
                    <a:pt x="2354" y="1584"/>
                  </a:lnTo>
                  <a:lnTo>
                    <a:pt x="2370" y="1605"/>
                  </a:lnTo>
                  <a:lnTo>
                    <a:pt x="2384" y="1631"/>
                  </a:lnTo>
                  <a:lnTo>
                    <a:pt x="2394" y="1661"/>
                  </a:lnTo>
                  <a:lnTo>
                    <a:pt x="2401" y="1695"/>
                  </a:lnTo>
                  <a:lnTo>
                    <a:pt x="2405" y="1735"/>
                  </a:lnTo>
                  <a:lnTo>
                    <a:pt x="2405" y="1777"/>
                  </a:lnTo>
                  <a:lnTo>
                    <a:pt x="2402" y="1825"/>
                  </a:lnTo>
                  <a:lnTo>
                    <a:pt x="2396" y="1866"/>
                  </a:lnTo>
                  <a:lnTo>
                    <a:pt x="2386" y="1911"/>
                  </a:lnTo>
                  <a:lnTo>
                    <a:pt x="2371" y="1960"/>
                  </a:lnTo>
                  <a:lnTo>
                    <a:pt x="2351" y="2013"/>
                  </a:lnTo>
                  <a:lnTo>
                    <a:pt x="2328" y="2070"/>
                  </a:lnTo>
                  <a:lnTo>
                    <a:pt x="2299" y="2132"/>
                  </a:lnTo>
                  <a:lnTo>
                    <a:pt x="2266" y="2198"/>
                  </a:lnTo>
                  <a:lnTo>
                    <a:pt x="2235" y="2253"/>
                  </a:lnTo>
                  <a:lnTo>
                    <a:pt x="2205" y="2301"/>
                  </a:lnTo>
                  <a:lnTo>
                    <a:pt x="2178" y="2345"/>
                  </a:lnTo>
                  <a:lnTo>
                    <a:pt x="2151" y="2382"/>
                  </a:lnTo>
                  <a:lnTo>
                    <a:pt x="2126" y="2413"/>
                  </a:lnTo>
                  <a:lnTo>
                    <a:pt x="2102" y="2437"/>
                  </a:lnTo>
                  <a:lnTo>
                    <a:pt x="2081" y="2456"/>
                  </a:lnTo>
                  <a:lnTo>
                    <a:pt x="2048" y="2476"/>
                  </a:lnTo>
                  <a:lnTo>
                    <a:pt x="2015" y="2487"/>
                  </a:lnTo>
                  <a:lnTo>
                    <a:pt x="1983" y="2491"/>
                  </a:lnTo>
                  <a:lnTo>
                    <a:pt x="1950" y="2484"/>
                  </a:lnTo>
                  <a:lnTo>
                    <a:pt x="1918" y="2471"/>
                  </a:lnTo>
                  <a:lnTo>
                    <a:pt x="1885" y="2450"/>
                  </a:lnTo>
                  <a:lnTo>
                    <a:pt x="1853" y="2419"/>
                  </a:lnTo>
                  <a:lnTo>
                    <a:pt x="1825" y="2386"/>
                  </a:lnTo>
                  <a:lnTo>
                    <a:pt x="1799" y="2346"/>
                  </a:lnTo>
                  <a:lnTo>
                    <a:pt x="1776" y="2301"/>
                  </a:lnTo>
                  <a:lnTo>
                    <a:pt x="1755" y="2251"/>
                  </a:lnTo>
                  <a:lnTo>
                    <a:pt x="1738" y="2200"/>
                  </a:lnTo>
                  <a:lnTo>
                    <a:pt x="1724" y="2151"/>
                  </a:lnTo>
                  <a:lnTo>
                    <a:pt x="1713" y="2105"/>
                  </a:lnTo>
                  <a:lnTo>
                    <a:pt x="1706" y="2060"/>
                  </a:lnTo>
                  <a:lnTo>
                    <a:pt x="1699" y="2016"/>
                  </a:lnTo>
                  <a:lnTo>
                    <a:pt x="1693" y="1964"/>
                  </a:lnTo>
                  <a:lnTo>
                    <a:pt x="1687" y="1906"/>
                  </a:lnTo>
                  <a:lnTo>
                    <a:pt x="1680" y="1841"/>
                  </a:lnTo>
                  <a:lnTo>
                    <a:pt x="1675" y="1792"/>
                  </a:lnTo>
                  <a:lnTo>
                    <a:pt x="1670" y="1747"/>
                  </a:lnTo>
                  <a:lnTo>
                    <a:pt x="1665" y="1710"/>
                  </a:lnTo>
                  <a:lnTo>
                    <a:pt x="1661" y="1679"/>
                  </a:lnTo>
                  <a:lnTo>
                    <a:pt x="1657" y="1656"/>
                  </a:lnTo>
                  <a:lnTo>
                    <a:pt x="1642" y="1575"/>
                  </a:lnTo>
                  <a:lnTo>
                    <a:pt x="1629" y="1503"/>
                  </a:lnTo>
                  <a:lnTo>
                    <a:pt x="1616" y="1437"/>
                  </a:lnTo>
                  <a:lnTo>
                    <a:pt x="1605" y="1380"/>
                  </a:lnTo>
                  <a:lnTo>
                    <a:pt x="1594" y="1331"/>
                  </a:lnTo>
                  <a:lnTo>
                    <a:pt x="1585" y="1289"/>
                  </a:lnTo>
                  <a:lnTo>
                    <a:pt x="1577" y="1254"/>
                  </a:lnTo>
                  <a:lnTo>
                    <a:pt x="1568" y="1228"/>
                  </a:lnTo>
                  <a:lnTo>
                    <a:pt x="1544" y="1165"/>
                  </a:lnTo>
                  <a:lnTo>
                    <a:pt x="1513" y="1104"/>
                  </a:lnTo>
                  <a:lnTo>
                    <a:pt x="1476" y="1047"/>
                  </a:lnTo>
                  <a:lnTo>
                    <a:pt x="1444" y="1010"/>
                  </a:lnTo>
                  <a:lnTo>
                    <a:pt x="1412" y="979"/>
                  </a:lnTo>
                  <a:lnTo>
                    <a:pt x="1378" y="958"/>
                  </a:lnTo>
                  <a:lnTo>
                    <a:pt x="1344" y="943"/>
                  </a:lnTo>
                  <a:lnTo>
                    <a:pt x="1300" y="935"/>
                  </a:lnTo>
                  <a:lnTo>
                    <a:pt x="1256" y="932"/>
                  </a:lnTo>
                  <a:lnTo>
                    <a:pt x="1210" y="935"/>
                  </a:lnTo>
                  <a:lnTo>
                    <a:pt x="1163" y="945"/>
                  </a:lnTo>
                  <a:lnTo>
                    <a:pt x="1113" y="960"/>
                  </a:lnTo>
                  <a:lnTo>
                    <a:pt x="1063" y="981"/>
                  </a:lnTo>
                  <a:lnTo>
                    <a:pt x="1011" y="1009"/>
                  </a:lnTo>
                  <a:lnTo>
                    <a:pt x="970" y="1035"/>
                  </a:lnTo>
                  <a:lnTo>
                    <a:pt x="925" y="1065"/>
                  </a:lnTo>
                  <a:lnTo>
                    <a:pt x="877" y="1101"/>
                  </a:lnTo>
                  <a:lnTo>
                    <a:pt x="827" y="1140"/>
                  </a:lnTo>
                  <a:lnTo>
                    <a:pt x="772" y="1183"/>
                  </a:lnTo>
                  <a:lnTo>
                    <a:pt x="715" y="1232"/>
                  </a:lnTo>
                  <a:lnTo>
                    <a:pt x="654" y="1285"/>
                  </a:lnTo>
                  <a:lnTo>
                    <a:pt x="596" y="1338"/>
                  </a:lnTo>
                  <a:lnTo>
                    <a:pt x="540" y="1385"/>
                  </a:lnTo>
                  <a:lnTo>
                    <a:pt x="491" y="1428"/>
                  </a:lnTo>
                  <a:lnTo>
                    <a:pt x="445" y="1467"/>
                  </a:lnTo>
                  <a:lnTo>
                    <a:pt x="404" y="1500"/>
                  </a:lnTo>
                  <a:lnTo>
                    <a:pt x="367" y="1527"/>
                  </a:lnTo>
                  <a:lnTo>
                    <a:pt x="334" y="1551"/>
                  </a:lnTo>
                  <a:lnTo>
                    <a:pt x="334" y="1569"/>
                  </a:lnTo>
                  <a:lnTo>
                    <a:pt x="361" y="1587"/>
                  </a:lnTo>
                  <a:lnTo>
                    <a:pt x="383" y="1609"/>
                  </a:lnTo>
                  <a:lnTo>
                    <a:pt x="401" y="1637"/>
                  </a:lnTo>
                  <a:lnTo>
                    <a:pt x="414" y="1658"/>
                  </a:lnTo>
                  <a:lnTo>
                    <a:pt x="427" y="1673"/>
                  </a:lnTo>
                  <a:lnTo>
                    <a:pt x="442" y="1684"/>
                  </a:lnTo>
                  <a:lnTo>
                    <a:pt x="457" y="1689"/>
                  </a:lnTo>
                  <a:lnTo>
                    <a:pt x="487" y="1690"/>
                  </a:lnTo>
                  <a:lnTo>
                    <a:pt x="520" y="1688"/>
                  </a:lnTo>
                  <a:lnTo>
                    <a:pt x="559" y="1679"/>
                  </a:lnTo>
                  <a:lnTo>
                    <a:pt x="600" y="1667"/>
                  </a:lnTo>
                  <a:lnTo>
                    <a:pt x="642" y="1655"/>
                  </a:lnTo>
                  <a:lnTo>
                    <a:pt x="682" y="1645"/>
                  </a:lnTo>
                  <a:lnTo>
                    <a:pt x="718" y="1641"/>
                  </a:lnTo>
                  <a:lnTo>
                    <a:pt x="751" y="1640"/>
                  </a:lnTo>
                  <a:lnTo>
                    <a:pt x="776" y="1643"/>
                  </a:lnTo>
                  <a:lnTo>
                    <a:pt x="799" y="1653"/>
                  </a:lnTo>
                  <a:lnTo>
                    <a:pt x="822" y="1669"/>
                  </a:lnTo>
                  <a:lnTo>
                    <a:pt x="841" y="1690"/>
                  </a:lnTo>
                  <a:lnTo>
                    <a:pt x="860" y="1718"/>
                  </a:lnTo>
                  <a:lnTo>
                    <a:pt x="886" y="1767"/>
                  </a:lnTo>
                  <a:lnTo>
                    <a:pt x="908" y="1818"/>
                  </a:lnTo>
                  <a:lnTo>
                    <a:pt x="928" y="1876"/>
                  </a:lnTo>
                  <a:lnTo>
                    <a:pt x="948" y="1944"/>
                  </a:lnTo>
                  <a:lnTo>
                    <a:pt x="957" y="1977"/>
                  </a:lnTo>
                  <a:lnTo>
                    <a:pt x="965" y="2006"/>
                  </a:lnTo>
                  <a:lnTo>
                    <a:pt x="973" y="2029"/>
                  </a:lnTo>
                  <a:lnTo>
                    <a:pt x="980" y="2049"/>
                  </a:lnTo>
                  <a:lnTo>
                    <a:pt x="993" y="2083"/>
                  </a:lnTo>
                  <a:lnTo>
                    <a:pt x="1005" y="2125"/>
                  </a:lnTo>
                  <a:lnTo>
                    <a:pt x="1020" y="2174"/>
                  </a:lnTo>
                  <a:lnTo>
                    <a:pt x="1037" y="2231"/>
                  </a:lnTo>
                  <a:lnTo>
                    <a:pt x="1055" y="2296"/>
                  </a:lnTo>
                  <a:lnTo>
                    <a:pt x="1075" y="2368"/>
                  </a:lnTo>
                  <a:lnTo>
                    <a:pt x="1096" y="2449"/>
                  </a:lnTo>
                  <a:lnTo>
                    <a:pt x="1119" y="2536"/>
                  </a:lnTo>
                  <a:lnTo>
                    <a:pt x="1141" y="2628"/>
                  </a:lnTo>
                  <a:lnTo>
                    <a:pt x="1164" y="2712"/>
                  </a:lnTo>
                  <a:lnTo>
                    <a:pt x="1184" y="2787"/>
                  </a:lnTo>
                  <a:lnTo>
                    <a:pt x="1203" y="2855"/>
                  </a:lnTo>
                  <a:lnTo>
                    <a:pt x="1221" y="2916"/>
                  </a:lnTo>
                  <a:lnTo>
                    <a:pt x="1238" y="2968"/>
                  </a:lnTo>
                  <a:lnTo>
                    <a:pt x="1253" y="3014"/>
                  </a:lnTo>
                  <a:lnTo>
                    <a:pt x="1268" y="3051"/>
                  </a:lnTo>
                  <a:lnTo>
                    <a:pt x="1300" y="3120"/>
                  </a:lnTo>
                  <a:lnTo>
                    <a:pt x="1335" y="3183"/>
                  </a:lnTo>
                  <a:lnTo>
                    <a:pt x="1371" y="3236"/>
                  </a:lnTo>
                  <a:lnTo>
                    <a:pt x="1409" y="3283"/>
                  </a:lnTo>
                  <a:lnTo>
                    <a:pt x="1450" y="3323"/>
                  </a:lnTo>
                  <a:lnTo>
                    <a:pt x="1492" y="3354"/>
                  </a:lnTo>
                  <a:lnTo>
                    <a:pt x="1537" y="3376"/>
                  </a:lnTo>
                  <a:lnTo>
                    <a:pt x="1593" y="3389"/>
                  </a:lnTo>
                  <a:lnTo>
                    <a:pt x="1649" y="3393"/>
                  </a:lnTo>
                  <a:lnTo>
                    <a:pt x="1704" y="3391"/>
                  </a:lnTo>
                  <a:lnTo>
                    <a:pt x="1759" y="3381"/>
                  </a:lnTo>
                  <a:lnTo>
                    <a:pt x="1813" y="3365"/>
                  </a:lnTo>
                  <a:lnTo>
                    <a:pt x="1864" y="3346"/>
                  </a:lnTo>
                  <a:lnTo>
                    <a:pt x="1913" y="3324"/>
                  </a:lnTo>
                  <a:lnTo>
                    <a:pt x="1958" y="3298"/>
                  </a:lnTo>
                  <a:lnTo>
                    <a:pt x="2043" y="3245"/>
                  </a:lnTo>
                  <a:lnTo>
                    <a:pt x="2127" y="3184"/>
                  </a:lnTo>
                  <a:lnTo>
                    <a:pt x="2210" y="3118"/>
                  </a:lnTo>
                  <a:lnTo>
                    <a:pt x="2292" y="3043"/>
                  </a:lnTo>
                  <a:lnTo>
                    <a:pt x="2374" y="2963"/>
                  </a:lnTo>
                  <a:lnTo>
                    <a:pt x="2454" y="2875"/>
                  </a:lnTo>
                  <a:lnTo>
                    <a:pt x="2534" y="2781"/>
                  </a:lnTo>
                  <a:lnTo>
                    <a:pt x="2612" y="2680"/>
                  </a:lnTo>
                  <a:lnTo>
                    <a:pt x="2700" y="2559"/>
                  </a:lnTo>
                  <a:lnTo>
                    <a:pt x="2783" y="2435"/>
                  </a:lnTo>
                  <a:lnTo>
                    <a:pt x="2860" y="2309"/>
                  </a:lnTo>
                  <a:lnTo>
                    <a:pt x="2933" y="2180"/>
                  </a:lnTo>
                  <a:lnTo>
                    <a:pt x="3000" y="2050"/>
                  </a:lnTo>
                  <a:lnTo>
                    <a:pt x="3062" y="1918"/>
                  </a:lnTo>
                  <a:lnTo>
                    <a:pt x="3100" y="1831"/>
                  </a:lnTo>
                  <a:lnTo>
                    <a:pt x="3135" y="1750"/>
                  </a:lnTo>
                  <a:lnTo>
                    <a:pt x="3166" y="1674"/>
                  </a:lnTo>
                  <a:lnTo>
                    <a:pt x="3193" y="1603"/>
                  </a:lnTo>
                  <a:lnTo>
                    <a:pt x="3218" y="1537"/>
                  </a:lnTo>
                  <a:lnTo>
                    <a:pt x="3238" y="1477"/>
                  </a:lnTo>
                  <a:lnTo>
                    <a:pt x="3255" y="1422"/>
                  </a:lnTo>
                  <a:lnTo>
                    <a:pt x="3269" y="1371"/>
                  </a:lnTo>
                  <a:lnTo>
                    <a:pt x="3279" y="1327"/>
                  </a:lnTo>
                  <a:lnTo>
                    <a:pt x="3287" y="1265"/>
                  </a:lnTo>
                  <a:lnTo>
                    <a:pt x="3291" y="1208"/>
                  </a:lnTo>
                  <a:lnTo>
                    <a:pt x="3289" y="1155"/>
                  </a:lnTo>
                  <a:lnTo>
                    <a:pt x="3281" y="1106"/>
                  </a:lnTo>
                  <a:lnTo>
                    <a:pt x="3268" y="1061"/>
                  </a:lnTo>
                  <a:lnTo>
                    <a:pt x="3248" y="1020"/>
                  </a:lnTo>
                  <a:lnTo>
                    <a:pt x="3223" y="983"/>
                  </a:lnTo>
                  <a:lnTo>
                    <a:pt x="3194" y="951"/>
                  </a:lnTo>
                  <a:lnTo>
                    <a:pt x="3160" y="924"/>
                  </a:lnTo>
                  <a:lnTo>
                    <a:pt x="3122" y="900"/>
                  </a:lnTo>
                  <a:lnTo>
                    <a:pt x="3080" y="883"/>
                  </a:lnTo>
                  <a:lnTo>
                    <a:pt x="3033" y="868"/>
                  </a:lnTo>
                  <a:lnTo>
                    <a:pt x="2982" y="859"/>
                  </a:lnTo>
                  <a:lnTo>
                    <a:pt x="2927" y="854"/>
                  </a:lnTo>
                  <a:lnTo>
                    <a:pt x="2867" y="853"/>
                  </a:lnTo>
                  <a:close/>
                  <a:moveTo>
                    <a:pt x="752" y="0"/>
                  </a:moveTo>
                  <a:lnTo>
                    <a:pt x="3263" y="0"/>
                  </a:lnTo>
                  <a:lnTo>
                    <a:pt x="3338" y="2"/>
                  </a:lnTo>
                  <a:lnTo>
                    <a:pt x="3413" y="13"/>
                  </a:lnTo>
                  <a:lnTo>
                    <a:pt x="3483" y="31"/>
                  </a:lnTo>
                  <a:lnTo>
                    <a:pt x="3551" y="54"/>
                  </a:lnTo>
                  <a:lnTo>
                    <a:pt x="3616" y="85"/>
                  </a:lnTo>
                  <a:lnTo>
                    <a:pt x="3678" y="124"/>
                  </a:lnTo>
                  <a:lnTo>
                    <a:pt x="3737" y="168"/>
                  </a:lnTo>
                  <a:lnTo>
                    <a:pt x="3794" y="220"/>
                  </a:lnTo>
                  <a:lnTo>
                    <a:pt x="3846" y="277"/>
                  </a:lnTo>
                  <a:lnTo>
                    <a:pt x="3891" y="335"/>
                  </a:lnTo>
                  <a:lnTo>
                    <a:pt x="3930" y="398"/>
                  </a:lnTo>
                  <a:lnTo>
                    <a:pt x="3961" y="462"/>
                  </a:lnTo>
                  <a:lnTo>
                    <a:pt x="3984" y="530"/>
                  </a:lnTo>
                  <a:lnTo>
                    <a:pt x="4001" y="601"/>
                  </a:lnTo>
                  <a:lnTo>
                    <a:pt x="4011" y="674"/>
                  </a:lnTo>
                  <a:lnTo>
                    <a:pt x="4015" y="751"/>
                  </a:lnTo>
                  <a:lnTo>
                    <a:pt x="4015" y="3254"/>
                  </a:lnTo>
                  <a:lnTo>
                    <a:pt x="4011" y="3330"/>
                  </a:lnTo>
                  <a:lnTo>
                    <a:pt x="4001" y="3403"/>
                  </a:lnTo>
                  <a:lnTo>
                    <a:pt x="3984" y="3474"/>
                  </a:lnTo>
                  <a:lnTo>
                    <a:pt x="3961" y="3542"/>
                  </a:lnTo>
                  <a:lnTo>
                    <a:pt x="3930" y="3607"/>
                  </a:lnTo>
                  <a:lnTo>
                    <a:pt x="3891" y="3669"/>
                  </a:lnTo>
                  <a:lnTo>
                    <a:pt x="3846" y="3729"/>
                  </a:lnTo>
                  <a:lnTo>
                    <a:pt x="3794" y="3784"/>
                  </a:lnTo>
                  <a:lnTo>
                    <a:pt x="3737" y="3836"/>
                  </a:lnTo>
                  <a:lnTo>
                    <a:pt x="3678" y="3881"/>
                  </a:lnTo>
                  <a:lnTo>
                    <a:pt x="3616" y="3919"/>
                  </a:lnTo>
                  <a:lnTo>
                    <a:pt x="3551" y="3950"/>
                  </a:lnTo>
                  <a:lnTo>
                    <a:pt x="3483" y="3975"/>
                  </a:lnTo>
                  <a:lnTo>
                    <a:pt x="3413" y="3991"/>
                  </a:lnTo>
                  <a:lnTo>
                    <a:pt x="3338" y="4002"/>
                  </a:lnTo>
                  <a:lnTo>
                    <a:pt x="3263" y="4006"/>
                  </a:lnTo>
                  <a:lnTo>
                    <a:pt x="752" y="4006"/>
                  </a:lnTo>
                  <a:lnTo>
                    <a:pt x="677" y="4002"/>
                  </a:lnTo>
                  <a:lnTo>
                    <a:pt x="603" y="3991"/>
                  </a:lnTo>
                  <a:lnTo>
                    <a:pt x="533" y="3975"/>
                  </a:lnTo>
                  <a:lnTo>
                    <a:pt x="465" y="3950"/>
                  </a:lnTo>
                  <a:lnTo>
                    <a:pt x="399" y="3919"/>
                  </a:lnTo>
                  <a:lnTo>
                    <a:pt x="337" y="3881"/>
                  </a:lnTo>
                  <a:lnTo>
                    <a:pt x="277" y="3836"/>
                  </a:lnTo>
                  <a:lnTo>
                    <a:pt x="220" y="3784"/>
                  </a:lnTo>
                  <a:lnTo>
                    <a:pt x="170" y="3729"/>
                  </a:lnTo>
                  <a:lnTo>
                    <a:pt x="124" y="3669"/>
                  </a:lnTo>
                  <a:lnTo>
                    <a:pt x="87" y="3607"/>
                  </a:lnTo>
                  <a:lnTo>
                    <a:pt x="56" y="3542"/>
                  </a:lnTo>
                  <a:lnTo>
                    <a:pt x="31" y="3474"/>
                  </a:lnTo>
                  <a:lnTo>
                    <a:pt x="13" y="3403"/>
                  </a:lnTo>
                  <a:lnTo>
                    <a:pt x="3" y="3330"/>
                  </a:lnTo>
                  <a:lnTo>
                    <a:pt x="0" y="3254"/>
                  </a:lnTo>
                  <a:lnTo>
                    <a:pt x="0" y="2012"/>
                  </a:lnTo>
                  <a:lnTo>
                    <a:pt x="0" y="751"/>
                  </a:lnTo>
                  <a:lnTo>
                    <a:pt x="3" y="674"/>
                  </a:lnTo>
                  <a:lnTo>
                    <a:pt x="13" y="601"/>
                  </a:lnTo>
                  <a:lnTo>
                    <a:pt x="31" y="530"/>
                  </a:lnTo>
                  <a:lnTo>
                    <a:pt x="56" y="462"/>
                  </a:lnTo>
                  <a:lnTo>
                    <a:pt x="87" y="398"/>
                  </a:lnTo>
                  <a:lnTo>
                    <a:pt x="124" y="335"/>
                  </a:lnTo>
                  <a:lnTo>
                    <a:pt x="170" y="277"/>
                  </a:lnTo>
                  <a:lnTo>
                    <a:pt x="220" y="220"/>
                  </a:lnTo>
                  <a:lnTo>
                    <a:pt x="277" y="168"/>
                  </a:lnTo>
                  <a:lnTo>
                    <a:pt x="337" y="124"/>
                  </a:lnTo>
                  <a:lnTo>
                    <a:pt x="399" y="85"/>
                  </a:lnTo>
                  <a:lnTo>
                    <a:pt x="465" y="54"/>
                  </a:lnTo>
                  <a:lnTo>
                    <a:pt x="533" y="31"/>
                  </a:lnTo>
                  <a:lnTo>
                    <a:pt x="603" y="13"/>
                  </a:lnTo>
                  <a:lnTo>
                    <a:pt x="677" y="2"/>
                  </a:lnTo>
                  <a:lnTo>
                    <a:pt x="7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19"/>
            <p:cNvSpPr>
              <a:spLocks noEditPoints="1"/>
            </p:cNvSpPr>
            <p:nvPr/>
          </p:nvSpPr>
          <p:spPr bwMode="auto">
            <a:xfrm>
              <a:off x="11425716" y="1921762"/>
              <a:ext cx="452587" cy="452588"/>
            </a:xfrm>
            <a:custGeom>
              <a:avLst/>
              <a:gdLst>
                <a:gd name="T0" fmla="*/ 1521 w 3479"/>
                <a:gd name="T1" fmla="*/ 581 h 3479"/>
                <a:gd name="T2" fmla="*/ 1502 w 3479"/>
                <a:gd name="T3" fmla="*/ 676 h 3479"/>
                <a:gd name="T4" fmla="*/ 1474 w 3479"/>
                <a:gd name="T5" fmla="*/ 773 h 3479"/>
                <a:gd name="T6" fmla="*/ 1431 w 3479"/>
                <a:gd name="T7" fmla="*/ 866 h 3479"/>
                <a:gd name="T8" fmla="*/ 1365 w 3479"/>
                <a:gd name="T9" fmla="*/ 949 h 3479"/>
                <a:gd name="T10" fmla="*/ 1274 w 3479"/>
                <a:gd name="T11" fmla="*/ 1016 h 3479"/>
                <a:gd name="T12" fmla="*/ 1148 w 3479"/>
                <a:gd name="T13" fmla="*/ 1063 h 3479"/>
                <a:gd name="T14" fmla="*/ 1044 w 3479"/>
                <a:gd name="T15" fmla="*/ 1566 h 3479"/>
                <a:gd name="T16" fmla="*/ 1393 w 3479"/>
                <a:gd name="T17" fmla="*/ 2432 h 3479"/>
                <a:gd name="T18" fmla="*/ 1421 w 3479"/>
                <a:gd name="T19" fmla="*/ 2573 h 3479"/>
                <a:gd name="T20" fmla="*/ 1483 w 3479"/>
                <a:gd name="T21" fmla="*/ 2703 h 3479"/>
                <a:gd name="T22" fmla="*/ 1579 w 3479"/>
                <a:gd name="T23" fmla="*/ 2813 h 3479"/>
                <a:gd name="T24" fmla="*/ 1709 w 3479"/>
                <a:gd name="T25" fmla="*/ 2899 h 3479"/>
                <a:gd name="T26" fmla="*/ 1872 w 3479"/>
                <a:gd name="T27" fmla="*/ 2955 h 3479"/>
                <a:gd name="T28" fmla="*/ 2071 w 3479"/>
                <a:gd name="T29" fmla="*/ 2975 h 3479"/>
                <a:gd name="T30" fmla="*/ 2208 w 3479"/>
                <a:gd name="T31" fmla="*/ 2972 h 3479"/>
                <a:gd name="T32" fmla="*/ 2325 w 3479"/>
                <a:gd name="T33" fmla="*/ 2966 h 3479"/>
                <a:gd name="T34" fmla="*/ 2405 w 3479"/>
                <a:gd name="T35" fmla="*/ 2960 h 3479"/>
                <a:gd name="T36" fmla="*/ 2435 w 3479"/>
                <a:gd name="T37" fmla="*/ 2957 h 3479"/>
                <a:gd name="T38" fmla="*/ 2067 w 3479"/>
                <a:gd name="T39" fmla="*/ 2434 h 3479"/>
                <a:gd name="T40" fmla="*/ 1984 w 3479"/>
                <a:gd name="T41" fmla="*/ 2416 h 3479"/>
                <a:gd name="T42" fmla="*/ 1939 w 3479"/>
                <a:gd name="T43" fmla="*/ 2377 h 3479"/>
                <a:gd name="T44" fmla="*/ 1918 w 3479"/>
                <a:gd name="T45" fmla="*/ 2319 h 3479"/>
                <a:gd name="T46" fmla="*/ 1913 w 3479"/>
                <a:gd name="T47" fmla="*/ 2244 h 3479"/>
                <a:gd name="T48" fmla="*/ 2435 w 3479"/>
                <a:gd name="T49" fmla="*/ 1044 h 3479"/>
                <a:gd name="T50" fmla="*/ 1531 w 3479"/>
                <a:gd name="T51" fmla="*/ 522 h 3479"/>
                <a:gd name="T52" fmla="*/ 3177 w 3479"/>
                <a:gd name="T53" fmla="*/ 3 h 3479"/>
                <a:gd name="T54" fmla="*/ 3306 w 3479"/>
                <a:gd name="T55" fmla="*/ 47 h 3479"/>
                <a:gd name="T56" fmla="*/ 3406 w 3479"/>
                <a:gd name="T57" fmla="*/ 136 h 3479"/>
                <a:gd name="T58" fmla="*/ 3466 w 3479"/>
                <a:gd name="T59" fmla="*/ 256 h 3479"/>
                <a:gd name="T60" fmla="*/ 3479 w 3479"/>
                <a:gd name="T61" fmla="*/ 3131 h 3479"/>
                <a:gd name="T62" fmla="*/ 3452 w 3479"/>
                <a:gd name="T63" fmla="*/ 3266 h 3479"/>
                <a:gd name="T64" fmla="*/ 3377 w 3479"/>
                <a:gd name="T65" fmla="*/ 3377 h 3479"/>
                <a:gd name="T66" fmla="*/ 3266 w 3479"/>
                <a:gd name="T67" fmla="*/ 3452 h 3479"/>
                <a:gd name="T68" fmla="*/ 3131 w 3479"/>
                <a:gd name="T69" fmla="*/ 3479 h 3479"/>
                <a:gd name="T70" fmla="*/ 256 w 3479"/>
                <a:gd name="T71" fmla="*/ 3466 h 3479"/>
                <a:gd name="T72" fmla="*/ 136 w 3479"/>
                <a:gd name="T73" fmla="*/ 3406 h 3479"/>
                <a:gd name="T74" fmla="*/ 47 w 3479"/>
                <a:gd name="T75" fmla="*/ 3306 h 3479"/>
                <a:gd name="T76" fmla="*/ 3 w 3479"/>
                <a:gd name="T77" fmla="*/ 3177 h 3479"/>
                <a:gd name="T78" fmla="*/ 3 w 3479"/>
                <a:gd name="T79" fmla="*/ 302 h 3479"/>
                <a:gd name="T80" fmla="*/ 47 w 3479"/>
                <a:gd name="T81" fmla="*/ 173 h 3479"/>
                <a:gd name="T82" fmla="*/ 136 w 3479"/>
                <a:gd name="T83" fmla="*/ 73 h 3479"/>
                <a:gd name="T84" fmla="*/ 256 w 3479"/>
                <a:gd name="T85" fmla="*/ 13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79" h="3479">
                  <a:moveTo>
                    <a:pt x="1531" y="522"/>
                  </a:moveTo>
                  <a:lnTo>
                    <a:pt x="1525" y="550"/>
                  </a:lnTo>
                  <a:lnTo>
                    <a:pt x="1521" y="581"/>
                  </a:lnTo>
                  <a:lnTo>
                    <a:pt x="1515" y="611"/>
                  </a:lnTo>
                  <a:lnTo>
                    <a:pt x="1510" y="643"/>
                  </a:lnTo>
                  <a:lnTo>
                    <a:pt x="1502" y="676"/>
                  </a:lnTo>
                  <a:lnTo>
                    <a:pt x="1494" y="708"/>
                  </a:lnTo>
                  <a:lnTo>
                    <a:pt x="1485" y="740"/>
                  </a:lnTo>
                  <a:lnTo>
                    <a:pt x="1474" y="773"/>
                  </a:lnTo>
                  <a:lnTo>
                    <a:pt x="1461" y="804"/>
                  </a:lnTo>
                  <a:lnTo>
                    <a:pt x="1447" y="835"/>
                  </a:lnTo>
                  <a:lnTo>
                    <a:pt x="1431" y="866"/>
                  </a:lnTo>
                  <a:lnTo>
                    <a:pt x="1412" y="894"/>
                  </a:lnTo>
                  <a:lnTo>
                    <a:pt x="1389" y="922"/>
                  </a:lnTo>
                  <a:lnTo>
                    <a:pt x="1365" y="949"/>
                  </a:lnTo>
                  <a:lnTo>
                    <a:pt x="1338" y="973"/>
                  </a:lnTo>
                  <a:lnTo>
                    <a:pt x="1307" y="996"/>
                  </a:lnTo>
                  <a:lnTo>
                    <a:pt x="1274" y="1016"/>
                  </a:lnTo>
                  <a:lnTo>
                    <a:pt x="1236" y="1034"/>
                  </a:lnTo>
                  <a:lnTo>
                    <a:pt x="1194" y="1050"/>
                  </a:lnTo>
                  <a:lnTo>
                    <a:pt x="1148" y="1063"/>
                  </a:lnTo>
                  <a:lnTo>
                    <a:pt x="1099" y="1072"/>
                  </a:lnTo>
                  <a:lnTo>
                    <a:pt x="1044" y="1078"/>
                  </a:lnTo>
                  <a:lnTo>
                    <a:pt x="1044" y="1566"/>
                  </a:lnTo>
                  <a:lnTo>
                    <a:pt x="1392" y="1566"/>
                  </a:lnTo>
                  <a:lnTo>
                    <a:pt x="1392" y="2384"/>
                  </a:lnTo>
                  <a:lnTo>
                    <a:pt x="1393" y="2432"/>
                  </a:lnTo>
                  <a:lnTo>
                    <a:pt x="1399" y="2481"/>
                  </a:lnTo>
                  <a:lnTo>
                    <a:pt x="1408" y="2528"/>
                  </a:lnTo>
                  <a:lnTo>
                    <a:pt x="1421" y="2573"/>
                  </a:lnTo>
                  <a:lnTo>
                    <a:pt x="1438" y="2619"/>
                  </a:lnTo>
                  <a:lnTo>
                    <a:pt x="1459" y="2662"/>
                  </a:lnTo>
                  <a:lnTo>
                    <a:pt x="1483" y="2703"/>
                  </a:lnTo>
                  <a:lnTo>
                    <a:pt x="1512" y="2742"/>
                  </a:lnTo>
                  <a:lnTo>
                    <a:pt x="1543" y="2779"/>
                  </a:lnTo>
                  <a:lnTo>
                    <a:pt x="1579" y="2813"/>
                  </a:lnTo>
                  <a:lnTo>
                    <a:pt x="1619" y="2844"/>
                  </a:lnTo>
                  <a:lnTo>
                    <a:pt x="1663" y="2873"/>
                  </a:lnTo>
                  <a:lnTo>
                    <a:pt x="1709" y="2899"/>
                  </a:lnTo>
                  <a:lnTo>
                    <a:pt x="1760" y="2921"/>
                  </a:lnTo>
                  <a:lnTo>
                    <a:pt x="1814" y="2940"/>
                  </a:lnTo>
                  <a:lnTo>
                    <a:pt x="1872" y="2955"/>
                  </a:lnTo>
                  <a:lnTo>
                    <a:pt x="1935" y="2966"/>
                  </a:lnTo>
                  <a:lnTo>
                    <a:pt x="2001" y="2972"/>
                  </a:lnTo>
                  <a:lnTo>
                    <a:pt x="2071" y="2975"/>
                  </a:lnTo>
                  <a:lnTo>
                    <a:pt x="2117" y="2974"/>
                  </a:lnTo>
                  <a:lnTo>
                    <a:pt x="2163" y="2973"/>
                  </a:lnTo>
                  <a:lnTo>
                    <a:pt x="2208" y="2972"/>
                  </a:lnTo>
                  <a:lnTo>
                    <a:pt x="2250" y="2970"/>
                  </a:lnTo>
                  <a:lnTo>
                    <a:pt x="2289" y="2968"/>
                  </a:lnTo>
                  <a:lnTo>
                    <a:pt x="2325" y="2966"/>
                  </a:lnTo>
                  <a:lnTo>
                    <a:pt x="2356" y="2963"/>
                  </a:lnTo>
                  <a:lnTo>
                    <a:pt x="2383" y="2962"/>
                  </a:lnTo>
                  <a:lnTo>
                    <a:pt x="2405" y="2960"/>
                  </a:lnTo>
                  <a:lnTo>
                    <a:pt x="2422" y="2959"/>
                  </a:lnTo>
                  <a:lnTo>
                    <a:pt x="2431" y="2958"/>
                  </a:lnTo>
                  <a:lnTo>
                    <a:pt x="2435" y="2957"/>
                  </a:lnTo>
                  <a:lnTo>
                    <a:pt x="2435" y="2435"/>
                  </a:lnTo>
                  <a:lnTo>
                    <a:pt x="2105" y="2435"/>
                  </a:lnTo>
                  <a:lnTo>
                    <a:pt x="2067" y="2434"/>
                  </a:lnTo>
                  <a:lnTo>
                    <a:pt x="2035" y="2430"/>
                  </a:lnTo>
                  <a:lnTo>
                    <a:pt x="2007" y="2424"/>
                  </a:lnTo>
                  <a:lnTo>
                    <a:pt x="1984" y="2416"/>
                  </a:lnTo>
                  <a:lnTo>
                    <a:pt x="1965" y="2405"/>
                  </a:lnTo>
                  <a:lnTo>
                    <a:pt x="1950" y="2392"/>
                  </a:lnTo>
                  <a:lnTo>
                    <a:pt x="1939" y="2377"/>
                  </a:lnTo>
                  <a:lnTo>
                    <a:pt x="1929" y="2360"/>
                  </a:lnTo>
                  <a:lnTo>
                    <a:pt x="1923" y="2340"/>
                  </a:lnTo>
                  <a:lnTo>
                    <a:pt x="1918" y="2319"/>
                  </a:lnTo>
                  <a:lnTo>
                    <a:pt x="1916" y="2296"/>
                  </a:lnTo>
                  <a:lnTo>
                    <a:pt x="1915" y="2271"/>
                  </a:lnTo>
                  <a:lnTo>
                    <a:pt x="1913" y="2244"/>
                  </a:lnTo>
                  <a:lnTo>
                    <a:pt x="1913" y="1566"/>
                  </a:lnTo>
                  <a:lnTo>
                    <a:pt x="2435" y="1566"/>
                  </a:lnTo>
                  <a:lnTo>
                    <a:pt x="2435" y="1044"/>
                  </a:lnTo>
                  <a:lnTo>
                    <a:pt x="1913" y="1044"/>
                  </a:lnTo>
                  <a:lnTo>
                    <a:pt x="1913" y="522"/>
                  </a:lnTo>
                  <a:lnTo>
                    <a:pt x="1531" y="522"/>
                  </a:lnTo>
                  <a:close/>
                  <a:moveTo>
                    <a:pt x="348" y="0"/>
                  </a:moveTo>
                  <a:lnTo>
                    <a:pt x="3131" y="0"/>
                  </a:lnTo>
                  <a:lnTo>
                    <a:pt x="3177" y="3"/>
                  </a:lnTo>
                  <a:lnTo>
                    <a:pt x="3223" y="13"/>
                  </a:lnTo>
                  <a:lnTo>
                    <a:pt x="3266" y="27"/>
                  </a:lnTo>
                  <a:lnTo>
                    <a:pt x="3306" y="47"/>
                  </a:lnTo>
                  <a:lnTo>
                    <a:pt x="3343" y="73"/>
                  </a:lnTo>
                  <a:lnTo>
                    <a:pt x="3377" y="102"/>
                  </a:lnTo>
                  <a:lnTo>
                    <a:pt x="3406" y="136"/>
                  </a:lnTo>
                  <a:lnTo>
                    <a:pt x="3432" y="173"/>
                  </a:lnTo>
                  <a:lnTo>
                    <a:pt x="3452" y="213"/>
                  </a:lnTo>
                  <a:lnTo>
                    <a:pt x="3466" y="256"/>
                  </a:lnTo>
                  <a:lnTo>
                    <a:pt x="3476" y="302"/>
                  </a:lnTo>
                  <a:lnTo>
                    <a:pt x="3479" y="348"/>
                  </a:lnTo>
                  <a:lnTo>
                    <a:pt x="3479" y="3131"/>
                  </a:lnTo>
                  <a:lnTo>
                    <a:pt x="3476" y="3177"/>
                  </a:lnTo>
                  <a:lnTo>
                    <a:pt x="3466" y="3223"/>
                  </a:lnTo>
                  <a:lnTo>
                    <a:pt x="3452" y="3266"/>
                  </a:lnTo>
                  <a:lnTo>
                    <a:pt x="3432" y="3306"/>
                  </a:lnTo>
                  <a:lnTo>
                    <a:pt x="3406" y="3343"/>
                  </a:lnTo>
                  <a:lnTo>
                    <a:pt x="3377" y="3377"/>
                  </a:lnTo>
                  <a:lnTo>
                    <a:pt x="3343" y="3406"/>
                  </a:lnTo>
                  <a:lnTo>
                    <a:pt x="3306" y="3432"/>
                  </a:lnTo>
                  <a:lnTo>
                    <a:pt x="3266" y="3452"/>
                  </a:lnTo>
                  <a:lnTo>
                    <a:pt x="3223" y="3466"/>
                  </a:lnTo>
                  <a:lnTo>
                    <a:pt x="3177" y="3476"/>
                  </a:lnTo>
                  <a:lnTo>
                    <a:pt x="3131" y="3479"/>
                  </a:lnTo>
                  <a:lnTo>
                    <a:pt x="348" y="3479"/>
                  </a:lnTo>
                  <a:lnTo>
                    <a:pt x="302" y="3476"/>
                  </a:lnTo>
                  <a:lnTo>
                    <a:pt x="256" y="3466"/>
                  </a:lnTo>
                  <a:lnTo>
                    <a:pt x="213" y="3452"/>
                  </a:lnTo>
                  <a:lnTo>
                    <a:pt x="173" y="3432"/>
                  </a:lnTo>
                  <a:lnTo>
                    <a:pt x="136" y="3406"/>
                  </a:lnTo>
                  <a:lnTo>
                    <a:pt x="102" y="3377"/>
                  </a:lnTo>
                  <a:lnTo>
                    <a:pt x="73" y="3343"/>
                  </a:lnTo>
                  <a:lnTo>
                    <a:pt x="47" y="3306"/>
                  </a:lnTo>
                  <a:lnTo>
                    <a:pt x="27" y="3266"/>
                  </a:lnTo>
                  <a:lnTo>
                    <a:pt x="13" y="3223"/>
                  </a:lnTo>
                  <a:lnTo>
                    <a:pt x="3" y="3177"/>
                  </a:lnTo>
                  <a:lnTo>
                    <a:pt x="0" y="3131"/>
                  </a:lnTo>
                  <a:lnTo>
                    <a:pt x="0" y="348"/>
                  </a:lnTo>
                  <a:lnTo>
                    <a:pt x="3" y="302"/>
                  </a:lnTo>
                  <a:lnTo>
                    <a:pt x="13" y="256"/>
                  </a:lnTo>
                  <a:lnTo>
                    <a:pt x="27" y="213"/>
                  </a:lnTo>
                  <a:lnTo>
                    <a:pt x="47" y="173"/>
                  </a:lnTo>
                  <a:lnTo>
                    <a:pt x="73" y="136"/>
                  </a:lnTo>
                  <a:lnTo>
                    <a:pt x="102" y="102"/>
                  </a:lnTo>
                  <a:lnTo>
                    <a:pt x="136" y="73"/>
                  </a:lnTo>
                  <a:lnTo>
                    <a:pt x="173" y="47"/>
                  </a:lnTo>
                  <a:lnTo>
                    <a:pt x="213" y="27"/>
                  </a:lnTo>
                  <a:lnTo>
                    <a:pt x="256" y="13"/>
                  </a:lnTo>
                  <a:lnTo>
                    <a:pt x="302" y="3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11425716" y="577843"/>
              <a:ext cx="451741" cy="469505"/>
            </a:xfrm>
            <a:custGeom>
              <a:avLst/>
              <a:gdLst>
                <a:gd name="T0" fmla="*/ 2030 w 3208"/>
                <a:gd name="T1" fmla="*/ 749 h 3333"/>
                <a:gd name="T2" fmla="*/ 1921 w 3208"/>
                <a:gd name="T3" fmla="*/ 811 h 3333"/>
                <a:gd name="T4" fmla="*/ 1847 w 3208"/>
                <a:gd name="T5" fmla="*/ 913 h 3333"/>
                <a:gd name="T6" fmla="*/ 1819 w 3208"/>
                <a:gd name="T7" fmla="*/ 1044 h 3333"/>
                <a:gd name="T8" fmla="*/ 1021 w 3208"/>
                <a:gd name="T9" fmla="*/ 1370 h 3333"/>
                <a:gd name="T10" fmla="*/ 903 w 3208"/>
                <a:gd name="T11" fmla="*/ 1343 h 3333"/>
                <a:gd name="T12" fmla="*/ 778 w 3208"/>
                <a:gd name="T13" fmla="*/ 1372 h 3333"/>
                <a:gd name="T14" fmla="*/ 679 w 3208"/>
                <a:gd name="T15" fmla="*/ 1450 h 3333"/>
                <a:gd name="T16" fmla="*/ 620 w 3208"/>
                <a:gd name="T17" fmla="*/ 1563 h 3333"/>
                <a:gd name="T18" fmla="*/ 610 w 3208"/>
                <a:gd name="T19" fmla="*/ 1698 h 3333"/>
                <a:gd name="T20" fmla="*/ 654 w 3208"/>
                <a:gd name="T21" fmla="*/ 1819 h 3333"/>
                <a:gd name="T22" fmla="*/ 741 w 3208"/>
                <a:gd name="T23" fmla="*/ 1910 h 3333"/>
                <a:gd name="T24" fmla="*/ 859 w 3208"/>
                <a:gd name="T25" fmla="*/ 1955 h 3333"/>
                <a:gd name="T26" fmla="*/ 988 w 3208"/>
                <a:gd name="T27" fmla="*/ 1946 h 3333"/>
                <a:gd name="T28" fmla="*/ 1819 w 3208"/>
                <a:gd name="T29" fmla="*/ 2290 h 3333"/>
                <a:gd name="T30" fmla="*/ 1847 w 3208"/>
                <a:gd name="T31" fmla="*/ 2419 h 3333"/>
                <a:gd name="T32" fmla="*/ 1921 w 3208"/>
                <a:gd name="T33" fmla="*/ 2522 h 3333"/>
                <a:gd name="T34" fmla="*/ 2030 w 3208"/>
                <a:gd name="T35" fmla="*/ 2585 h 3333"/>
                <a:gd name="T36" fmla="*/ 2160 w 3208"/>
                <a:gd name="T37" fmla="*/ 2594 h 3333"/>
                <a:gd name="T38" fmla="*/ 2277 w 3208"/>
                <a:gd name="T39" fmla="*/ 2548 h 3333"/>
                <a:gd name="T40" fmla="*/ 2364 w 3208"/>
                <a:gd name="T41" fmla="*/ 2458 h 3333"/>
                <a:gd name="T42" fmla="*/ 2408 w 3208"/>
                <a:gd name="T43" fmla="*/ 2335 h 3333"/>
                <a:gd name="T44" fmla="*/ 2399 w 3208"/>
                <a:gd name="T45" fmla="*/ 2200 h 3333"/>
                <a:gd name="T46" fmla="*/ 2339 w 3208"/>
                <a:gd name="T47" fmla="*/ 2088 h 3333"/>
                <a:gd name="T48" fmla="*/ 2240 w 3208"/>
                <a:gd name="T49" fmla="*/ 2010 h 3333"/>
                <a:gd name="T50" fmla="*/ 2116 w 3208"/>
                <a:gd name="T51" fmla="*/ 1981 h 3333"/>
                <a:gd name="T52" fmla="*/ 2002 w 3208"/>
                <a:gd name="T53" fmla="*/ 2005 h 3333"/>
                <a:gd name="T54" fmla="*/ 1198 w 3208"/>
                <a:gd name="T55" fmla="*/ 1673 h 3333"/>
                <a:gd name="T56" fmla="*/ 1968 w 3208"/>
                <a:gd name="T57" fmla="*/ 1310 h 3333"/>
                <a:gd name="T58" fmla="*/ 2076 w 3208"/>
                <a:gd name="T59" fmla="*/ 1349 h 3333"/>
                <a:gd name="T60" fmla="*/ 2201 w 3208"/>
                <a:gd name="T61" fmla="*/ 1339 h 3333"/>
                <a:gd name="T62" fmla="*/ 2310 w 3208"/>
                <a:gd name="T63" fmla="*/ 1276 h 3333"/>
                <a:gd name="T64" fmla="*/ 2384 w 3208"/>
                <a:gd name="T65" fmla="*/ 1173 h 3333"/>
                <a:gd name="T66" fmla="*/ 2412 w 3208"/>
                <a:gd name="T67" fmla="*/ 1044 h 3333"/>
                <a:gd name="T68" fmla="*/ 2384 w 3208"/>
                <a:gd name="T69" fmla="*/ 913 h 3333"/>
                <a:gd name="T70" fmla="*/ 2310 w 3208"/>
                <a:gd name="T71" fmla="*/ 811 h 3333"/>
                <a:gd name="T72" fmla="*/ 2201 w 3208"/>
                <a:gd name="T73" fmla="*/ 749 h 3333"/>
                <a:gd name="T74" fmla="*/ 601 w 3208"/>
                <a:gd name="T75" fmla="*/ 0 h 3333"/>
                <a:gd name="T76" fmla="*/ 2727 w 3208"/>
                <a:gd name="T77" fmla="*/ 13 h 3333"/>
                <a:gd name="T78" fmla="*/ 2893 w 3208"/>
                <a:gd name="T79" fmla="*/ 75 h 3333"/>
                <a:gd name="T80" fmla="*/ 3032 w 3208"/>
                <a:gd name="T81" fmla="*/ 183 h 3333"/>
                <a:gd name="T82" fmla="*/ 3136 w 3208"/>
                <a:gd name="T83" fmla="*/ 327 h 3333"/>
                <a:gd name="T84" fmla="*/ 3196 w 3208"/>
                <a:gd name="T85" fmla="*/ 498 h 3333"/>
                <a:gd name="T86" fmla="*/ 3208 w 3208"/>
                <a:gd name="T87" fmla="*/ 2707 h 3333"/>
                <a:gd name="T88" fmla="*/ 3181 w 3208"/>
                <a:gd name="T89" fmla="*/ 2894 h 3333"/>
                <a:gd name="T90" fmla="*/ 3106 w 3208"/>
                <a:gd name="T91" fmla="*/ 3057 h 3333"/>
                <a:gd name="T92" fmla="*/ 2989 w 3208"/>
                <a:gd name="T93" fmla="*/ 3190 h 3333"/>
                <a:gd name="T94" fmla="*/ 2840 w 3208"/>
                <a:gd name="T95" fmla="*/ 3284 h 3333"/>
                <a:gd name="T96" fmla="*/ 2668 w 3208"/>
                <a:gd name="T97" fmla="*/ 3330 h 3333"/>
                <a:gd name="T98" fmla="*/ 539 w 3208"/>
                <a:gd name="T99" fmla="*/ 3330 h 3333"/>
                <a:gd name="T100" fmla="*/ 367 w 3208"/>
                <a:gd name="T101" fmla="*/ 3284 h 3333"/>
                <a:gd name="T102" fmla="*/ 219 w 3208"/>
                <a:gd name="T103" fmla="*/ 3190 h 3333"/>
                <a:gd name="T104" fmla="*/ 102 w 3208"/>
                <a:gd name="T105" fmla="*/ 3057 h 3333"/>
                <a:gd name="T106" fmla="*/ 27 w 3208"/>
                <a:gd name="T107" fmla="*/ 2894 h 3333"/>
                <a:gd name="T108" fmla="*/ 0 w 3208"/>
                <a:gd name="T109" fmla="*/ 2707 h 3333"/>
                <a:gd name="T110" fmla="*/ 12 w 3208"/>
                <a:gd name="T111" fmla="*/ 498 h 3333"/>
                <a:gd name="T112" fmla="*/ 72 w 3208"/>
                <a:gd name="T113" fmla="*/ 327 h 3333"/>
                <a:gd name="T114" fmla="*/ 175 w 3208"/>
                <a:gd name="T115" fmla="*/ 183 h 3333"/>
                <a:gd name="T116" fmla="*/ 315 w 3208"/>
                <a:gd name="T117" fmla="*/ 75 h 3333"/>
                <a:gd name="T118" fmla="*/ 480 w 3208"/>
                <a:gd name="T119" fmla="*/ 13 h 3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08" h="3333">
                  <a:moveTo>
                    <a:pt x="2115" y="736"/>
                  </a:moveTo>
                  <a:lnTo>
                    <a:pt x="2071" y="739"/>
                  </a:lnTo>
                  <a:lnTo>
                    <a:pt x="2030" y="749"/>
                  </a:lnTo>
                  <a:lnTo>
                    <a:pt x="1991" y="764"/>
                  </a:lnTo>
                  <a:lnTo>
                    <a:pt x="1954" y="785"/>
                  </a:lnTo>
                  <a:lnTo>
                    <a:pt x="1921" y="811"/>
                  </a:lnTo>
                  <a:lnTo>
                    <a:pt x="1892" y="842"/>
                  </a:lnTo>
                  <a:lnTo>
                    <a:pt x="1867" y="876"/>
                  </a:lnTo>
                  <a:lnTo>
                    <a:pt x="1847" y="913"/>
                  </a:lnTo>
                  <a:lnTo>
                    <a:pt x="1831" y="954"/>
                  </a:lnTo>
                  <a:lnTo>
                    <a:pt x="1823" y="998"/>
                  </a:lnTo>
                  <a:lnTo>
                    <a:pt x="1819" y="1044"/>
                  </a:lnTo>
                  <a:lnTo>
                    <a:pt x="1088" y="1410"/>
                  </a:lnTo>
                  <a:lnTo>
                    <a:pt x="1056" y="1387"/>
                  </a:lnTo>
                  <a:lnTo>
                    <a:pt x="1021" y="1370"/>
                  </a:lnTo>
                  <a:lnTo>
                    <a:pt x="984" y="1355"/>
                  </a:lnTo>
                  <a:lnTo>
                    <a:pt x="944" y="1346"/>
                  </a:lnTo>
                  <a:lnTo>
                    <a:pt x="903" y="1343"/>
                  </a:lnTo>
                  <a:lnTo>
                    <a:pt x="859" y="1346"/>
                  </a:lnTo>
                  <a:lnTo>
                    <a:pt x="817" y="1356"/>
                  </a:lnTo>
                  <a:lnTo>
                    <a:pt x="778" y="1372"/>
                  </a:lnTo>
                  <a:lnTo>
                    <a:pt x="741" y="1393"/>
                  </a:lnTo>
                  <a:lnTo>
                    <a:pt x="708" y="1419"/>
                  </a:lnTo>
                  <a:lnTo>
                    <a:pt x="679" y="1450"/>
                  </a:lnTo>
                  <a:lnTo>
                    <a:pt x="654" y="1484"/>
                  </a:lnTo>
                  <a:lnTo>
                    <a:pt x="635" y="1522"/>
                  </a:lnTo>
                  <a:lnTo>
                    <a:pt x="620" y="1563"/>
                  </a:lnTo>
                  <a:lnTo>
                    <a:pt x="610" y="1606"/>
                  </a:lnTo>
                  <a:lnTo>
                    <a:pt x="607" y="1652"/>
                  </a:lnTo>
                  <a:lnTo>
                    <a:pt x="610" y="1698"/>
                  </a:lnTo>
                  <a:lnTo>
                    <a:pt x="620" y="1741"/>
                  </a:lnTo>
                  <a:lnTo>
                    <a:pt x="635" y="1782"/>
                  </a:lnTo>
                  <a:lnTo>
                    <a:pt x="654" y="1819"/>
                  </a:lnTo>
                  <a:lnTo>
                    <a:pt x="679" y="1853"/>
                  </a:lnTo>
                  <a:lnTo>
                    <a:pt x="708" y="1883"/>
                  </a:lnTo>
                  <a:lnTo>
                    <a:pt x="741" y="1910"/>
                  </a:lnTo>
                  <a:lnTo>
                    <a:pt x="778" y="1931"/>
                  </a:lnTo>
                  <a:lnTo>
                    <a:pt x="817" y="1946"/>
                  </a:lnTo>
                  <a:lnTo>
                    <a:pt x="859" y="1955"/>
                  </a:lnTo>
                  <a:lnTo>
                    <a:pt x="903" y="1958"/>
                  </a:lnTo>
                  <a:lnTo>
                    <a:pt x="946" y="1955"/>
                  </a:lnTo>
                  <a:lnTo>
                    <a:pt x="988" y="1946"/>
                  </a:lnTo>
                  <a:lnTo>
                    <a:pt x="1027" y="1931"/>
                  </a:lnTo>
                  <a:lnTo>
                    <a:pt x="1063" y="1910"/>
                  </a:lnTo>
                  <a:lnTo>
                    <a:pt x="1819" y="2290"/>
                  </a:lnTo>
                  <a:lnTo>
                    <a:pt x="1823" y="2335"/>
                  </a:lnTo>
                  <a:lnTo>
                    <a:pt x="1832" y="2378"/>
                  </a:lnTo>
                  <a:lnTo>
                    <a:pt x="1847" y="2419"/>
                  </a:lnTo>
                  <a:lnTo>
                    <a:pt x="1867" y="2458"/>
                  </a:lnTo>
                  <a:lnTo>
                    <a:pt x="1892" y="2492"/>
                  </a:lnTo>
                  <a:lnTo>
                    <a:pt x="1921" y="2522"/>
                  </a:lnTo>
                  <a:lnTo>
                    <a:pt x="1954" y="2548"/>
                  </a:lnTo>
                  <a:lnTo>
                    <a:pt x="1991" y="2569"/>
                  </a:lnTo>
                  <a:lnTo>
                    <a:pt x="2030" y="2585"/>
                  </a:lnTo>
                  <a:lnTo>
                    <a:pt x="2071" y="2594"/>
                  </a:lnTo>
                  <a:lnTo>
                    <a:pt x="2116" y="2598"/>
                  </a:lnTo>
                  <a:lnTo>
                    <a:pt x="2160" y="2594"/>
                  </a:lnTo>
                  <a:lnTo>
                    <a:pt x="2201" y="2585"/>
                  </a:lnTo>
                  <a:lnTo>
                    <a:pt x="2240" y="2569"/>
                  </a:lnTo>
                  <a:lnTo>
                    <a:pt x="2277" y="2548"/>
                  </a:lnTo>
                  <a:lnTo>
                    <a:pt x="2310" y="2522"/>
                  </a:lnTo>
                  <a:lnTo>
                    <a:pt x="2339" y="2492"/>
                  </a:lnTo>
                  <a:lnTo>
                    <a:pt x="2364" y="2458"/>
                  </a:lnTo>
                  <a:lnTo>
                    <a:pt x="2384" y="2419"/>
                  </a:lnTo>
                  <a:lnTo>
                    <a:pt x="2399" y="2378"/>
                  </a:lnTo>
                  <a:lnTo>
                    <a:pt x="2408" y="2335"/>
                  </a:lnTo>
                  <a:lnTo>
                    <a:pt x="2412" y="2290"/>
                  </a:lnTo>
                  <a:lnTo>
                    <a:pt x="2408" y="2244"/>
                  </a:lnTo>
                  <a:lnTo>
                    <a:pt x="2399" y="2200"/>
                  </a:lnTo>
                  <a:lnTo>
                    <a:pt x="2384" y="2159"/>
                  </a:lnTo>
                  <a:lnTo>
                    <a:pt x="2364" y="2122"/>
                  </a:lnTo>
                  <a:lnTo>
                    <a:pt x="2339" y="2088"/>
                  </a:lnTo>
                  <a:lnTo>
                    <a:pt x="2310" y="2057"/>
                  </a:lnTo>
                  <a:lnTo>
                    <a:pt x="2277" y="2031"/>
                  </a:lnTo>
                  <a:lnTo>
                    <a:pt x="2240" y="2010"/>
                  </a:lnTo>
                  <a:lnTo>
                    <a:pt x="2201" y="1995"/>
                  </a:lnTo>
                  <a:lnTo>
                    <a:pt x="2160" y="1985"/>
                  </a:lnTo>
                  <a:lnTo>
                    <a:pt x="2116" y="1981"/>
                  </a:lnTo>
                  <a:lnTo>
                    <a:pt x="2076" y="1984"/>
                  </a:lnTo>
                  <a:lnTo>
                    <a:pt x="2037" y="1991"/>
                  </a:lnTo>
                  <a:lnTo>
                    <a:pt x="2002" y="2005"/>
                  </a:lnTo>
                  <a:lnTo>
                    <a:pt x="1968" y="2022"/>
                  </a:lnTo>
                  <a:lnTo>
                    <a:pt x="1937" y="2043"/>
                  </a:lnTo>
                  <a:lnTo>
                    <a:pt x="1198" y="1673"/>
                  </a:lnTo>
                  <a:lnTo>
                    <a:pt x="1199" y="1659"/>
                  </a:lnTo>
                  <a:lnTo>
                    <a:pt x="1936" y="1289"/>
                  </a:lnTo>
                  <a:lnTo>
                    <a:pt x="1968" y="1310"/>
                  </a:lnTo>
                  <a:lnTo>
                    <a:pt x="2001" y="1328"/>
                  </a:lnTo>
                  <a:lnTo>
                    <a:pt x="2037" y="1341"/>
                  </a:lnTo>
                  <a:lnTo>
                    <a:pt x="2076" y="1349"/>
                  </a:lnTo>
                  <a:lnTo>
                    <a:pt x="2115" y="1352"/>
                  </a:lnTo>
                  <a:lnTo>
                    <a:pt x="2159" y="1349"/>
                  </a:lnTo>
                  <a:lnTo>
                    <a:pt x="2201" y="1339"/>
                  </a:lnTo>
                  <a:lnTo>
                    <a:pt x="2240" y="1323"/>
                  </a:lnTo>
                  <a:lnTo>
                    <a:pt x="2277" y="1302"/>
                  </a:lnTo>
                  <a:lnTo>
                    <a:pt x="2310" y="1276"/>
                  </a:lnTo>
                  <a:lnTo>
                    <a:pt x="2338" y="1246"/>
                  </a:lnTo>
                  <a:lnTo>
                    <a:pt x="2364" y="1212"/>
                  </a:lnTo>
                  <a:lnTo>
                    <a:pt x="2384" y="1173"/>
                  </a:lnTo>
                  <a:lnTo>
                    <a:pt x="2399" y="1132"/>
                  </a:lnTo>
                  <a:lnTo>
                    <a:pt x="2408" y="1089"/>
                  </a:lnTo>
                  <a:lnTo>
                    <a:pt x="2412" y="1044"/>
                  </a:lnTo>
                  <a:lnTo>
                    <a:pt x="2408" y="998"/>
                  </a:lnTo>
                  <a:lnTo>
                    <a:pt x="2399" y="954"/>
                  </a:lnTo>
                  <a:lnTo>
                    <a:pt x="2384" y="913"/>
                  </a:lnTo>
                  <a:lnTo>
                    <a:pt x="2364" y="876"/>
                  </a:lnTo>
                  <a:lnTo>
                    <a:pt x="2338" y="842"/>
                  </a:lnTo>
                  <a:lnTo>
                    <a:pt x="2310" y="811"/>
                  </a:lnTo>
                  <a:lnTo>
                    <a:pt x="2277" y="785"/>
                  </a:lnTo>
                  <a:lnTo>
                    <a:pt x="2240" y="764"/>
                  </a:lnTo>
                  <a:lnTo>
                    <a:pt x="2201" y="749"/>
                  </a:lnTo>
                  <a:lnTo>
                    <a:pt x="2159" y="739"/>
                  </a:lnTo>
                  <a:lnTo>
                    <a:pt x="2115" y="736"/>
                  </a:lnTo>
                  <a:close/>
                  <a:moveTo>
                    <a:pt x="601" y="0"/>
                  </a:moveTo>
                  <a:lnTo>
                    <a:pt x="2606" y="0"/>
                  </a:lnTo>
                  <a:lnTo>
                    <a:pt x="2668" y="3"/>
                  </a:lnTo>
                  <a:lnTo>
                    <a:pt x="2727" y="13"/>
                  </a:lnTo>
                  <a:lnTo>
                    <a:pt x="2785" y="29"/>
                  </a:lnTo>
                  <a:lnTo>
                    <a:pt x="2840" y="50"/>
                  </a:lnTo>
                  <a:lnTo>
                    <a:pt x="2893" y="75"/>
                  </a:lnTo>
                  <a:lnTo>
                    <a:pt x="2943" y="107"/>
                  </a:lnTo>
                  <a:lnTo>
                    <a:pt x="2989" y="142"/>
                  </a:lnTo>
                  <a:lnTo>
                    <a:pt x="3032" y="183"/>
                  </a:lnTo>
                  <a:lnTo>
                    <a:pt x="3071" y="227"/>
                  </a:lnTo>
                  <a:lnTo>
                    <a:pt x="3106" y="275"/>
                  </a:lnTo>
                  <a:lnTo>
                    <a:pt x="3136" y="327"/>
                  </a:lnTo>
                  <a:lnTo>
                    <a:pt x="3161" y="381"/>
                  </a:lnTo>
                  <a:lnTo>
                    <a:pt x="3181" y="438"/>
                  </a:lnTo>
                  <a:lnTo>
                    <a:pt x="3196" y="498"/>
                  </a:lnTo>
                  <a:lnTo>
                    <a:pt x="3205" y="561"/>
                  </a:lnTo>
                  <a:lnTo>
                    <a:pt x="3208" y="624"/>
                  </a:lnTo>
                  <a:lnTo>
                    <a:pt x="3208" y="2707"/>
                  </a:lnTo>
                  <a:lnTo>
                    <a:pt x="3205" y="2771"/>
                  </a:lnTo>
                  <a:lnTo>
                    <a:pt x="3196" y="2833"/>
                  </a:lnTo>
                  <a:lnTo>
                    <a:pt x="3181" y="2894"/>
                  </a:lnTo>
                  <a:lnTo>
                    <a:pt x="3161" y="2951"/>
                  </a:lnTo>
                  <a:lnTo>
                    <a:pt x="3136" y="3005"/>
                  </a:lnTo>
                  <a:lnTo>
                    <a:pt x="3106" y="3057"/>
                  </a:lnTo>
                  <a:lnTo>
                    <a:pt x="3071" y="3106"/>
                  </a:lnTo>
                  <a:lnTo>
                    <a:pt x="3032" y="3150"/>
                  </a:lnTo>
                  <a:lnTo>
                    <a:pt x="2989" y="3190"/>
                  </a:lnTo>
                  <a:lnTo>
                    <a:pt x="2943" y="3226"/>
                  </a:lnTo>
                  <a:lnTo>
                    <a:pt x="2893" y="3257"/>
                  </a:lnTo>
                  <a:lnTo>
                    <a:pt x="2840" y="3284"/>
                  </a:lnTo>
                  <a:lnTo>
                    <a:pt x="2785" y="3305"/>
                  </a:lnTo>
                  <a:lnTo>
                    <a:pt x="2727" y="3320"/>
                  </a:lnTo>
                  <a:lnTo>
                    <a:pt x="2668" y="3330"/>
                  </a:lnTo>
                  <a:lnTo>
                    <a:pt x="2606" y="3333"/>
                  </a:lnTo>
                  <a:lnTo>
                    <a:pt x="601" y="3333"/>
                  </a:lnTo>
                  <a:lnTo>
                    <a:pt x="539" y="3330"/>
                  </a:lnTo>
                  <a:lnTo>
                    <a:pt x="480" y="3320"/>
                  </a:lnTo>
                  <a:lnTo>
                    <a:pt x="422" y="3305"/>
                  </a:lnTo>
                  <a:lnTo>
                    <a:pt x="367" y="3284"/>
                  </a:lnTo>
                  <a:lnTo>
                    <a:pt x="315" y="3257"/>
                  </a:lnTo>
                  <a:lnTo>
                    <a:pt x="265" y="3226"/>
                  </a:lnTo>
                  <a:lnTo>
                    <a:pt x="219" y="3190"/>
                  </a:lnTo>
                  <a:lnTo>
                    <a:pt x="175" y="3150"/>
                  </a:lnTo>
                  <a:lnTo>
                    <a:pt x="137" y="3106"/>
                  </a:lnTo>
                  <a:lnTo>
                    <a:pt x="102" y="3057"/>
                  </a:lnTo>
                  <a:lnTo>
                    <a:pt x="72" y="3005"/>
                  </a:lnTo>
                  <a:lnTo>
                    <a:pt x="47" y="2951"/>
                  </a:lnTo>
                  <a:lnTo>
                    <a:pt x="27" y="2894"/>
                  </a:lnTo>
                  <a:lnTo>
                    <a:pt x="12" y="2833"/>
                  </a:lnTo>
                  <a:lnTo>
                    <a:pt x="3" y="2771"/>
                  </a:lnTo>
                  <a:lnTo>
                    <a:pt x="0" y="2707"/>
                  </a:lnTo>
                  <a:lnTo>
                    <a:pt x="0" y="624"/>
                  </a:lnTo>
                  <a:lnTo>
                    <a:pt x="3" y="561"/>
                  </a:lnTo>
                  <a:lnTo>
                    <a:pt x="12" y="498"/>
                  </a:lnTo>
                  <a:lnTo>
                    <a:pt x="27" y="438"/>
                  </a:lnTo>
                  <a:lnTo>
                    <a:pt x="47" y="381"/>
                  </a:lnTo>
                  <a:lnTo>
                    <a:pt x="72" y="327"/>
                  </a:lnTo>
                  <a:lnTo>
                    <a:pt x="102" y="275"/>
                  </a:lnTo>
                  <a:lnTo>
                    <a:pt x="137" y="227"/>
                  </a:lnTo>
                  <a:lnTo>
                    <a:pt x="175" y="183"/>
                  </a:lnTo>
                  <a:lnTo>
                    <a:pt x="219" y="142"/>
                  </a:lnTo>
                  <a:lnTo>
                    <a:pt x="265" y="107"/>
                  </a:lnTo>
                  <a:lnTo>
                    <a:pt x="315" y="75"/>
                  </a:lnTo>
                  <a:lnTo>
                    <a:pt x="367" y="50"/>
                  </a:lnTo>
                  <a:lnTo>
                    <a:pt x="422" y="29"/>
                  </a:lnTo>
                  <a:lnTo>
                    <a:pt x="480" y="13"/>
                  </a:lnTo>
                  <a:lnTo>
                    <a:pt x="539" y="3"/>
                  </a:lnTo>
                  <a:lnTo>
                    <a:pt x="6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29"/>
            <p:cNvSpPr>
              <a:spLocks noEditPoints="1"/>
            </p:cNvSpPr>
            <p:nvPr/>
          </p:nvSpPr>
          <p:spPr bwMode="auto">
            <a:xfrm>
              <a:off x="11425716" y="2590106"/>
              <a:ext cx="451741" cy="450616"/>
            </a:xfrm>
            <a:custGeom>
              <a:avLst/>
              <a:gdLst>
                <a:gd name="T0" fmla="*/ 2447 w 4015"/>
                <a:gd name="T1" fmla="*/ 430 h 4006"/>
                <a:gd name="T2" fmla="*/ 2369 w 4015"/>
                <a:gd name="T3" fmla="*/ 491 h 4006"/>
                <a:gd name="T4" fmla="*/ 2343 w 4015"/>
                <a:gd name="T5" fmla="*/ 584 h 4006"/>
                <a:gd name="T6" fmla="*/ 2102 w 4015"/>
                <a:gd name="T7" fmla="*/ 1009 h 4006"/>
                <a:gd name="T8" fmla="*/ 1777 w 4015"/>
                <a:gd name="T9" fmla="*/ 1051 h 4006"/>
                <a:gd name="T10" fmla="*/ 1503 w 4015"/>
                <a:gd name="T11" fmla="*/ 1124 h 4006"/>
                <a:gd name="T12" fmla="*/ 1287 w 4015"/>
                <a:gd name="T13" fmla="*/ 1219 h 4006"/>
                <a:gd name="T14" fmla="*/ 1107 w 4015"/>
                <a:gd name="T15" fmla="*/ 1343 h 4006"/>
                <a:gd name="T16" fmla="*/ 942 w 4015"/>
                <a:gd name="T17" fmla="*/ 1515 h 4006"/>
                <a:gd name="T18" fmla="*/ 820 w 4015"/>
                <a:gd name="T19" fmla="*/ 1704 h 4006"/>
                <a:gd name="T20" fmla="*/ 739 w 4015"/>
                <a:gd name="T21" fmla="*/ 1924 h 4006"/>
                <a:gd name="T22" fmla="*/ 690 w 4015"/>
                <a:gd name="T23" fmla="*/ 2147 h 4006"/>
                <a:gd name="T24" fmla="*/ 670 w 4015"/>
                <a:gd name="T25" fmla="*/ 2402 h 4006"/>
                <a:gd name="T26" fmla="*/ 684 w 4015"/>
                <a:gd name="T27" fmla="*/ 2679 h 4006"/>
                <a:gd name="T28" fmla="*/ 760 w 4015"/>
                <a:gd name="T29" fmla="*/ 2954 h 4006"/>
                <a:gd name="T30" fmla="*/ 900 w 4015"/>
                <a:gd name="T31" fmla="*/ 3248 h 4006"/>
                <a:gd name="T32" fmla="*/ 1106 w 4015"/>
                <a:gd name="T33" fmla="*/ 3557 h 4006"/>
                <a:gd name="T34" fmla="*/ 1153 w 4015"/>
                <a:gd name="T35" fmla="*/ 3586 h 4006"/>
                <a:gd name="T36" fmla="*/ 1205 w 4015"/>
                <a:gd name="T37" fmla="*/ 3580 h 4006"/>
                <a:gd name="T38" fmla="*/ 1251 w 4015"/>
                <a:gd name="T39" fmla="*/ 3538 h 4006"/>
                <a:gd name="T40" fmla="*/ 1241 w 4015"/>
                <a:gd name="T41" fmla="*/ 3374 h 4006"/>
                <a:gd name="T42" fmla="*/ 1221 w 4015"/>
                <a:gd name="T43" fmla="*/ 3045 h 4006"/>
                <a:gd name="T44" fmla="*/ 1233 w 4015"/>
                <a:gd name="T45" fmla="*/ 2766 h 4006"/>
                <a:gd name="T46" fmla="*/ 1275 w 4015"/>
                <a:gd name="T47" fmla="*/ 2535 h 4006"/>
                <a:gd name="T48" fmla="*/ 1350 w 4015"/>
                <a:gd name="T49" fmla="*/ 2355 h 4006"/>
                <a:gd name="T50" fmla="*/ 1460 w 4015"/>
                <a:gd name="T51" fmla="*/ 2217 h 4006"/>
                <a:gd name="T52" fmla="*/ 1621 w 4015"/>
                <a:gd name="T53" fmla="*/ 2112 h 4006"/>
                <a:gd name="T54" fmla="*/ 1822 w 4015"/>
                <a:gd name="T55" fmla="*/ 2048 h 4006"/>
                <a:gd name="T56" fmla="*/ 2055 w 4015"/>
                <a:gd name="T57" fmla="*/ 2013 h 4006"/>
                <a:gd name="T58" fmla="*/ 2343 w 4015"/>
                <a:gd name="T59" fmla="*/ 2002 h 4006"/>
                <a:gd name="T60" fmla="*/ 2354 w 4015"/>
                <a:gd name="T61" fmla="*/ 2486 h 4006"/>
                <a:gd name="T62" fmla="*/ 2415 w 4015"/>
                <a:gd name="T63" fmla="*/ 2557 h 4006"/>
                <a:gd name="T64" fmla="*/ 2509 w 4015"/>
                <a:gd name="T65" fmla="*/ 2587 h 4006"/>
                <a:gd name="T66" fmla="*/ 2601 w 4015"/>
                <a:gd name="T67" fmla="*/ 2559 h 4006"/>
                <a:gd name="T68" fmla="*/ 3569 w 4015"/>
                <a:gd name="T69" fmla="*/ 1593 h 4006"/>
                <a:gd name="T70" fmla="*/ 3597 w 4015"/>
                <a:gd name="T71" fmla="*/ 1501 h 4006"/>
                <a:gd name="T72" fmla="*/ 3569 w 4015"/>
                <a:gd name="T73" fmla="*/ 1410 h 4006"/>
                <a:gd name="T74" fmla="*/ 2601 w 4015"/>
                <a:gd name="T75" fmla="*/ 443 h 4006"/>
                <a:gd name="T76" fmla="*/ 2513 w 4015"/>
                <a:gd name="T77" fmla="*/ 414 h 4006"/>
                <a:gd name="T78" fmla="*/ 3338 w 4015"/>
                <a:gd name="T79" fmla="*/ 2 h 4006"/>
                <a:gd name="T80" fmla="*/ 3551 w 4015"/>
                <a:gd name="T81" fmla="*/ 54 h 4006"/>
                <a:gd name="T82" fmla="*/ 3737 w 4015"/>
                <a:gd name="T83" fmla="*/ 168 h 4006"/>
                <a:gd name="T84" fmla="*/ 3891 w 4015"/>
                <a:gd name="T85" fmla="*/ 335 h 4006"/>
                <a:gd name="T86" fmla="*/ 3984 w 4015"/>
                <a:gd name="T87" fmla="*/ 530 h 4006"/>
                <a:gd name="T88" fmla="*/ 4015 w 4015"/>
                <a:gd name="T89" fmla="*/ 751 h 4006"/>
                <a:gd name="T90" fmla="*/ 4001 w 4015"/>
                <a:gd name="T91" fmla="*/ 3403 h 4006"/>
                <a:gd name="T92" fmla="*/ 3930 w 4015"/>
                <a:gd name="T93" fmla="*/ 3607 h 4006"/>
                <a:gd name="T94" fmla="*/ 3794 w 4015"/>
                <a:gd name="T95" fmla="*/ 3784 h 4006"/>
                <a:gd name="T96" fmla="*/ 3616 w 4015"/>
                <a:gd name="T97" fmla="*/ 3919 h 4006"/>
                <a:gd name="T98" fmla="*/ 3413 w 4015"/>
                <a:gd name="T99" fmla="*/ 3991 h 4006"/>
                <a:gd name="T100" fmla="*/ 752 w 4015"/>
                <a:gd name="T101" fmla="*/ 4006 h 4006"/>
                <a:gd name="T102" fmla="*/ 533 w 4015"/>
                <a:gd name="T103" fmla="*/ 3975 h 4006"/>
                <a:gd name="T104" fmla="*/ 337 w 4015"/>
                <a:gd name="T105" fmla="*/ 3881 h 4006"/>
                <a:gd name="T106" fmla="*/ 170 w 4015"/>
                <a:gd name="T107" fmla="*/ 3729 h 4006"/>
                <a:gd name="T108" fmla="*/ 56 w 4015"/>
                <a:gd name="T109" fmla="*/ 3542 h 4006"/>
                <a:gd name="T110" fmla="*/ 3 w 4015"/>
                <a:gd name="T111" fmla="*/ 3330 h 4006"/>
                <a:gd name="T112" fmla="*/ 0 w 4015"/>
                <a:gd name="T113" fmla="*/ 751 h 4006"/>
                <a:gd name="T114" fmla="*/ 31 w 4015"/>
                <a:gd name="T115" fmla="*/ 530 h 4006"/>
                <a:gd name="T116" fmla="*/ 124 w 4015"/>
                <a:gd name="T117" fmla="*/ 335 h 4006"/>
                <a:gd name="T118" fmla="*/ 277 w 4015"/>
                <a:gd name="T119" fmla="*/ 168 h 4006"/>
                <a:gd name="T120" fmla="*/ 465 w 4015"/>
                <a:gd name="T121" fmla="*/ 54 h 4006"/>
                <a:gd name="T122" fmla="*/ 677 w 4015"/>
                <a:gd name="T123" fmla="*/ 2 h 4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15" h="4006">
                  <a:moveTo>
                    <a:pt x="2513" y="414"/>
                  </a:moveTo>
                  <a:lnTo>
                    <a:pt x="2480" y="418"/>
                  </a:lnTo>
                  <a:lnTo>
                    <a:pt x="2447" y="430"/>
                  </a:lnTo>
                  <a:lnTo>
                    <a:pt x="2415" y="446"/>
                  </a:lnTo>
                  <a:lnTo>
                    <a:pt x="2389" y="466"/>
                  </a:lnTo>
                  <a:lnTo>
                    <a:pt x="2369" y="491"/>
                  </a:lnTo>
                  <a:lnTo>
                    <a:pt x="2354" y="518"/>
                  </a:lnTo>
                  <a:lnTo>
                    <a:pt x="2345" y="549"/>
                  </a:lnTo>
                  <a:lnTo>
                    <a:pt x="2343" y="584"/>
                  </a:lnTo>
                  <a:lnTo>
                    <a:pt x="2343" y="1000"/>
                  </a:lnTo>
                  <a:lnTo>
                    <a:pt x="2220" y="1003"/>
                  </a:lnTo>
                  <a:lnTo>
                    <a:pt x="2102" y="1009"/>
                  </a:lnTo>
                  <a:lnTo>
                    <a:pt x="1989" y="1019"/>
                  </a:lnTo>
                  <a:lnTo>
                    <a:pt x="1882" y="1034"/>
                  </a:lnTo>
                  <a:lnTo>
                    <a:pt x="1777" y="1051"/>
                  </a:lnTo>
                  <a:lnTo>
                    <a:pt x="1680" y="1073"/>
                  </a:lnTo>
                  <a:lnTo>
                    <a:pt x="1588" y="1097"/>
                  </a:lnTo>
                  <a:lnTo>
                    <a:pt x="1503" y="1124"/>
                  </a:lnTo>
                  <a:lnTo>
                    <a:pt x="1424" y="1153"/>
                  </a:lnTo>
                  <a:lnTo>
                    <a:pt x="1352" y="1185"/>
                  </a:lnTo>
                  <a:lnTo>
                    <a:pt x="1287" y="1219"/>
                  </a:lnTo>
                  <a:lnTo>
                    <a:pt x="1223" y="1258"/>
                  </a:lnTo>
                  <a:lnTo>
                    <a:pt x="1164" y="1298"/>
                  </a:lnTo>
                  <a:lnTo>
                    <a:pt x="1107" y="1343"/>
                  </a:lnTo>
                  <a:lnTo>
                    <a:pt x="1055" y="1391"/>
                  </a:lnTo>
                  <a:lnTo>
                    <a:pt x="995" y="1453"/>
                  </a:lnTo>
                  <a:lnTo>
                    <a:pt x="942" y="1515"/>
                  </a:lnTo>
                  <a:lnTo>
                    <a:pt x="895" y="1577"/>
                  </a:lnTo>
                  <a:lnTo>
                    <a:pt x="855" y="1640"/>
                  </a:lnTo>
                  <a:lnTo>
                    <a:pt x="820" y="1704"/>
                  </a:lnTo>
                  <a:lnTo>
                    <a:pt x="789" y="1773"/>
                  </a:lnTo>
                  <a:lnTo>
                    <a:pt x="762" y="1846"/>
                  </a:lnTo>
                  <a:lnTo>
                    <a:pt x="739" y="1924"/>
                  </a:lnTo>
                  <a:lnTo>
                    <a:pt x="719" y="2002"/>
                  </a:lnTo>
                  <a:lnTo>
                    <a:pt x="703" y="2076"/>
                  </a:lnTo>
                  <a:lnTo>
                    <a:pt x="690" y="2147"/>
                  </a:lnTo>
                  <a:lnTo>
                    <a:pt x="683" y="2215"/>
                  </a:lnTo>
                  <a:lnTo>
                    <a:pt x="675" y="2305"/>
                  </a:lnTo>
                  <a:lnTo>
                    <a:pt x="670" y="2402"/>
                  </a:lnTo>
                  <a:lnTo>
                    <a:pt x="669" y="2503"/>
                  </a:lnTo>
                  <a:lnTo>
                    <a:pt x="673" y="2590"/>
                  </a:lnTo>
                  <a:lnTo>
                    <a:pt x="684" y="2679"/>
                  </a:lnTo>
                  <a:lnTo>
                    <a:pt x="701" y="2769"/>
                  </a:lnTo>
                  <a:lnTo>
                    <a:pt x="727" y="2860"/>
                  </a:lnTo>
                  <a:lnTo>
                    <a:pt x="760" y="2954"/>
                  </a:lnTo>
                  <a:lnTo>
                    <a:pt x="799" y="3051"/>
                  </a:lnTo>
                  <a:lnTo>
                    <a:pt x="846" y="3149"/>
                  </a:lnTo>
                  <a:lnTo>
                    <a:pt x="900" y="3248"/>
                  </a:lnTo>
                  <a:lnTo>
                    <a:pt x="962" y="3349"/>
                  </a:lnTo>
                  <a:lnTo>
                    <a:pt x="1030" y="3452"/>
                  </a:lnTo>
                  <a:lnTo>
                    <a:pt x="1106" y="3557"/>
                  </a:lnTo>
                  <a:lnTo>
                    <a:pt x="1119" y="3570"/>
                  </a:lnTo>
                  <a:lnTo>
                    <a:pt x="1135" y="3580"/>
                  </a:lnTo>
                  <a:lnTo>
                    <a:pt x="1153" y="3586"/>
                  </a:lnTo>
                  <a:lnTo>
                    <a:pt x="1171" y="3588"/>
                  </a:lnTo>
                  <a:lnTo>
                    <a:pt x="1189" y="3586"/>
                  </a:lnTo>
                  <a:lnTo>
                    <a:pt x="1205" y="3580"/>
                  </a:lnTo>
                  <a:lnTo>
                    <a:pt x="1226" y="3569"/>
                  </a:lnTo>
                  <a:lnTo>
                    <a:pt x="1241" y="3555"/>
                  </a:lnTo>
                  <a:lnTo>
                    <a:pt x="1251" y="3538"/>
                  </a:lnTo>
                  <a:lnTo>
                    <a:pt x="1256" y="3517"/>
                  </a:lnTo>
                  <a:lnTo>
                    <a:pt x="1254" y="3494"/>
                  </a:lnTo>
                  <a:lnTo>
                    <a:pt x="1241" y="3374"/>
                  </a:lnTo>
                  <a:lnTo>
                    <a:pt x="1231" y="3259"/>
                  </a:lnTo>
                  <a:lnTo>
                    <a:pt x="1225" y="3150"/>
                  </a:lnTo>
                  <a:lnTo>
                    <a:pt x="1221" y="3045"/>
                  </a:lnTo>
                  <a:lnTo>
                    <a:pt x="1222" y="2947"/>
                  </a:lnTo>
                  <a:lnTo>
                    <a:pt x="1226" y="2853"/>
                  </a:lnTo>
                  <a:lnTo>
                    <a:pt x="1233" y="2766"/>
                  </a:lnTo>
                  <a:lnTo>
                    <a:pt x="1243" y="2684"/>
                  </a:lnTo>
                  <a:lnTo>
                    <a:pt x="1258" y="2607"/>
                  </a:lnTo>
                  <a:lnTo>
                    <a:pt x="1275" y="2535"/>
                  </a:lnTo>
                  <a:lnTo>
                    <a:pt x="1296" y="2470"/>
                  </a:lnTo>
                  <a:lnTo>
                    <a:pt x="1321" y="2409"/>
                  </a:lnTo>
                  <a:lnTo>
                    <a:pt x="1350" y="2355"/>
                  </a:lnTo>
                  <a:lnTo>
                    <a:pt x="1382" y="2305"/>
                  </a:lnTo>
                  <a:lnTo>
                    <a:pt x="1417" y="2261"/>
                  </a:lnTo>
                  <a:lnTo>
                    <a:pt x="1460" y="2217"/>
                  </a:lnTo>
                  <a:lnTo>
                    <a:pt x="1508" y="2178"/>
                  </a:lnTo>
                  <a:lnTo>
                    <a:pt x="1562" y="2143"/>
                  </a:lnTo>
                  <a:lnTo>
                    <a:pt x="1621" y="2112"/>
                  </a:lnTo>
                  <a:lnTo>
                    <a:pt x="1686" y="2086"/>
                  </a:lnTo>
                  <a:lnTo>
                    <a:pt x="1756" y="2064"/>
                  </a:lnTo>
                  <a:lnTo>
                    <a:pt x="1822" y="2048"/>
                  </a:lnTo>
                  <a:lnTo>
                    <a:pt x="1894" y="2033"/>
                  </a:lnTo>
                  <a:lnTo>
                    <a:pt x="1972" y="2022"/>
                  </a:lnTo>
                  <a:lnTo>
                    <a:pt x="2055" y="2013"/>
                  </a:lnTo>
                  <a:lnTo>
                    <a:pt x="2144" y="2007"/>
                  </a:lnTo>
                  <a:lnTo>
                    <a:pt x="2241" y="2003"/>
                  </a:lnTo>
                  <a:lnTo>
                    <a:pt x="2343" y="2002"/>
                  </a:lnTo>
                  <a:lnTo>
                    <a:pt x="2343" y="2420"/>
                  </a:lnTo>
                  <a:lnTo>
                    <a:pt x="2345" y="2455"/>
                  </a:lnTo>
                  <a:lnTo>
                    <a:pt x="2354" y="2486"/>
                  </a:lnTo>
                  <a:lnTo>
                    <a:pt x="2369" y="2513"/>
                  </a:lnTo>
                  <a:lnTo>
                    <a:pt x="2389" y="2536"/>
                  </a:lnTo>
                  <a:lnTo>
                    <a:pt x="2415" y="2557"/>
                  </a:lnTo>
                  <a:lnTo>
                    <a:pt x="2447" y="2574"/>
                  </a:lnTo>
                  <a:lnTo>
                    <a:pt x="2478" y="2583"/>
                  </a:lnTo>
                  <a:lnTo>
                    <a:pt x="2509" y="2587"/>
                  </a:lnTo>
                  <a:lnTo>
                    <a:pt x="2542" y="2583"/>
                  </a:lnTo>
                  <a:lnTo>
                    <a:pt x="2573" y="2574"/>
                  </a:lnTo>
                  <a:lnTo>
                    <a:pt x="2601" y="2559"/>
                  </a:lnTo>
                  <a:lnTo>
                    <a:pt x="2627" y="2536"/>
                  </a:lnTo>
                  <a:lnTo>
                    <a:pt x="3548" y="1619"/>
                  </a:lnTo>
                  <a:lnTo>
                    <a:pt x="3569" y="1593"/>
                  </a:lnTo>
                  <a:lnTo>
                    <a:pt x="3585" y="1564"/>
                  </a:lnTo>
                  <a:lnTo>
                    <a:pt x="3594" y="1535"/>
                  </a:lnTo>
                  <a:lnTo>
                    <a:pt x="3597" y="1501"/>
                  </a:lnTo>
                  <a:lnTo>
                    <a:pt x="3594" y="1469"/>
                  </a:lnTo>
                  <a:lnTo>
                    <a:pt x="3585" y="1438"/>
                  </a:lnTo>
                  <a:lnTo>
                    <a:pt x="3569" y="1410"/>
                  </a:lnTo>
                  <a:lnTo>
                    <a:pt x="3548" y="1384"/>
                  </a:lnTo>
                  <a:lnTo>
                    <a:pt x="2627" y="466"/>
                  </a:lnTo>
                  <a:lnTo>
                    <a:pt x="2601" y="443"/>
                  </a:lnTo>
                  <a:lnTo>
                    <a:pt x="2572" y="427"/>
                  </a:lnTo>
                  <a:lnTo>
                    <a:pt x="2542" y="417"/>
                  </a:lnTo>
                  <a:lnTo>
                    <a:pt x="2513" y="414"/>
                  </a:lnTo>
                  <a:close/>
                  <a:moveTo>
                    <a:pt x="752" y="0"/>
                  </a:moveTo>
                  <a:lnTo>
                    <a:pt x="3263" y="0"/>
                  </a:lnTo>
                  <a:lnTo>
                    <a:pt x="3338" y="2"/>
                  </a:lnTo>
                  <a:lnTo>
                    <a:pt x="3413" y="13"/>
                  </a:lnTo>
                  <a:lnTo>
                    <a:pt x="3483" y="31"/>
                  </a:lnTo>
                  <a:lnTo>
                    <a:pt x="3551" y="54"/>
                  </a:lnTo>
                  <a:lnTo>
                    <a:pt x="3616" y="85"/>
                  </a:lnTo>
                  <a:lnTo>
                    <a:pt x="3678" y="124"/>
                  </a:lnTo>
                  <a:lnTo>
                    <a:pt x="3737" y="168"/>
                  </a:lnTo>
                  <a:lnTo>
                    <a:pt x="3794" y="220"/>
                  </a:lnTo>
                  <a:lnTo>
                    <a:pt x="3846" y="277"/>
                  </a:lnTo>
                  <a:lnTo>
                    <a:pt x="3891" y="335"/>
                  </a:lnTo>
                  <a:lnTo>
                    <a:pt x="3930" y="398"/>
                  </a:lnTo>
                  <a:lnTo>
                    <a:pt x="3961" y="462"/>
                  </a:lnTo>
                  <a:lnTo>
                    <a:pt x="3984" y="530"/>
                  </a:lnTo>
                  <a:lnTo>
                    <a:pt x="4001" y="601"/>
                  </a:lnTo>
                  <a:lnTo>
                    <a:pt x="4011" y="674"/>
                  </a:lnTo>
                  <a:lnTo>
                    <a:pt x="4015" y="751"/>
                  </a:lnTo>
                  <a:lnTo>
                    <a:pt x="4015" y="3254"/>
                  </a:lnTo>
                  <a:lnTo>
                    <a:pt x="4011" y="3330"/>
                  </a:lnTo>
                  <a:lnTo>
                    <a:pt x="4001" y="3403"/>
                  </a:lnTo>
                  <a:lnTo>
                    <a:pt x="3984" y="3474"/>
                  </a:lnTo>
                  <a:lnTo>
                    <a:pt x="3961" y="3542"/>
                  </a:lnTo>
                  <a:lnTo>
                    <a:pt x="3930" y="3607"/>
                  </a:lnTo>
                  <a:lnTo>
                    <a:pt x="3891" y="3669"/>
                  </a:lnTo>
                  <a:lnTo>
                    <a:pt x="3846" y="3729"/>
                  </a:lnTo>
                  <a:lnTo>
                    <a:pt x="3794" y="3784"/>
                  </a:lnTo>
                  <a:lnTo>
                    <a:pt x="3737" y="3836"/>
                  </a:lnTo>
                  <a:lnTo>
                    <a:pt x="3678" y="3881"/>
                  </a:lnTo>
                  <a:lnTo>
                    <a:pt x="3616" y="3919"/>
                  </a:lnTo>
                  <a:lnTo>
                    <a:pt x="3551" y="3950"/>
                  </a:lnTo>
                  <a:lnTo>
                    <a:pt x="3483" y="3975"/>
                  </a:lnTo>
                  <a:lnTo>
                    <a:pt x="3413" y="3991"/>
                  </a:lnTo>
                  <a:lnTo>
                    <a:pt x="3338" y="4002"/>
                  </a:lnTo>
                  <a:lnTo>
                    <a:pt x="3263" y="4006"/>
                  </a:lnTo>
                  <a:lnTo>
                    <a:pt x="752" y="4006"/>
                  </a:lnTo>
                  <a:lnTo>
                    <a:pt x="677" y="4002"/>
                  </a:lnTo>
                  <a:lnTo>
                    <a:pt x="603" y="3991"/>
                  </a:lnTo>
                  <a:lnTo>
                    <a:pt x="533" y="3975"/>
                  </a:lnTo>
                  <a:lnTo>
                    <a:pt x="465" y="3950"/>
                  </a:lnTo>
                  <a:lnTo>
                    <a:pt x="399" y="3919"/>
                  </a:lnTo>
                  <a:lnTo>
                    <a:pt x="337" y="3881"/>
                  </a:lnTo>
                  <a:lnTo>
                    <a:pt x="277" y="3836"/>
                  </a:lnTo>
                  <a:lnTo>
                    <a:pt x="220" y="3784"/>
                  </a:lnTo>
                  <a:lnTo>
                    <a:pt x="170" y="3729"/>
                  </a:lnTo>
                  <a:lnTo>
                    <a:pt x="124" y="3669"/>
                  </a:lnTo>
                  <a:lnTo>
                    <a:pt x="87" y="3607"/>
                  </a:lnTo>
                  <a:lnTo>
                    <a:pt x="56" y="3542"/>
                  </a:lnTo>
                  <a:lnTo>
                    <a:pt x="31" y="3474"/>
                  </a:lnTo>
                  <a:lnTo>
                    <a:pt x="13" y="3403"/>
                  </a:lnTo>
                  <a:lnTo>
                    <a:pt x="3" y="3330"/>
                  </a:lnTo>
                  <a:lnTo>
                    <a:pt x="0" y="3254"/>
                  </a:lnTo>
                  <a:lnTo>
                    <a:pt x="0" y="2012"/>
                  </a:lnTo>
                  <a:lnTo>
                    <a:pt x="0" y="751"/>
                  </a:lnTo>
                  <a:lnTo>
                    <a:pt x="3" y="674"/>
                  </a:lnTo>
                  <a:lnTo>
                    <a:pt x="13" y="601"/>
                  </a:lnTo>
                  <a:lnTo>
                    <a:pt x="31" y="530"/>
                  </a:lnTo>
                  <a:lnTo>
                    <a:pt x="56" y="462"/>
                  </a:lnTo>
                  <a:lnTo>
                    <a:pt x="87" y="398"/>
                  </a:lnTo>
                  <a:lnTo>
                    <a:pt x="124" y="335"/>
                  </a:lnTo>
                  <a:lnTo>
                    <a:pt x="170" y="277"/>
                  </a:lnTo>
                  <a:lnTo>
                    <a:pt x="220" y="220"/>
                  </a:lnTo>
                  <a:lnTo>
                    <a:pt x="277" y="168"/>
                  </a:lnTo>
                  <a:lnTo>
                    <a:pt x="337" y="124"/>
                  </a:lnTo>
                  <a:lnTo>
                    <a:pt x="399" y="85"/>
                  </a:lnTo>
                  <a:lnTo>
                    <a:pt x="465" y="54"/>
                  </a:lnTo>
                  <a:lnTo>
                    <a:pt x="533" y="31"/>
                  </a:lnTo>
                  <a:lnTo>
                    <a:pt x="603" y="13"/>
                  </a:lnTo>
                  <a:lnTo>
                    <a:pt x="677" y="2"/>
                  </a:lnTo>
                  <a:lnTo>
                    <a:pt x="7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1BD32D1-96F4-4458-962A-6EA3ADF671FB}"/>
              </a:ext>
            </a:extLst>
          </p:cNvPr>
          <p:cNvSpPr txBox="1"/>
          <p:nvPr/>
        </p:nvSpPr>
        <p:spPr>
          <a:xfrm>
            <a:off x="3198129" y="1163770"/>
            <a:ext cx="7920445" cy="2031325"/>
          </a:xfrm>
          <a:prstGeom prst="rect">
            <a:avLst/>
          </a:prstGeom>
          <a:solidFill>
            <a:schemeClr val="accent6">
              <a:alpha val="21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ko-KR" dirty="0" err="1">
                <a:solidFill>
                  <a:schemeClr val="bg1"/>
                </a:solidFill>
              </a:rPr>
              <a:t>네버랜드에</a:t>
            </a:r>
            <a:r>
              <a:rPr lang="ko-KR" altLang="ko-KR" dirty="0">
                <a:solidFill>
                  <a:schemeClr val="bg1"/>
                </a:solidFill>
              </a:rPr>
              <a:t> 오는 아이들은 모두 길을 잃은 </a:t>
            </a:r>
            <a:r>
              <a:rPr lang="ko-KR" altLang="ko-KR" dirty="0" err="1">
                <a:solidFill>
                  <a:schemeClr val="bg1"/>
                </a:solidFill>
              </a:rPr>
              <a:t>아이들이에요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</a:p>
          <a:p>
            <a:r>
              <a:rPr lang="ko-KR" altLang="ko-KR" dirty="0">
                <a:solidFill>
                  <a:schemeClr val="bg1"/>
                </a:solidFill>
              </a:rPr>
              <a:t>부모를 떠나서 온 아이들이죠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  <a:r>
              <a:rPr lang="ko-KR" altLang="ko-KR" dirty="0">
                <a:solidFill>
                  <a:schemeClr val="bg1"/>
                </a:solidFill>
              </a:rPr>
              <a:t>아이들이 걷고 뛰고 하다 보면 엄마를 잠시 떠나게 되는 건 </a:t>
            </a:r>
            <a:r>
              <a:rPr lang="ko-KR" altLang="ko-KR" dirty="0" err="1">
                <a:solidFill>
                  <a:schemeClr val="bg1"/>
                </a:solidFill>
              </a:rPr>
              <a:t>당연하잖아요</a:t>
            </a:r>
            <a:r>
              <a:rPr lang="en-US" altLang="ko-KR" dirty="0">
                <a:solidFill>
                  <a:schemeClr val="bg1"/>
                </a:solidFill>
              </a:rPr>
              <a:t>? </a:t>
            </a:r>
            <a:r>
              <a:rPr lang="ko-KR" altLang="ko-KR" dirty="0">
                <a:solidFill>
                  <a:schemeClr val="bg1"/>
                </a:solidFill>
              </a:rPr>
              <a:t>저도 엄마를 </a:t>
            </a:r>
            <a:r>
              <a:rPr lang="ko-KR" altLang="ko-KR" dirty="0" err="1">
                <a:solidFill>
                  <a:schemeClr val="bg1"/>
                </a:solidFill>
              </a:rPr>
              <a:t>떠났었어요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</a:p>
          <a:p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ko-KR" dirty="0">
                <a:solidFill>
                  <a:schemeClr val="bg1"/>
                </a:solidFill>
              </a:rPr>
              <a:t>그리고 몇 달 뒤 집으로 돌아갔죠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  <a:r>
              <a:rPr lang="ko-KR" altLang="ko-KR" dirty="0">
                <a:solidFill>
                  <a:schemeClr val="bg1"/>
                </a:solidFill>
              </a:rPr>
              <a:t>하지만 어땠는지 알아요</a:t>
            </a:r>
            <a:r>
              <a:rPr lang="en-US" altLang="ko-KR" dirty="0">
                <a:solidFill>
                  <a:schemeClr val="bg1"/>
                </a:solidFill>
              </a:rPr>
              <a:t>? </a:t>
            </a:r>
          </a:p>
          <a:p>
            <a:r>
              <a:rPr lang="ko-KR" altLang="ko-KR" dirty="0">
                <a:solidFill>
                  <a:schemeClr val="bg1"/>
                </a:solidFill>
              </a:rPr>
              <a:t>창문이 </a:t>
            </a:r>
            <a:r>
              <a:rPr lang="ko-KR" altLang="ko-KR" dirty="0" err="1">
                <a:solidFill>
                  <a:schemeClr val="bg1"/>
                </a:solidFill>
              </a:rPr>
              <a:t>잠겨있었어요</a:t>
            </a:r>
            <a:r>
              <a:rPr lang="en-US" altLang="ko-KR" dirty="0">
                <a:solidFill>
                  <a:schemeClr val="bg1"/>
                </a:solidFill>
              </a:rPr>
              <a:t>! </a:t>
            </a:r>
            <a:r>
              <a:rPr lang="ko-KR" altLang="ko-KR" dirty="0">
                <a:solidFill>
                  <a:schemeClr val="bg1"/>
                </a:solidFill>
              </a:rPr>
              <a:t>그리고 엄마 옆에는 다른 아이가 있었어요</a:t>
            </a:r>
            <a:r>
              <a:rPr lang="en-US" altLang="ko-KR" dirty="0">
                <a:solidFill>
                  <a:schemeClr val="bg1"/>
                </a:solidFill>
              </a:rPr>
              <a:t>! </a:t>
            </a:r>
          </a:p>
          <a:p>
            <a:r>
              <a:rPr lang="ko-KR" altLang="ko-KR" dirty="0">
                <a:solidFill>
                  <a:schemeClr val="bg1"/>
                </a:solidFill>
              </a:rPr>
              <a:t>엄마는 날 버린 거예요</a:t>
            </a:r>
            <a:r>
              <a:rPr lang="en-US" altLang="ko-KR" dirty="0">
                <a:solidFill>
                  <a:schemeClr val="bg1"/>
                </a:solidFill>
              </a:rPr>
              <a:t>!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8ECEA4-ACF9-45D7-B429-EC8AA05206E8}"/>
              </a:ext>
            </a:extLst>
          </p:cNvPr>
          <p:cNvSpPr txBox="1"/>
          <p:nvPr/>
        </p:nvSpPr>
        <p:spPr>
          <a:xfrm>
            <a:off x="4969564" y="4187584"/>
            <a:ext cx="4147931" cy="369332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ko-KR" dirty="0">
                <a:solidFill>
                  <a:schemeClr val="bg1"/>
                </a:solidFill>
              </a:rPr>
              <a:t>그랬군요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  <a:r>
              <a:rPr lang="ko-KR" altLang="ko-KR" dirty="0">
                <a:solidFill>
                  <a:schemeClr val="bg1"/>
                </a:solidFill>
              </a:rPr>
              <a:t>정말 </a:t>
            </a:r>
            <a:r>
              <a:rPr lang="ko-KR" altLang="ko-KR" dirty="0" err="1">
                <a:solidFill>
                  <a:schemeClr val="bg1"/>
                </a:solidFill>
              </a:rPr>
              <a:t>슬펐겠어요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  <a:r>
              <a:rPr lang="ko-KR" altLang="ko-KR" dirty="0">
                <a:solidFill>
                  <a:schemeClr val="bg1"/>
                </a:solidFill>
              </a:rPr>
              <a:t>화도 나고</a:t>
            </a: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BB089C7C-1287-4C33-B8F5-36843417EC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" t="1504" r="50000" b="7822"/>
          <a:stretch/>
        </p:blipFill>
        <p:spPr>
          <a:xfrm>
            <a:off x="648071" y="897104"/>
            <a:ext cx="2093992" cy="2586771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874AFBF7-AFA6-427E-B20A-248B6C897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701" y="3620298"/>
            <a:ext cx="2082821" cy="2519312"/>
          </a:xfrm>
          <a:prstGeom prst="rect">
            <a:avLst/>
          </a:prstGeom>
        </p:spPr>
      </p:pic>
      <p:graphicFrame>
        <p:nvGraphicFramePr>
          <p:cNvPr id="32" name="표 31">
            <a:extLst>
              <a:ext uri="{FF2B5EF4-FFF2-40B4-BE49-F238E27FC236}">
                <a16:creationId xmlns:a16="http://schemas.microsoft.com/office/drawing/2014/main" id="{04B7E378-DE41-4003-910E-62337A6B03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278271"/>
              </p:ext>
            </p:extLst>
          </p:nvPr>
        </p:nvGraphicFramePr>
        <p:xfrm>
          <a:off x="988693" y="6540891"/>
          <a:ext cx="1825370" cy="9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3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27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5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25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25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25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8253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2000"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타원 15"/>
          <p:cNvSpPr/>
          <p:nvPr/>
        </p:nvSpPr>
        <p:spPr>
          <a:xfrm>
            <a:off x="2646697" y="6514024"/>
            <a:ext cx="144000" cy="14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592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-2" y="6328229"/>
            <a:ext cx="12192001" cy="529771"/>
          </a:xfrm>
          <a:prstGeom prst="rect">
            <a:avLst/>
          </a:prstGeom>
          <a:solidFill>
            <a:srgbClr val="23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/>
          </p:nvPr>
        </p:nvGraphicFramePr>
        <p:xfrm>
          <a:off x="625248" y="6540304"/>
          <a:ext cx="8963730" cy="9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2000"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모서리가 둥근 직사각형 12"/>
          <p:cNvSpPr/>
          <p:nvPr/>
        </p:nvSpPr>
        <p:spPr>
          <a:xfrm>
            <a:off x="152852" y="6430282"/>
            <a:ext cx="324000" cy="3240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rtlCol="0" anchor="ctr"/>
          <a:lstStyle/>
          <a:p>
            <a:pPr algn="ctr"/>
            <a:r>
              <a:rPr lang="ko-KR" altLang="en-US" sz="1400" dirty="0">
                <a:solidFill>
                  <a:prstClr val="white"/>
                </a:solidFill>
              </a:rPr>
              <a:t>▶</a:t>
            </a:r>
          </a:p>
        </p:txBody>
      </p:sp>
      <p:grpSp>
        <p:nvGrpSpPr>
          <p:cNvPr id="18" name="Group 4"/>
          <p:cNvGrpSpPr>
            <a:grpSpLocks noChangeAspect="1"/>
          </p:cNvGrpSpPr>
          <p:nvPr/>
        </p:nvGrpSpPr>
        <p:grpSpPr bwMode="auto">
          <a:xfrm>
            <a:off x="9938812" y="6483227"/>
            <a:ext cx="260857" cy="222903"/>
            <a:chOff x="3813" y="2796"/>
            <a:chExt cx="866" cy="740"/>
          </a:xfrm>
          <a:solidFill>
            <a:srgbClr val="F6F6F6"/>
          </a:solidFill>
        </p:grpSpPr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3813" y="2850"/>
              <a:ext cx="400" cy="632"/>
            </a:xfrm>
            <a:custGeom>
              <a:avLst/>
              <a:gdLst>
                <a:gd name="T0" fmla="*/ 1465 w 1599"/>
                <a:gd name="T1" fmla="*/ 0 h 2529"/>
                <a:gd name="T2" fmla="*/ 1491 w 1599"/>
                <a:gd name="T3" fmla="*/ 2 h 2529"/>
                <a:gd name="T4" fmla="*/ 1515 w 1599"/>
                <a:gd name="T5" fmla="*/ 9 h 2529"/>
                <a:gd name="T6" fmla="*/ 1538 w 1599"/>
                <a:gd name="T7" fmla="*/ 22 h 2529"/>
                <a:gd name="T8" fmla="*/ 1559 w 1599"/>
                <a:gd name="T9" fmla="*/ 39 h 2529"/>
                <a:gd name="T10" fmla="*/ 1575 w 1599"/>
                <a:gd name="T11" fmla="*/ 60 h 2529"/>
                <a:gd name="T12" fmla="*/ 1588 w 1599"/>
                <a:gd name="T13" fmla="*/ 82 h 2529"/>
                <a:gd name="T14" fmla="*/ 1596 w 1599"/>
                <a:gd name="T15" fmla="*/ 106 h 2529"/>
                <a:gd name="T16" fmla="*/ 1599 w 1599"/>
                <a:gd name="T17" fmla="*/ 132 h 2529"/>
                <a:gd name="T18" fmla="*/ 1599 w 1599"/>
                <a:gd name="T19" fmla="*/ 2396 h 2529"/>
                <a:gd name="T20" fmla="*/ 1596 w 1599"/>
                <a:gd name="T21" fmla="*/ 2423 h 2529"/>
                <a:gd name="T22" fmla="*/ 1588 w 1599"/>
                <a:gd name="T23" fmla="*/ 2447 h 2529"/>
                <a:gd name="T24" fmla="*/ 1575 w 1599"/>
                <a:gd name="T25" fmla="*/ 2469 h 2529"/>
                <a:gd name="T26" fmla="*/ 1559 w 1599"/>
                <a:gd name="T27" fmla="*/ 2490 h 2529"/>
                <a:gd name="T28" fmla="*/ 1538 w 1599"/>
                <a:gd name="T29" fmla="*/ 2507 h 2529"/>
                <a:gd name="T30" fmla="*/ 1515 w 1599"/>
                <a:gd name="T31" fmla="*/ 2520 h 2529"/>
                <a:gd name="T32" fmla="*/ 1491 w 1599"/>
                <a:gd name="T33" fmla="*/ 2527 h 2529"/>
                <a:gd name="T34" fmla="*/ 1465 w 1599"/>
                <a:gd name="T35" fmla="*/ 2529 h 2529"/>
                <a:gd name="T36" fmla="*/ 1438 w 1599"/>
                <a:gd name="T37" fmla="*/ 2527 h 2529"/>
                <a:gd name="T38" fmla="*/ 1414 w 1599"/>
                <a:gd name="T39" fmla="*/ 2520 h 2529"/>
                <a:gd name="T40" fmla="*/ 1392 w 1599"/>
                <a:gd name="T41" fmla="*/ 2507 h 2529"/>
                <a:gd name="T42" fmla="*/ 1371 w 1599"/>
                <a:gd name="T43" fmla="*/ 2490 h 2529"/>
                <a:gd name="T44" fmla="*/ 678 w 1599"/>
                <a:gd name="T45" fmla="*/ 1797 h 2529"/>
                <a:gd name="T46" fmla="*/ 133 w 1599"/>
                <a:gd name="T47" fmla="*/ 1797 h 2529"/>
                <a:gd name="T48" fmla="*/ 108 w 1599"/>
                <a:gd name="T49" fmla="*/ 1795 h 2529"/>
                <a:gd name="T50" fmla="*/ 82 w 1599"/>
                <a:gd name="T51" fmla="*/ 1787 h 2529"/>
                <a:gd name="T52" fmla="*/ 60 w 1599"/>
                <a:gd name="T53" fmla="*/ 1775 h 2529"/>
                <a:gd name="T54" fmla="*/ 39 w 1599"/>
                <a:gd name="T55" fmla="*/ 1757 h 2529"/>
                <a:gd name="T56" fmla="*/ 22 w 1599"/>
                <a:gd name="T57" fmla="*/ 1737 h 2529"/>
                <a:gd name="T58" fmla="*/ 9 w 1599"/>
                <a:gd name="T59" fmla="*/ 1714 h 2529"/>
                <a:gd name="T60" fmla="*/ 2 w 1599"/>
                <a:gd name="T61" fmla="*/ 1690 h 2529"/>
                <a:gd name="T62" fmla="*/ 0 w 1599"/>
                <a:gd name="T63" fmla="*/ 1665 h 2529"/>
                <a:gd name="T64" fmla="*/ 0 w 1599"/>
                <a:gd name="T65" fmla="*/ 1272 h 2529"/>
                <a:gd name="T66" fmla="*/ 0 w 1599"/>
                <a:gd name="T67" fmla="*/ 865 h 2529"/>
                <a:gd name="T68" fmla="*/ 2 w 1599"/>
                <a:gd name="T69" fmla="*/ 839 h 2529"/>
                <a:gd name="T70" fmla="*/ 9 w 1599"/>
                <a:gd name="T71" fmla="*/ 815 h 2529"/>
                <a:gd name="T72" fmla="*/ 22 w 1599"/>
                <a:gd name="T73" fmla="*/ 793 h 2529"/>
                <a:gd name="T74" fmla="*/ 39 w 1599"/>
                <a:gd name="T75" fmla="*/ 771 h 2529"/>
                <a:gd name="T76" fmla="*/ 60 w 1599"/>
                <a:gd name="T77" fmla="*/ 755 h 2529"/>
                <a:gd name="T78" fmla="*/ 82 w 1599"/>
                <a:gd name="T79" fmla="*/ 742 h 2529"/>
                <a:gd name="T80" fmla="*/ 108 w 1599"/>
                <a:gd name="T81" fmla="*/ 735 h 2529"/>
                <a:gd name="T82" fmla="*/ 133 w 1599"/>
                <a:gd name="T83" fmla="*/ 732 h 2529"/>
                <a:gd name="T84" fmla="*/ 678 w 1599"/>
                <a:gd name="T85" fmla="*/ 732 h 2529"/>
                <a:gd name="T86" fmla="*/ 1371 w 1599"/>
                <a:gd name="T87" fmla="*/ 39 h 2529"/>
                <a:gd name="T88" fmla="*/ 1392 w 1599"/>
                <a:gd name="T89" fmla="*/ 22 h 2529"/>
                <a:gd name="T90" fmla="*/ 1414 w 1599"/>
                <a:gd name="T91" fmla="*/ 9 h 2529"/>
                <a:gd name="T92" fmla="*/ 1438 w 1599"/>
                <a:gd name="T93" fmla="*/ 2 h 2529"/>
                <a:gd name="T94" fmla="*/ 1465 w 1599"/>
                <a:gd name="T95" fmla="*/ 0 h 2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99" h="2529">
                  <a:moveTo>
                    <a:pt x="1465" y="0"/>
                  </a:moveTo>
                  <a:lnTo>
                    <a:pt x="1491" y="2"/>
                  </a:lnTo>
                  <a:lnTo>
                    <a:pt x="1515" y="9"/>
                  </a:lnTo>
                  <a:lnTo>
                    <a:pt x="1538" y="22"/>
                  </a:lnTo>
                  <a:lnTo>
                    <a:pt x="1559" y="39"/>
                  </a:lnTo>
                  <a:lnTo>
                    <a:pt x="1575" y="60"/>
                  </a:lnTo>
                  <a:lnTo>
                    <a:pt x="1588" y="82"/>
                  </a:lnTo>
                  <a:lnTo>
                    <a:pt x="1596" y="106"/>
                  </a:lnTo>
                  <a:lnTo>
                    <a:pt x="1599" y="132"/>
                  </a:lnTo>
                  <a:lnTo>
                    <a:pt x="1599" y="2396"/>
                  </a:lnTo>
                  <a:lnTo>
                    <a:pt x="1596" y="2423"/>
                  </a:lnTo>
                  <a:lnTo>
                    <a:pt x="1588" y="2447"/>
                  </a:lnTo>
                  <a:lnTo>
                    <a:pt x="1575" y="2469"/>
                  </a:lnTo>
                  <a:lnTo>
                    <a:pt x="1559" y="2490"/>
                  </a:lnTo>
                  <a:lnTo>
                    <a:pt x="1538" y="2507"/>
                  </a:lnTo>
                  <a:lnTo>
                    <a:pt x="1515" y="2520"/>
                  </a:lnTo>
                  <a:lnTo>
                    <a:pt x="1491" y="2527"/>
                  </a:lnTo>
                  <a:lnTo>
                    <a:pt x="1465" y="2529"/>
                  </a:lnTo>
                  <a:lnTo>
                    <a:pt x="1438" y="2527"/>
                  </a:lnTo>
                  <a:lnTo>
                    <a:pt x="1414" y="2520"/>
                  </a:lnTo>
                  <a:lnTo>
                    <a:pt x="1392" y="2507"/>
                  </a:lnTo>
                  <a:lnTo>
                    <a:pt x="1371" y="2490"/>
                  </a:lnTo>
                  <a:lnTo>
                    <a:pt x="678" y="1797"/>
                  </a:lnTo>
                  <a:lnTo>
                    <a:pt x="133" y="1797"/>
                  </a:lnTo>
                  <a:lnTo>
                    <a:pt x="108" y="1795"/>
                  </a:lnTo>
                  <a:lnTo>
                    <a:pt x="82" y="1787"/>
                  </a:lnTo>
                  <a:lnTo>
                    <a:pt x="60" y="1775"/>
                  </a:lnTo>
                  <a:lnTo>
                    <a:pt x="39" y="1757"/>
                  </a:lnTo>
                  <a:lnTo>
                    <a:pt x="22" y="1737"/>
                  </a:lnTo>
                  <a:lnTo>
                    <a:pt x="9" y="1714"/>
                  </a:lnTo>
                  <a:lnTo>
                    <a:pt x="2" y="1690"/>
                  </a:lnTo>
                  <a:lnTo>
                    <a:pt x="0" y="1665"/>
                  </a:lnTo>
                  <a:lnTo>
                    <a:pt x="0" y="1272"/>
                  </a:lnTo>
                  <a:lnTo>
                    <a:pt x="0" y="865"/>
                  </a:lnTo>
                  <a:lnTo>
                    <a:pt x="2" y="839"/>
                  </a:lnTo>
                  <a:lnTo>
                    <a:pt x="9" y="815"/>
                  </a:lnTo>
                  <a:lnTo>
                    <a:pt x="22" y="793"/>
                  </a:lnTo>
                  <a:lnTo>
                    <a:pt x="39" y="771"/>
                  </a:lnTo>
                  <a:lnTo>
                    <a:pt x="60" y="755"/>
                  </a:lnTo>
                  <a:lnTo>
                    <a:pt x="82" y="742"/>
                  </a:lnTo>
                  <a:lnTo>
                    <a:pt x="108" y="735"/>
                  </a:lnTo>
                  <a:lnTo>
                    <a:pt x="133" y="732"/>
                  </a:lnTo>
                  <a:lnTo>
                    <a:pt x="678" y="732"/>
                  </a:lnTo>
                  <a:lnTo>
                    <a:pt x="1371" y="39"/>
                  </a:lnTo>
                  <a:lnTo>
                    <a:pt x="1392" y="22"/>
                  </a:lnTo>
                  <a:lnTo>
                    <a:pt x="1414" y="9"/>
                  </a:lnTo>
                  <a:lnTo>
                    <a:pt x="1438" y="2"/>
                  </a:lnTo>
                  <a:lnTo>
                    <a:pt x="14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4285" y="3041"/>
              <a:ext cx="127" cy="250"/>
            </a:xfrm>
            <a:custGeom>
              <a:avLst/>
              <a:gdLst>
                <a:gd name="T0" fmla="*/ 153 w 507"/>
                <a:gd name="T1" fmla="*/ 1 h 999"/>
                <a:gd name="T2" fmla="*/ 184 w 507"/>
                <a:gd name="T3" fmla="*/ 11 h 999"/>
                <a:gd name="T4" fmla="*/ 275 w 507"/>
                <a:gd name="T5" fmla="*/ 57 h 999"/>
                <a:gd name="T6" fmla="*/ 353 w 507"/>
                <a:gd name="T7" fmla="*/ 121 h 999"/>
                <a:gd name="T8" fmla="*/ 418 w 507"/>
                <a:gd name="T9" fmla="*/ 204 h 999"/>
                <a:gd name="T10" fmla="*/ 468 w 507"/>
                <a:gd name="T11" fmla="*/ 297 h 999"/>
                <a:gd name="T12" fmla="*/ 497 w 507"/>
                <a:gd name="T13" fmla="*/ 397 h 999"/>
                <a:gd name="T14" fmla="*/ 507 w 507"/>
                <a:gd name="T15" fmla="*/ 500 h 999"/>
                <a:gd name="T16" fmla="*/ 497 w 507"/>
                <a:gd name="T17" fmla="*/ 602 h 999"/>
                <a:gd name="T18" fmla="*/ 468 w 507"/>
                <a:gd name="T19" fmla="*/ 700 h 999"/>
                <a:gd name="T20" fmla="*/ 418 w 507"/>
                <a:gd name="T21" fmla="*/ 794 h 999"/>
                <a:gd name="T22" fmla="*/ 353 w 507"/>
                <a:gd name="T23" fmla="*/ 876 h 999"/>
                <a:gd name="T24" fmla="*/ 275 w 507"/>
                <a:gd name="T25" fmla="*/ 941 h 999"/>
                <a:gd name="T26" fmla="*/ 184 w 507"/>
                <a:gd name="T27" fmla="*/ 988 h 999"/>
                <a:gd name="T28" fmla="*/ 153 w 507"/>
                <a:gd name="T29" fmla="*/ 998 h 999"/>
                <a:gd name="T30" fmla="*/ 106 w 507"/>
                <a:gd name="T31" fmla="*/ 997 h 999"/>
                <a:gd name="T32" fmla="*/ 60 w 507"/>
                <a:gd name="T33" fmla="*/ 978 h 999"/>
                <a:gd name="T34" fmla="*/ 22 w 507"/>
                <a:gd name="T35" fmla="*/ 940 h 999"/>
                <a:gd name="T36" fmla="*/ 2 w 507"/>
                <a:gd name="T37" fmla="*/ 893 h 999"/>
                <a:gd name="T38" fmla="*/ 1 w 507"/>
                <a:gd name="T39" fmla="*/ 845 h 999"/>
                <a:gd name="T40" fmla="*/ 13 w 507"/>
                <a:gd name="T41" fmla="*/ 808 h 999"/>
                <a:gd name="T42" fmla="*/ 42 w 507"/>
                <a:gd name="T43" fmla="*/ 773 h 999"/>
                <a:gd name="T44" fmla="*/ 85 w 507"/>
                <a:gd name="T45" fmla="*/ 740 h 999"/>
                <a:gd name="T46" fmla="*/ 156 w 507"/>
                <a:gd name="T47" fmla="*/ 692 h 999"/>
                <a:gd name="T48" fmla="*/ 198 w 507"/>
                <a:gd name="T49" fmla="*/ 648 h 999"/>
                <a:gd name="T50" fmla="*/ 226 w 507"/>
                <a:gd name="T51" fmla="*/ 593 h 999"/>
                <a:gd name="T52" fmla="*/ 239 w 507"/>
                <a:gd name="T53" fmla="*/ 534 h 999"/>
                <a:gd name="T54" fmla="*/ 239 w 507"/>
                <a:gd name="T55" fmla="*/ 465 h 999"/>
                <a:gd name="T56" fmla="*/ 226 w 507"/>
                <a:gd name="T57" fmla="*/ 406 h 999"/>
                <a:gd name="T58" fmla="*/ 198 w 507"/>
                <a:gd name="T59" fmla="*/ 351 h 999"/>
                <a:gd name="T60" fmla="*/ 156 w 507"/>
                <a:gd name="T61" fmla="*/ 307 h 999"/>
                <a:gd name="T62" fmla="*/ 62 w 507"/>
                <a:gd name="T63" fmla="*/ 244 h 999"/>
                <a:gd name="T64" fmla="*/ 24 w 507"/>
                <a:gd name="T65" fmla="*/ 207 h 999"/>
                <a:gd name="T66" fmla="*/ 6 w 507"/>
                <a:gd name="T67" fmla="*/ 174 h 999"/>
                <a:gd name="T68" fmla="*/ 0 w 507"/>
                <a:gd name="T69" fmla="*/ 133 h 999"/>
                <a:gd name="T70" fmla="*/ 9 w 507"/>
                <a:gd name="T71" fmla="*/ 81 h 999"/>
                <a:gd name="T72" fmla="*/ 39 w 507"/>
                <a:gd name="T73" fmla="*/ 39 h 999"/>
                <a:gd name="T74" fmla="*/ 82 w 507"/>
                <a:gd name="T75" fmla="*/ 10 h 999"/>
                <a:gd name="T76" fmla="*/ 133 w 507"/>
                <a:gd name="T77" fmla="*/ 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7" h="999">
                  <a:moveTo>
                    <a:pt x="133" y="0"/>
                  </a:moveTo>
                  <a:lnTo>
                    <a:pt x="153" y="1"/>
                  </a:lnTo>
                  <a:lnTo>
                    <a:pt x="170" y="4"/>
                  </a:lnTo>
                  <a:lnTo>
                    <a:pt x="184" y="11"/>
                  </a:lnTo>
                  <a:lnTo>
                    <a:pt x="232" y="32"/>
                  </a:lnTo>
                  <a:lnTo>
                    <a:pt x="275" y="57"/>
                  </a:lnTo>
                  <a:lnTo>
                    <a:pt x="316" y="87"/>
                  </a:lnTo>
                  <a:lnTo>
                    <a:pt x="353" y="121"/>
                  </a:lnTo>
                  <a:lnTo>
                    <a:pt x="388" y="160"/>
                  </a:lnTo>
                  <a:lnTo>
                    <a:pt x="418" y="204"/>
                  </a:lnTo>
                  <a:lnTo>
                    <a:pt x="446" y="250"/>
                  </a:lnTo>
                  <a:lnTo>
                    <a:pt x="468" y="297"/>
                  </a:lnTo>
                  <a:lnTo>
                    <a:pt x="485" y="347"/>
                  </a:lnTo>
                  <a:lnTo>
                    <a:pt x="497" y="397"/>
                  </a:lnTo>
                  <a:lnTo>
                    <a:pt x="505" y="447"/>
                  </a:lnTo>
                  <a:lnTo>
                    <a:pt x="507" y="500"/>
                  </a:lnTo>
                  <a:lnTo>
                    <a:pt x="505" y="552"/>
                  </a:lnTo>
                  <a:lnTo>
                    <a:pt x="497" y="602"/>
                  </a:lnTo>
                  <a:lnTo>
                    <a:pt x="485" y="652"/>
                  </a:lnTo>
                  <a:lnTo>
                    <a:pt x="468" y="700"/>
                  </a:lnTo>
                  <a:lnTo>
                    <a:pt x="446" y="748"/>
                  </a:lnTo>
                  <a:lnTo>
                    <a:pt x="418" y="794"/>
                  </a:lnTo>
                  <a:lnTo>
                    <a:pt x="388" y="837"/>
                  </a:lnTo>
                  <a:lnTo>
                    <a:pt x="353" y="876"/>
                  </a:lnTo>
                  <a:lnTo>
                    <a:pt x="316" y="911"/>
                  </a:lnTo>
                  <a:lnTo>
                    <a:pt x="275" y="941"/>
                  </a:lnTo>
                  <a:lnTo>
                    <a:pt x="232" y="967"/>
                  </a:lnTo>
                  <a:lnTo>
                    <a:pt x="184" y="988"/>
                  </a:lnTo>
                  <a:lnTo>
                    <a:pt x="170" y="994"/>
                  </a:lnTo>
                  <a:lnTo>
                    <a:pt x="153" y="998"/>
                  </a:lnTo>
                  <a:lnTo>
                    <a:pt x="133" y="999"/>
                  </a:lnTo>
                  <a:lnTo>
                    <a:pt x="106" y="997"/>
                  </a:lnTo>
                  <a:lnTo>
                    <a:pt x="82" y="989"/>
                  </a:lnTo>
                  <a:lnTo>
                    <a:pt x="60" y="978"/>
                  </a:lnTo>
                  <a:lnTo>
                    <a:pt x="39" y="961"/>
                  </a:lnTo>
                  <a:lnTo>
                    <a:pt x="22" y="940"/>
                  </a:lnTo>
                  <a:lnTo>
                    <a:pt x="9" y="918"/>
                  </a:lnTo>
                  <a:lnTo>
                    <a:pt x="2" y="893"/>
                  </a:lnTo>
                  <a:lnTo>
                    <a:pt x="0" y="866"/>
                  </a:lnTo>
                  <a:lnTo>
                    <a:pt x="1" y="845"/>
                  </a:lnTo>
                  <a:lnTo>
                    <a:pt x="6" y="826"/>
                  </a:lnTo>
                  <a:lnTo>
                    <a:pt x="13" y="808"/>
                  </a:lnTo>
                  <a:lnTo>
                    <a:pt x="24" y="792"/>
                  </a:lnTo>
                  <a:lnTo>
                    <a:pt x="42" y="773"/>
                  </a:lnTo>
                  <a:lnTo>
                    <a:pt x="62" y="755"/>
                  </a:lnTo>
                  <a:lnTo>
                    <a:pt x="85" y="740"/>
                  </a:lnTo>
                  <a:lnTo>
                    <a:pt x="120" y="717"/>
                  </a:lnTo>
                  <a:lnTo>
                    <a:pt x="156" y="692"/>
                  </a:lnTo>
                  <a:lnTo>
                    <a:pt x="178" y="672"/>
                  </a:lnTo>
                  <a:lnTo>
                    <a:pt x="198" y="648"/>
                  </a:lnTo>
                  <a:lnTo>
                    <a:pt x="216" y="618"/>
                  </a:lnTo>
                  <a:lnTo>
                    <a:pt x="226" y="593"/>
                  </a:lnTo>
                  <a:lnTo>
                    <a:pt x="235" y="564"/>
                  </a:lnTo>
                  <a:lnTo>
                    <a:pt x="239" y="534"/>
                  </a:lnTo>
                  <a:lnTo>
                    <a:pt x="241" y="500"/>
                  </a:lnTo>
                  <a:lnTo>
                    <a:pt x="239" y="465"/>
                  </a:lnTo>
                  <a:lnTo>
                    <a:pt x="235" y="435"/>
                  </a:lnTo>
                  <a:lnTo>
                    <a:pt x="226" y="406"/>
                  </a:lnTo>
                  <a:lnTo>
                    <a:pt x="216" y="381"/>
                  </a:lnTo>
                  <a:lnTo>
                    <a:pt x="198" y="351"/>
                  </a:lnTo>
                  <a:lnTo>
                    <a:pt x="178" y="327"/>
                  </a:lnTo>
                  <a:lnTo>
                    <a:pt x="156" y="307"/>
                  </a:lnTo>
                  <a:lnTo>
                    <a:pt x="85" y="260"/>
                  </a:lnTo>
                  <a:lnTo>
                    <a:pt x="62" y="244"/>
                  </a:lnTo>
                  <a:lnTo>
                    <a:pt x="42" y="227"/>
                  </a:lnTo>
                  <a:lnTo>
                    <a:pt x="24" y="207"/>
                  </a:lnTo>
                  <a:lnTo>
                    <a:pt x="13" y="191"/>
                  </a:lnTo>
                  <a:lnTo>
                    <a:pt x="6" y="174"/>
                  </a:lnTo>
                  <a:lnTo>
                    <a:pt x="1" y="154"/>
                  </a:lnTo>
                  <a:lnTo>
                    <a:pt x="0" y="133"/>
                  </a:lnTo>
                  <a:lnTo>
                    <a:pt x="2" y="107"/>
                  </a:lnTo>
                  <a:lnTo>
                    <a:pt x="9" y="81"/>
                  </a:lnTo>
                  <a:lnTo>
                    <a:pt x="22" y="59"/>
                  </a:lnTo>
                  <a:lnTo>
                    <a:pt x="39" y="39"/>
                  </a:lnTo>
                  <a:lnTo>
                    <a:pt x="60" y="22"/>
                  </a:lnTo>
                  <a:lnTo>
                    <a:pt x="82" y="10"/>
                  </a:lnTo>
                  <a:lnTo>
                    <a:pt x="106" y="2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4337" y="2918"/>
              <a:ext cx="208" cy="496"/>
            </a:xfrm>
            <a:custGeom>
              <a:avLst/>
              <a:gdLst>
                <a:gd name="T0" fmla="*/ 161 w 833"/>
                <a:gd name="T1" fmla="*/ 3 h 1981"/>
                <a:gd name="T2" fmla="*/ 259 w 833"/>
                <a:gd name="T3" fmla="*/ 44 h 1981"/>
                <a:gd name="T4" fmla="*/ 391 w 833"/>
                <a:gd name="T5" fmla="*/ 123 h 1981"/>
                <a:gd name="T6" fmla="*/ 508 w 833"/>
                <a:gd name="T7" fmla="*/ 221 h 1981"/>
                <a:gd name="T8" fmla="*/ 610 w 833"/>
                <a:gd name="T9" fmla="*/ 337 h 1981"/>
                <a:gd name="T10" fmla="*/ 698 w 833"/>
                <a:gd name="T11" fmla="*/ 471 h 1981"/>
                <a:gd name="T12" fmla="*/ 764 w 833"/>
                <a:gd name="T13" fmla="*/ 611 h 1981"/>
                <a:gd name="T14" fmla="*/ 808 w 833"/>
                <a:gd name="T15" fmla="*/ 759 h 1981"/>
                <a:gd name="T16" fmla="*/ 830 w 833"/>
                <a:gd name="T17" fmla="*/ 912 h 1981"/>
                <a:gd name="T18" fmla="*/ 830 w 833"/>
                <a:gd name="T19" fmla="*/ 1069 h 1981"/>
                <a:gd name="T20" fmla="*/ 808 w 833"/>
                <a:gd name="T21" fmla="*/ 1223 h 1981"/>
                <a:gd name="T22" fmla="*/ 764 w 833"/>
                <a:gd name="T23" fmla="*/ 1369 h 1981"/>
                <a:gd name="T24" fmla="*/ 698 w 833"/>
                <a:gd name="T25" fmla="*/ 1511 h 1981"/>
                <a:gd name="T26" fmla="*/ 610 w 833"/>
                <a:gd name="T27" fmla="*/ 1644 h 1981"/>
                <a:gd name="T28" fmla="*/ 508 w 833"/>
                <a:gd name="T29" fmla="*/ 1760 h 1981"/>
                <a:gd name="T30" fmla="*/ 391 w 833"/>
                <a:gd name="T31" fmla="*/ 1858 h 1981"/>
                <a:gd name="T32" fmla="*/ 259 w 833"/>
                <a:gd name="T33" fmla="*/ 1938 h 1981"/>
                <a:gd name="T34" fmla="*/ 162 w 833"/>
                <a:gd name="T35" fmla="*/ 1979 h 1981"/>
                <a:gd name="T36" fmla="*/ 109 w 833"/>
                <a:gd name="T37" fmla="*/ 1979 h 1981"/>
                <a:gd name="T38" fmla="*/ 61 w 833"/>
                <a:gd name="T39" fmla="*/ 1959 h 1981"/>
                <a:gd name="T40" fmla="*/ 23 w 833"/>
                <a:gd name="T41" fmla="*/ 1921 h 1981"/>
                <a:gd name="T42" fmla="*/ 3 w 833"/>
                <a:gd name="T43" fmla="*/ 1874 h 1981"/>
                <a:gd name="T44" fmla="*/ 3 w 833"/>
                <a:gd name="T45" fmla="*/ 1822 h 1981"/>
                <a:gd name="T46" fmla="*/ 21 w 833"/>
                <a:gd name="T47" fmla="*/ 1777 h 1981"/>
                <a:gd name="T48" fmla="*/ 57 w 833"/>
                <a:gd name="T49" fmla="*/ 1740 h 1981"/>
                <a:gd name="T50" fmla="*/ 125 w 833"/>
                <a:gd name="T51" fmla="*/ 1702 h 1981"/>
                <a:gd name="T52" fmla="*/ 195 w 833"/>
                <a:gd name="T53" fmla="*/ 1664 h 1981"/>
                <a:gd name="T54" fmla="*/ 240 w 833"/>
                <a:gd name="T55" fmla="*/ 1633 h 1981"/>
                <a:gd name="T56" fmla="*/ 335 w 833"/>
                <a:gd name="T57" fmla="*/ 1552 h 1981"/>
                <a:gd name="T58" fmla="*/ 415 w 833"/>
                <a:gd name="T59" fmla="*/ 1458 h 1981"/>
                <a:gd name="T60" fmla="*/ 480 w 833"/>
                <a:gd name="T61" fmla="*/ 1352 h 1981"/>
                <a:gd name="T62" fmla="*/ 528 w 833"/>
                <a:gd name="T63" fmla="*/ 1236 h 1981"/>
                <a:gd name="T64" fmla="*/ 557 w 833"/>
                <a:gd name="T65" fmla="*/ 1115 h 1981"/>
                <a:gd name="T66" fmla="*/ 567 w 833"/>
                <a:gd name="T67" fmla="*/ 991 h 1981"/>
                <a:gd name="T68" fmla="*/ 557 w 833"/>
                <a:gd name="T69" fmla="*/ 865 h 1981"/>
                <a:gd name="T70" fmla="*/ 528 w 833"/>
                <a:gd name="T71" fmla="*/ 745 h 1981"/>
                <a:gd name="T72" fmla="*/ 480 w 833"/>
                <a:gd name="T73" fmla="*/ 629 h 1981"/>
                <a:gd name="T74" fmla="*/ 415 w 833"/>
                <a:gd name="T75" fmla="*/ 523 h 1981"/>
                <a:gd name="T76" fmla="*/ 335 w 833"/>
                <a:gd name="T77" fmla="*/ 429 h 1981"/>
                <a:gd name="T78" fmla="*/ 240 w 833"/>
                <a:gd name="T79" fmla="*/ 348 h 1981"/>
                <a:gd name="T80" fmla="*/ 195 w 833"/>
                <a:gd name="T81" fmla="*/ 318 h 1981"/>
                <a:gd name="T82" fmla="*/ 125 w 833"/>
                <a:gd name="T83" fmla="*/ 279 h 1981"/>
                <a:gd name="T84" fmla="*/ 57 w 833"/>
                <a:gd name="T85" fmla="*/ 241 h 1981"/>
                <a:gd name="T86" fmla="*/ 21 w 833"/>
                <a:gd name="T87" fmla="*/ 204 h 1981"/>
                <a:gd name="T88" fmla="*/ 3 w 833"/>
                <a:gd name="T89" fmla="*/ 159 h 1981"/>
                <a:gd name="T90" fmla="*/ 3 w 833"/>
                <a:gd name="T91" fmla="*/ 107 h 1981"/>
                <a:gd name="T92" fmla="*/ 23 w 833"/>
                <a:gd name="T93" fmla="*/ 60 h 1981"/>
                <a:gd name="T94" fmla="*/ 61 w 833"/>
                <a:gd name="T95" fmla="*/ 22 h 1981"/>
                <a:gd name="T96" fmla="*/ 108 w 833"/>
                <a:gd name="T97" fmla="*/ 3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33" h="1981">
                  <a:moveTo>
                    <a:pt x="133" y="0"/>
                  </a:moveTo>
                  <a:lnTo>
                    <a:pt x="161" y="3"/>
                  </a:lnTo>
                  <a:lnTo>
                    <a:pt x="188" y="10"/>
                  </a:lnTo>
                  <a:lnTo>
                    <a:pt x="259" y="44"/>
                  </a:lnTo>
                  <a:lnTo>
                    <a:pt x="326" y="81"/>
                  </a:lnTo>
                  <a:lnTo>
                    <a:pt x="391" y="123"/>
                  </a:lnTo>
                  <a:lnTo>
                    <a:pt x="451" y="169"/>
                  </a:lnTo>
                  <a:lnTo>
                    <a:pt x="508" y="221"/>
                  </a:lnTo>
                  <a:lnTo>
                    <a:pt x="560" y="277"/>
                  </a:lnTo>
                  <a:lnTo>
                    <a:pt x="610" y="337"/>
                  </a:lnTo>
                  <a:lnTo>
                    <a:pt x="656" y="403"/>
                  </a:lnTo>
                  <a:lnTo>
                    <a:pt x="698" y="471"/>
                  </a:lnTo>
                  <a:lnTo>
                    <a:pt x="733" y="541"/>
                  </a:lnTo>
                  <a:lnTo>
                    <a:pt x="764" y="611"/>
                  </a:lnTo>
                  <a:lnTo>
                    <a:pt x="789" y="684"/>
                  </a:lnTo>
                  <a:lnTo>
                    <a:pt x="808" y="759"/>
                  </a:lnTo>
                  <a:lnTo>
                    <a:pt x="822" y="835"/>
                  </a:lnTo>
                  <a:lnTo>
                    <a:pt x="830" y="912"/>
                  </a:lnTo>
                  <a:lnTo>
                    <a:pt x="833" y="991"/>
                  </a:lnTo>
                  <a:lnTo>
                    <a:pt x="830" y="1069"/>
                  </a:lnTo>
                  <a:lnTo>
                    <a:pt x="822" y="1147"/>
                  </a:lnTo>
                  <a:lnTo>
                    <a:pt x="808" y="1223"/>
                  </a:lnTo>
                  <a:lnTo>
                    <a:pt x="789" y="1297"/>
                  </a:lnTo>
                  <a:lnTo>
                    <a:pt x="764" y="1369"/>
                  </a:lnTo>
                  <a:lnTo>
                    <a:pt x="733" y="1440"/>
                  </a:lnTo>
                  <a:lnTo>
                    <a:pt x="698" y="1511"/>
                  </a:lnTo>
                  <a:lnTo>
                    <a:pt x="656" y="1578"/>
                  </a:lnTo>
                  <a:lnTo>
                    <a:pt x="610" y="1644"/>
                  </a:lnTo>
                  <a:lnTo>
                    <a:pt x="560" y="1704"/>
                  </a:lnTo>
                  <a:lnTo>
                    <a:pt x="508" y="1760"/>
                  </a:lnTo>
                  <a:lnTo>
                    <a:pt x="451" y="1811"/>
                  </a:lnTo>
                  <a:lnTo>
                    <a:pt x="391" y="1858"/>
                  </a:lnTo>
                  <a:lnTo>
                    <a:pt x="326" y="1900"/>
                  </a:lnTo>
                  <a:lnTo>
                    <a:pt x="259" y="1938"/>
                  </a:lnTo>
                  <a:lnTo>
                    <a:pt x="188" y="1971"/>
                  </a:lnTo>
                  <a:lnTo>
                    <a:pt x="162" y="1979"/>
                  </a:lnTo>
                  <a:lnTo>
                    <a:pt x="135" y="1981"/>
                  </a:lnTo>
                  <a:lnTo>
                    <a:pt x="109" y="1979"/>
                  </a:lnTo>
                  <a:lnTo>
                    <a:pt x="84" y="1972"/>
                  </a:lnTo>
                  <a:lnTo>
                    <a:pt x="61" y="1959"/>
                  </a:lnTo>
                  <a:lnTo>
                    <a:pt x="41" y="1942"/>
                  </a:lnTo>
                  <a:lnTo>
                    <a:pt x="23" y="1921"/>
                  </a:lnTo>
                  <a:lnTo>
                    <a:pt x="10" y="1899"/>
                  </a:lnTo>
                  <a:lnTo>
                    <a:pt x="3" y="1874"/>
                  </a:lnTo>
                  <a:lnTo>
                    <a:pt x="0" y="1848"/>
                  </a:lnTo>
                  <a:lnTo>
                    <a:pt x="3" y="1822"/>
                  </a:lnTo>
                  <a:lnTo>
                    <a:pt x="10" y="1799"/>
                  </a:lnTo>
                  <a:lnTo>
                    <a:pt x="21" y="1777"/>
                  </a:lnTo>
                  <a:lnTo>
                    <a:pt x="36" y="1758"/>
                  </a:lnTo>
                  <a:lnTo>
                    <a:pt x="57" y="1740"/>
                  </a:lnTo>
                  <a:lnTo>
                    <a:pt x="82" y="1725"/>
                  </a:lnTo>
                  <a:lnTo>
                    <a:pt x="125" y="1702"/>
                  </a:lnTo>
                  <a:lnTo>
                    <a:pt x="163" y="1682"/>
                  </a:lnTo>
                  <a:lnTo>
                    <a:pt x="195" y="1664"/>
                  </a:lnTo>
                  <a:lnTo>
                    <a:pt x="220" y="1647"/>
                  </a:lnTo>
                  <a:lnTo>
                    <a:pt x="240" y="1633"/>
                  </a:lnTo>
                  <a:lnTo>
                    <a:pt x="289" y="1594"/>
                  </a:lnTo>
                  <a:lnTo>
                    <a:pt x="335" y="1552"/>
                  </a:lnTo>
                  <a:lnTo>
                    <a:pt x="377" y="1507"/>
                  </a:lnTo>
                  <a:lnTo>
                    <a:pt x="415" y="1458"/>
                  </a:lnTo>
                  <a:lnTo>
                    <a:pt x="450" y="1406"/>
                  </a:lnTo>
                  <a:lnTo>
                    <a:pt x="480" y="1352"/>
                  </a:lnTo>
                  <a:lnTo>
                    <a:pt x="507" y="1295"/>
                  </a:lnTo>
                  <a:lnTo>
                    <a:pt x="528" y="1236"/>
                  </a:lnTo>
                  <a:lnTo>
                    <a:pt x="545" y="1177"/>
                  </a:lnTo>
                  <a:lnTo>
                    <a:pt x="557" y="1115"/>
                  </a:lnTo>
                  <a:lnTo>
                    <a:pt x="565" y="1054"/>
                  </a:lnTo>
                  <a:lnTo>
                    <a:pt x="567" y="991"/>
                  </a:lnTo>
                  <a:lnTo>
                    <a:pt x="565" y="928"/>
                  </a:lnTo>
                  <a:lnTo>
                    <a:pt x="557" y="865"/>
                  </a:lnTo>
                  <a:lnTo>
                    <a:pt x="545" y="804"/>
                  </a:lnTo>
                  <a:lnTo>
                    <a:pt x="528" y="745"/>
                  </a:lnTo>
                  <a:lnTo>
                    <a:pt x="507" y="686"/>
                  </a:lnTo>
                  <a:lnTo>
                    <a:pt x="480" y="629"/>
                  </a:lnTo>
                  <a:lnTo>
                    <a:pt x="450" y="574"/>
                  </a:lnTo>
                  <a:lnTo>
                    <a:pt x="415" y="523"/>
                  </a:lnTo>
                  <a:lnTo>
                    <a:pt x="377" y="474"/>
                  </a:lnTo>
                  <a:lnTo>
                    <a:pt x="335" y="429"/>
                  </a:lnTo>
                  <a:lnTo>
                    <a:pt x="289" y="387"/>
                  </a:lnTo>
                  <a:lnTo>
                    <a:pt x="240" y="348"/>
                  </a:lnTo>
                  <a:lnTo>
                    <a:pt x="220" y="334"/>
                  </a:lnTo>
                  <a:lnTo>
                    <a:pt x="195" y="318"/>
                  </a:lnTo>
                  <a:lnTo>
                    <a:pt x="163" y="299"/>
                  </a:lnTo>
                  <a:lnTo>
                    <a:pt x="125" y="279"/>
                  </a:lnTo>
                  <a:lnTo>
                    <a:pt x="82" y="256"/>
                  </a:lnTo>
                  <a:lnTo>
                    <a:pt x="57" y="241"/>
                  </a:lnTo>
                  <a:lnTo>
                    <a:pt x="36" y="224"/>
                  </a:lnTo>
                  <a:lnTo>
                    <a:pt x="21" y="204"/>
                  </a:lnTo>
                  <a:lnTo>
                    <a:pt x="10" y="183"/>
                  </a:lnTo>
                  <a:lnTo>
                    <a:pt x="3" y="159"/>
                  </a:lnTo>
                  <a:lnTo>
                    <a:pt x="0" y="134"/>
                  </a:lnTo>
                  <a:lnTo>
                    <a:pt x="3" y="107"/>
                  </a:lnTo>
                  <a:lnTo>
                    <a:pt x="10" y="83"/>
                  </a:lnTo>
                  <a:lnTo>
                    <a:pt x="23" y="60"/>
                  </a:lnTo>
                  <a:lnTo>
                    <a:pt x="41" y="40"/>
                  </a:lnTo>
                  <a:lnTo>
                    <a:pt x="61" y="22"/>
                  </a:lnTo>
                  <a:lnTo>
                    <a:pt x="84" y="10"/>
                  </a:lnTo>
                  <a:lnTo>
                    <a:pt x="108" y="3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9"/>
            <p:cNvSpPr>
              <a:spLocks/>
            </p:cNvSpPr>
            <p:nvPr/>
          </p:nvSpPr>
          <p:spPr bwMode="auto">
            <a:xfrm>
              <a:off x="4390" y="2796"/>
              <a:ext cx="289" cy="740"/>
            </a:xfrm>
            <a:custGeom>
              <a:avLst/>
              <a:gdLst>
                <a:gd name="T0" fmla="*/ 161 w 1156"/>
                <a:gd name="T1" fmla="*/ 3 h 2959"/>
                <a:gd name="T2" fmla="*/ 275 w 1156"/>
                <a:gd name="T3" fmla="*/ 50 h 2959"/>
                <a:gd name="T4" fmla="*/ 436 w 1156"/>
                <a:gd name="T5" fmla="*/ 143 h 2959"/>
                <a:gd name="T6" fmla="*/ 584 w 1156"/>
                <a:gd name="T7" fmla="*/ 253 h 2959"/>
                <a:gd name="T8" fmla="*/ 717 w 1156"/>
                <a:gd name="T9" fmla="*/ 379 h 2959"/>
                <a:gd name="T10" fmla="*/ 837 w 1156"/>
                <a:gd name="T11" fmla="*/ 522 h 2959"/>
                <a:gd name="T12" fmla="*/ 942 w 1156"/>
                <a:gd name="T13" fmla="*/ 682 h 2959"/>
                <a:gd name="T14" fmla="*/ 1026 w 1156"/>
                <a:gd name="T15" fmla="*/ 848 h 2959"/>
                <a:gd name="T16" fmla="*/ 1090 w 1156"/>
                <a:gd name="T17" fmla="*/ 1020 h 2959"/>
                <a:gd name="T18" fmla="*/ 1132 w 1156"/>
                <a:gd name="T19" fmla="*/ 1199 h 2959"/>
                <a:gd name="T20" fmla="*/ 1153 w 1156"/>
                <a:gd name="T21" fmla="*/ 1385 h 2959"/>
                <a:gd name="T22" fmla="*/ 1153 w 1156"/>
                <a:gd name="T23" fmla="*/ 1575 h 2959"/>
                <a:gd name="T24" fmla="*/ 1132 w 1156"/>
                <a:gd name="T25" fmla="*/ 1759 h 2959"/>
                <a:gd name="T26" fmla="*/ 1090 w 1156"/>
                <a:gd name="T27" fmla="*/ 1939 h 2959"/>
                <a:gd name="T28" fmla="*/ 1026 w 1156"/>
                <a:gd name="T29" fmla="*/ 2112 h 2959"/>
                <a:gd name="T30" fmla="*/ 942 w 1156"/>
                <a:gd name="T31" fmla="*/ 2278 h 2959"/>
                <a:gd name="T32" fmla="*/ 837 w 1156"/>
                <a:gd name="T33" fmla="*/ 2436 h 2959"/>
                <a:gd name="T34" fmla="*/ 717 w 1156"/>
                <a:gd name="T35" fmla="*/ 2580 h 2959"/>
                <a:gd name="T36" fmla="*/ 584 w 1156"/>
                <a:gd name="T37" fmla="*/ 2706 h 2959"/>
                <a:gd name="T38" fmla="*/ 436 w 1156"/>
                <a:gd name="T39" fmla="*/ 2816 h 2959"/>
                <a:gd name="T40" fmla="*/ 275 w 1156"/>
                <a:gd name="T41" fmla="*/ 2909 h 2959"/>
                <a:gd name="T42" fmla="*/ 161 w 1156"/>
                <a:gd name="T43" fmla="*/ 2956 h 2959"/>
                <a:gd name="T44" fmla="*/ 108 w 1156"/>
                <a:gd name="T45" fmla="*/ 2956 h 2959"/>
                <a:gd name="T46" fmla="*/ 62 w 1156"/>
                <a:gd name="T47" fmla="*/ 2937 h 2959"/>
                <a:gd name="T48" fmla="*/ 22 w 1156"/>
                <a:gd name="T49" fmla="*/ 2899 h 2959"/>
                <a:gd name="T50" fmla="*/ 4 w 1156"/>
                <a:gd name="T51" fmla="*/ 2852 h 2959"/>
                <a:gd name="T52" fmla="*/ 2 w 1156"/>
                <a:gd name="T53" fmla="*/ 2801 h 2959"/>
                <a:gd name="T54" fmla="*/ 21 w 1156"/>
                <a:gd name="T55" fmla="*/ 2758 h 2959"/>
                <a:gd name="T56" fmla="*/ 57 w 1156"/>
                <a:gd name="T57" fmla="*/ 2720 h 2959"/>
                <a:gd name="T58" fmla="*/ 93 w 1156"/>
                <a:gd name="T59" fmla="*/ 2697 h 2959"/>
                <a:gd name="T60" fmla="*/ 129 w 1156"/>
                <a:gd name="T61" fmla="*/ 2681 h 2959"/>
                <a:gd name="T62" fmla="*/ 164 w 1156"/>
                <a:gd name="T63" fmla="*/ 2665 h 2959"/>
                <a:gd name="T64" fmla="*/ 237 w 1156"/>
                <a:gd name="T65" fmla="*/ 2624 h 2959"/>
                <a:gd name="T66" fmla="*/ 346 w 1156"/>
                <a:gd name="T67" fmla="*/ 2553 h 2959"/>
                <a:gd name="T68" fmla="*/ 483 w 1156"/>
                <a:gd name="T69" fmla="*/ 2437 h 2959"/>
                <a:gd name="T70" fmla="*/ 602 w 1156"/>
                <a:gd name="T71" fmla="*/ 2307 h 2959"/>
                <a:gd name="T72" fmla="*/ 703 w 1156"/>
                <a:gd name="T73" fmla="*/ 2160 h 2959"/>
                <a:gd name="T74" fmla="*/ 784 w 1156"/>
                <a:gd name="T75" fmla="*/ 2000 h 2959"/>
                <a:gd name="T76" fmla="*/ 843 w 1156"/>
                <a:gd name="T77" fmla="*/ 1832 h 2959"/>
                <a:gd name="T78" fmla="*/ 878 w 1156"/>
                <a:gd name="T79" fmla="*/ 1659 h 2959"/>
                <a:gd name="T80" fmla="*/ 889 w 1156"/>
                <a:gd name="T81" fmla="*/ 1480 h 2959"/>
                <a:gd name="T82" fmla="*/ 878 w 1156"/>
                <a:gd name="T83" fmla="*/ 1301 h 2959"/>
                <a:gd name="T84" fmla="*/ 843 w 1156"/>
                <a:gd name="T85" fmla="*/ 1128 h 2959"/>
                <a:gd name="T86" fmla="*/ 784 w 1156"/>
                <a:gd name="T87" fmla="*/ 960 h 2959"/>
                <a:gd name="T88" fmla="*/ 703 w 1156"/>
                <a:gd name="T89" fmla="*/ 800 h 2959"/>
                <a:gd name="T90" fmla="*/ 602 w 1156"/>
                <a:gd name="T91" fmla="*/ 653 h 2959"/>
                <a:gd name="T92" fmla="*/ 483 w 1156"/>
                <a:gd name="T93" fmla="*/ 521 h 2959"/>
                <a:gd name="T94" fmla="*/ 346 w 1156"/>
                <a:gd name="T95" fmla="*/ 405 h 2959"/>
                <a:gd name="T96" fmla="*/ 237 w 1156"/>
                <a:gd name="T97" fmla="*/ 335 h 2959"/>
                <a:gd name="T98" fmla="*/ 164 w 1156"/>
                <a:gd name="T99" fmla="*/ 294 h 2959"/>
                <a:gd name="T100" fmla="*/ 129 w 1156"/>
                <a:gd name="T101" fmla="*/ 278 h 2959"/>
                <a:gd name="T102" fmla="*/ 93 w 1156"/>
                <a:gd name="T103" fmla="*/ 262 h 2959"/>
                <a:gd name="T104" fmla="*/ 57 w 1156"/>
                <a:gd name="T105" fmla="*/ 240 h 2959"/>
                <a:gd name="T106" fmla="*/ 21 w 1156"/>
                <a:gd name="T107" fmla="*/ 202 h 2959"/>
                <a:gd name="T108" fmla="*/ 2 w 1156"/>
                <a:gd name="T109" fmla="*/ 158 h 2959"/>
                <a:gd name="T110" fmla="*/ 4 w 1156"/>
                <a:gd name="T111" fmla="*/ 107 h 2959"/>
                <a:gd name="T112" fmla="*/ 22 w 1156"/>
                <a:gd name="T113" fmla="*/ 61 h 2959"/>
                <a:gd name="T114" fmla="*/ 62 w 1156"/>
                <a:gd name="T115" fmla="*/ 23 h 2959"/>
                <a:gd name="T116" fmla="*/ 108 w 1156"/>
                <a:gd name="T117" fmla="*/ 3 h 2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56" h="2959">
                  <a:moveTo>
                    <a:pt x="134" y="0"/>
                  </a:moveTo>
                  <a:lnTo>
                    <a:pt x="161" y="3"/>
                  </a:lnTo>
                  <a:lnTo>
                    <a:pt x="188" y="11"/>
                  </a:lnTo>
                  <a:lnTo>
                    <a:pt x="275" y="50"/>
                  </a:lnTo>
                  <a:lnTo>
                    <a:pt x="357" y="94"/>
                  </a:lnTo>
                  <a:lnTo>
                    <a:pt x="436" y="143"/>
                  </a:lnTo>
                  <a:lnTo>
                    <a:pt x="512" y="196"/>
                  </a:lnTo>
                  <a:lnTo>
                    <a:pt x="584" y="253"/>
                  </a:lnTo>
                  <a:lnTo>
                    <a:pt x="652" y="314"/>
                  </a:lnTo>
                  <a:lnTo>
                    <a:pt x="717" y="379"/>
                  </a:lnTo>
                  <a:lnTo>
                    <a:pt x="779" y="449"/>
                  </a:lnTo>
                  <a:lnTo>
                    <a:pt x="837" y="522"/>
                  </a:lnTo>
                  <a:lnTo>
                    <a:pt x="891" y="600"/>
                  </a:lnTo>
                  <a:lnTo>
                    <a:pt x="942" y="682"/>
                  </a:lnTo>
                  <a:lnTo>
                    <a:pt x="986" y="764"/>
                  </a:lnTo>
                  <a:lnTo>
                    <a:pt x="1026" y="848"/>
                  </a:lnTo>
                  <a:lnTo>
                    <a:pt x="1060" y="934"/>
                  </a:lnTo>
                  <a:lnTo>
                    <a:pt x="1090" y="1020"/>
                  </a:lnTo>
                  <a:lnTo>
                    <a:pt x="1113" y="1109"/>
                  </a:lnTo>
                  <a:lnTo>
                    <a:pt x="1132" y="1199"/>
                  </a:lnTo>
                  <a:lnTo>
                    <a:pt x="1146" y="1291"/>
                  </a:lnTo>
                  <a:lnTo>
                    <a:pt x="1153" y="1385"/>
                  </a:lnTo>
                  <a:lnTo>
                    <a:pt x="1156" y="1480"/>
                  </a:lnTo>
                  <a:lnTo>
                    <a:pt x="1153" y="1575"/>
                  </a:lnTo>
                  <a:lnTo>
                    <a:pt x="1146" y="1668"/>
                  </a:lnTo>
                  <a:lnTo>
                    <a:pt x="1132" y="1759"/>
                  </a:lnTo>
                  <a:lnTo>
                    <a:pt x="1113" y="1850"/>
                  </a:lnTo>
                  <a:lnTo>
                    <a:pt x="1090" y="1939"/>
                  </a:lnTo>
                  <a:lnTo>
                    <a:pt x="1060" y="2026"/>
                  </a:lnTo>
                  <a:lnTo>
                    <a:pt x="1026" y="2112"/>
                  </a:lnTo>
                  <a:lnTo>
                    <a:pt x="986" y="2195"/>
                  </a:lnTo>
                  <a:lnTo>
                    <a:pt x="942" y="2278"/>
                  </a:lnTo>
                  <a:lnTo>
                    <a:pt x="891" y="2358"/>
                  </a:lnTo>
                  <a:lnTo>
                    <a:pt x="837" y="2436"/>
                  </a:lnTo>
                  <a:lnTo>
                    <a:pt x="779" y="2510"/>
                  </a:lnTo>
                  <a:lnTo>
                    <a:pt x="717" y="2580"/>
                  </a:lnTo>
                  <a:lnTo>
                    <a:pt x="652" y="2645"/>
                  </a:lnTo>
                  <a:lnTo>
                    <a:pt x="584" y="2706"/>
                  </a:lnTo>
                  <a:lnTo>
                    <a:pt x="512" y="2763"/>
                  </a:lnTo>
                  <a:lnTo>
                    <a:pt x="436" y="2816"/>
                  </a:lnTo>
                  <a:lnTo>
                    <a:pt x="357" y="2864"/>
                  </a:lnTo>
                  <a:lnTo>
                    <a:pt x="275" y="2909"/>
                  </a:lnTo>
                  <a:lnTo>
                    <a:pt x="188" y="2949"/>
                  </a:lnTo>
                  <a:lnTo>
                    <a:pt x="161" y="2956"/>
                  </a:lnTo>
                  <a:lnTo>
                    <a:pt x="134" y="2959"/>
                  </a:lnTo>
                  <a:lnTo>
                    <a:pt x="108" y="2956"/>
                  </a:lnTo>
                  <a:lnTo>
                    <a:pt x="84" y="2949"/>
                  </a:lnTo>
                  <a:lnTo>
                    <a:pt x="62" y="2937"/>
                  </a:lnTo>
                  <a:lnTo>
                    <a:pt x="40" y="2919"/>
                  </a:lnTo>
                  <a:lnTo>
                    <a:pt x="22" y="2899"/>
                  </a:lnTo>
                  <a:lnTo>
                    <a:pt x="11" y="2876"/>
                  </a:lnTo>
                  <a:lnTo>
                    <a:pt x="4" y="2852"/>
                  </a:lnTo>
                  <a:lnTo>
                    <a:pt x="0" y="2825"/>
                  </a:lnTo>
                  <a:lnTo>
                    <a:pt x="2" y="2801"/>
                  </a:lnTo>
                  <a:lnTo>
                    <a:pt x="10" y="2779"/>
                  </a:lnTo>
                  <a:lnTo>
                    <a:pt x="21" y="2758"/>
                  </a:lnTo>
                  <a:lnTo>
                    <a:pt x="37" y="2738"/>
                  </a:lnTo>
                  <a:lnTo>
                    <a:pt x="57" y="2720"/>
                  </a:lnTo>
                  <a:lnTo>
                    <a:pt x="82" y="2703"/>
                  </a:lnTo>
                  <a:lnTo>
                    <a:pt x="93" y="2697"/>
                  </a:lnTo>
                  <a:lnTo>
                    <a:pt x="109" y="2689"/>
                  </a:lnTo>
                  <a:lnTo>
                    <a:pt x="129" y="2681"/>
                  </a:lnTo>
                  <a:lnTo>
                    <a:pt x="148" y="2673"/>
                  </a:lnTo>
                  <a:lnTo>
                    <a:pt x="164" y="2665"/>
                  </a:lnTo>
                  <a:lnTo>
                    <a:pt x="175" y="2660"/>
                  </a:lnTo>
                  <a:lnTo>
                    <a:pt x="237" y="2624"/>
                  </a:lnTo>
                  <a:lnTo>
                    <a:pt x="294" y="2589"/>
                  </a:lnTo>
                  <a:lnTo>
                    <a:pt x="346" y="2553"/>
                  </a:lnTo>
                  <a:lnTo>
                    <a:pt x="417" y="2498"/>
                  </a:lnTo>
                  <a:lnTo>
                    <a:pt x="483" y="2437"/>
                  </a:lnTo>
                  <a:lnTo>
                    <a:pt x="544" y="2374"/>
                  </a:lnTo>
                  <a:lnTo>
                    <a:pt x="602" y="2307"/>
                  </a:lnTo>
                  <a:lnTo>
                    <a:pt x="654" y="2235"/>
                  </a:lnTo>
                  <a:lnTo>
                    <a:pt x="703" y="2160"/>
                  </a:lnTo>
                  <a:lnTo>
                    <a:pt x="746" y="2081"/>
                  </a:lnTo>
                  <a:lnTo>
                    <a:pt x="784" y="2000"/>
                  </a:lnTo>
                  <a:lnTo>
                    <a:pt x="817" y="1916"/>
                  </a:lnTo>
                  <a:lnTo>
                    <a:pt x="843" y="1832"/>
                  </a:lnTo>
                  <a:lnTo>
                    <a:pt x="863" y="1746"/>
                  </a:lnTo>
                  <a:lnTo>
                    <a:pt x="878" y="1659"/>
                  </a:lnTo>
                  <a:lnTo>
                    <a:pt x="886" y="1570"/>
                  </a:lnTo>
                  <a:lnTo>
                    <a:pt x="889" y="1480"/>
                  </a:lnTo>
                  <a:lnTo>
                    <a:pt x="886" y="1389"/>
                  </a:lnTo>
                  <a:lnTo>
                    <a:pt x="878" y="1301"/>
                  </a:lnTo>
                  <a:lnTo>
                    <a:pt x="863" y="1213"/>
                  </a:lnTo>
                  <a:lnTo>
                    <a:pt x="843" y="1128"/>
                  </a:lnTo>
                  <a:lnTo>
                    <a:pt x="817" y="1042"/>
                  </a:lnTo>
                  <a:lnTo>
                    <a:pt x="784" y="960"/>
                  </a:lnTo>
                  <a:lnTo>
                    <a:pt x="746" y="878"/>
                  </a:lnTo>
                  <a:lnTo>
                    <a:pt x="703" y="800"/>
                  </a:lnTo>
                  <a:lnTo>
                    <a:pt x="654" y="724"/>
                  </a:lnTo>
                  <a:lnTo>
                    <a:pt x="602" y="653"/>
                  </a:lnTo>
                  <a:lnTo>
                    <a:pt x="544" y="586"/>
                  </a:lnTo>
                  <a:lnTo>
                    <a:pt x="483" y="521"/>
                  </a:lnTo>
                  <a:lnTo>
                    <a:pt x="417" y="462"/>
                  </a:lnTo>
                  <a:lnTo>
                    <a:pt x="346" y="405"/>
                  </a:lnTo>
                  <a:lnTo>
                    <a:pt x="294" y="370"/>
                  </a:lnTo>
                  <a:lnTo>
                    <a:pt x="237" y="335"/>
                  </a:lnTo>
                  <a:lnTo>
                    <a:pt x="175" y="300"/>
                  </a:lnTo>
                  <a:lnTo>
                    <a:pt x="164" y="294"/>
                  </a:lnTo>
                  <a:lnTo>
                    <a:pt x="148" y="286"/>
                  </a:lnTo>
                  <a:lnTo>
                    <a:pt x="129" y="278"/>
                  </a:lnTo>
                  <a:lnTo>
                    <a:pt x="109" y="269"/>
                  </a:lnTo>
                  <a:lnTo>
                    <a:pt x="93" y="262"/>
                  </a:lnTo>
                  <a:lnTo>
                    <a:pt x="82" y="256"/>
                  </a:lnTo>
                  <a:lnTo>
                    <a:pt x="57" y="240"/>
                  </a:lnTo>
                  <a:lnTo>
                    <a:pt x="37" y="221"/>
                  </a:lnTo>
                  <a:lnTo>
                    <a:pt x="21" y="202"/>
                  </a:lnTo>
                  <a:lnTo>
                    <a:pt x="10" y="181"/>
                  </a:lnTo>
                  <a:lnTo>
                    <a:pt x="2" y="158"/>
                  </a:lnTo>
                  <a:lnTo>
                    <a:pt x="0" y="133"/>
                  </a:lnTo>
                  <a:lnTo>
                    <a:pt x="4" y="107"/>
                  </a:lnTo>
                  <a:lnTo>
                    <a:pt x="11" y="83"/>
                  </a:lnTo>
                  <a:lnTo>
                    <a:pt x="22" y="61"/>
                  </a:lnTo>
                  <a:lnTo>
                    <a:pt x="40" y="40"/>
                  </a:lnTo>
                  <a:lnTo>
                    <a:pt x="62" y="23"/>
                  </a:lnTo>
                  <a:lnTo>
                    <a:pt x="84" y="10"/>
                  </a:lnTo>
                  <a:lnTo>
                    <a:pt x="108" y="3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26" name="표 25"/>
          <p:cNvGraphicFramePr>
            <a:graphicFrameLocks noGrp="1"/>
          </p:cNvGraphicFramePr>
          <p:nvPr/>
        </p:nvGraphicFramePr>
        <p:xfrm>
          <a:off x="10289155" y="6546751"/>
          <a:ext cx="1532620" cy="92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2725"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14852" y="355636"/>
            <a:ext cx="5202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i="1" dirty="0">
                <a:solidFill>
                  <a:schemeClr val="bg1"/>
                </a:solidFill>
                <a:cs typeface="Aharoni" panose="02010803020104030203" pitchFamily="2" charset="-79"/>
              </a:rPr>
              <a:t>Peter pan &amp; Philosophy Counseling</a:t>
            </a:r>
            <a:endParaRPr lang="en-US" altLang="ko-KR" sz="2800" b="1" i="1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11651522" y="320668"/>
            <a:ext cx="285891" cy="1555757"/>
            <a:chOff x="11425716" y="577843"/>
            <a:chExt cx="452587" cy="246287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7" name="Freeform 14"/>
            <p:cNvSpPr>
              <a:spLocks noEditPoints="1"/>
            </p:cNvSpPr>
            <p:nvPr/>
          </p:nvSpPr>
          <p:spPr bwMode="auto">
            <a:xfrm>
              <a:off x="11425716" y="1265076"/>
              <a:ext cx="451741" cy="450616"/>
            </a:xfrm>
            <a:custGeom>
              <a:avLst/>
              <a:gdLst>
                <a:gd name="T0" fmla="*/ 2668 w 4015"/>
                <a:gd name="T1" fmla="*/ 883 h 4006"/>
                <a:gd name="T2" fmla="*/ 2477 w 4015"/>
                <a:gd name="T3" fmla="*/ 977 h 4006"/>
                <a:gd name="T4" fmla="*/ 2229 w 4015"/>
                <a:gd name="T5" fmla="*/ 1186 h 4006"/>
                <a:gd name="T6" fmla="*/ 2059 w 4015"/>
                <a:gd name="T7" fmla="*/ 1462 h 4006"/>
                <a:gd name="T8" fmla="*/ 2236 w 4015"/>
                <a:gd name="T9" fmla="*/ 1530 h 4006"/>
                <a:gd name="T10" fmla="*/ 2370 w 4015"/>
                <a:gd name="T11" fmla="*/ 1605 h 4006"/>
                <a:gd name="T12" fmla="*/ 2405 w 4015"/>
                <a:gd name="T13" fmla="*/ 1777 h 4006"/>
                <a:gd name="T14" fmla="*/ 2351 w 4015"/>
                <a:gd name="T15" fmla="*/ 2013 h 4006"/>
                <a:gd name="T16" fmla="*/ 2205 w 4015"/>
                <a:gd name="T17" fmla="*/ 2301 h 4006"/>
                <a:gd name="T18" fmla="*/ 2081 w 4015"/>
                <a:gd name="T19" fmla="*/ 2456 h 4006"/>
                <a:gd name="T20" fmla="*/ 1918 w 4015"/>
                <a:gd name="T21" fmla="*/ 2471 h 4006"/>
                <a:gd name="T22" fmla="*/ 1776 w 4015"/>
                <a:gd name="T23" fmla="*/ 2301 h 4006"/>
                <a:gd name="T24" fmla="*/ 1706 w 4015"/>
                <a:gd name="T25" fmla="*/ 2060 h 4006"/>
                <a:gd name="T26" fmla="*/ 1675 w 4015"/>
                <a:gd name="T27" fmla="*/ 1792 h 4006"/>
                <a:gd name="T28" fmla="*/ 1642 w 4015"/>
                <a:gd name="T29" fmla="*/ 1575 h 4006"/>
                <a:gd name="T30" fmla="*/ 1585 w 4015"/>
                <a:gd name="T31" fmla="*/ 1289 h 4006"/>
                <a:gd name="T32" fmla="*/ 1476 w 4015"/>
                <a:gd name="T33" fmla="*/ 1047 h 4006"/>
                <a:gd name="T34" fmla="*/ 1300 w 4015"/>
                <a:gd name="T35" fmla="*/ 935 h 4006"/>
                <a:gd name="T36" fmla="*/ 1063 w 4015"/>
                <a:gd name="T37" fmla="*/ 981 h 4006"/>
                <a:gd name="T38" fmla="*/ 827 w 4015"/>
                <a:gd name="T39" fmla="*/ 1140 h 4006"/>
                <a:gd name="T40" fmla="*/ 540 w 4015"/>
                <a:gd name="T41" fmla="*/ 1385 h 4006"/>
                <a:gd name="T42" fmla="*/ 334 w 4015"/>
                <a:gd name="T43" fmla="*/ 1551 h 4006"/>
                <a:gd name="T44" fmla="*/ 414 w 4015"/>
                <a:gd name="T45" fmla="*/ 1658 h 4006"/>
                <a:gd name="T46" fmla="*/ 520 w 4015"/>
                <a:gd name="T47" fmla="*/ 1688 h 4006"/>
                <a:gd name="T48" fmla="*/ 718 w 4015"/>
                <a:gd name="T49" fmla="*/ 1641 h 4006"/>
                <a:gd name="T50" fmla="*/ 841 w 4015"/>
                <a:gd name="T51" fmla="*/ 1690 h 4006"/>
                <a:gd name="T52" fmla="*/ 948 w 4015"/>
                <a:gd name="T53" fmla="*/ 1944 h 4006"/>
                <a:gd name="T54" fmla="*/ 993 w 4015"/>
                <a:gd name="T55" fmla="*/ 2083 h 4006"/>
                <a:gd name="T56" fmla="*/ 1075 w 4015"/>
                <a:gd name="T57" fmla="*/ 2368 h 4006"/>
                <a:gd name="T58" fmla="*/ 1184 w 4015"/>
                <a:gd name="T59" fmla="*/ 2787 h 4006"/>
                <a:gd name="T60" fmla="*/ 1268 w 4015"/>
                <a:gd name="T61" fmla="*/ 3051 h 4006"/>
                <a:gd name="T62" fmla="*/ 1450 w 4015"/>
                <a:gd name="T63" fmla="*/ 3323 h 4006"/>
                <a:gd name="T64" fmla="*/ 1704 w 4015"/>
                <a:gd name="T65" fmla="*/ 3391 h 4006"/>
                <a:gd name="T66" fmla="*/ 1958 w 4015"/>
                <a:gd name="T67" fmla="*/ 3298 h 4006"/>
                <a:gd name="T68" fmla="*/ 2374 w 4015"/>
                <a:gd name="T69" fmla="*/ 2963 h 4006"/>
                <a:gd name="T70" fmla="*/ 2783 w 4015"/>
                <a:gd name="T71" fmla="*/ 2435 h 4006"/>
                <a:gd name="T72" fmla="*/ 3100 w 4015"/>
                <a:gd name="T73" fmla="*/ 1831 h 4006"/>
                <a:gd name="T74" fmla="*/ 3238 w 4015"/>
                <a:gd name="T75" fmla="*/ 1477 h 4006"/>
                <a:gd name="T76" fmla="*/ 3291 w 4015"/>
                <a:gd name="T77" fmla="*/ 1208 h 4006"/>
                <a:gd name="T78" fmla="*/ 3223 w 4015"/>
                <a:gd name="T79" fmla="*/ 983 h 4006"/>
                <a:gd name="T80" fmla="*/ 3033 w 4015"/>
                <a:gd name="T81" fmla="*/ 868 h 4006"/>
                <a:gd name="T82" fmla="*/ 3263 w 4015"/>
                <a:gd name="T83" fmla="*/ 0 h 4006"/>
                <a:gd name="T84" fmla="*/ 3616 w 4015"/>
                <a:gd name="T85" fmla="*/ 85 h 4006"/>
                <a:gd name="T86" fmla="*/ 3891 w 4015"/>
                <a:gd name="T87" fmla="*/ 335 h 4006"/>
                <a:gd name="T88" fmla="*/ 4011 w 4015"/>
                <a:gd name="T89" fmla="*/ 674 h 4006"/>
                <a:gd name="T90" fmla="*/ 3984 w 4015"/>
                <a:gd name="T91" fmla="*/ 3474 h 4006"/>
                <a:gd name="T92" fmla="*/ 3794 w 4015"/>
                <a:gd name="T93" fmla="*/ 3784 h 4006"/>
                <a:gd name="T94" fmla="*/ 3483 w 4015"/>
                <a:gd name="T95" fmla="*/ 3975 h 4006"/>
                <a:gd name="T96" fmla="*/ 677 w 4015"/>
                <a:gd name="T97" fmla="*/ 4002 h 4006"/>
                <a:gd name="T98" fmla="*/ 337 w 4015"/>
                <a:gd name="T99" fmla="*/ 3881 h 4006"/>
                <a:gd name="T100" fmla="*/ 87 w 4015"/>
                <a:gd name="T101" fmla="*/ 3607 h 4006"/>
                <a:gd name="T102" fmla="*/ 0 w 4015"/>
                <a:gd name="T103" fmla="*/ 3254 h 4006"/>
                <a:gd name="T104" fmla="*/ 31 w 4015"/>
                <a:gd name="T105" fmla="*/ 530 h 4006"/>
                <a:gd name="T106" fmla="*/ 220 w 4015"/>
                <a:gd name="T107" fmla="*/ 220 h 4006"/>
                <a:gd name="T108" fmla="*/ 533 w 4015"/>
                <a:gd name="T109" fmla="*/ 31 h 4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015" h="4006">
                  <a:moveTo>
                    <a:pt x="2867" y="853"/>
                  </a:moveTo>
                  <a:lnTo>
                    <a:pt x="2803" y="857"/>
                  </a:lnTo>
                  <a:lnTo>
                    <a:pt x="2734" y="866"/>
                  </a:lnTo>
                  <a:lnTo>
                    <a:pt x="2702" y="872"/>
                  </a:lnTo>
                  <a:lnTo>
                    <a:pt x="2668" y="883"/>
                  </a:lnTo>
                  <a:lnTo>
                    <a:pt x="2627" y="898"/>
                  </a:lnTo>
                  <a:lnTo>
                    <a:pt x="2594" y="913"/>
                  </a:lnTo>
                  <a:lnTo>
                    <a:pt x="2558" y="930"/>
                  </a:lnTo>
                  <a:lnTo>
                    <a:pt x="2519" y="952"/>
                  </a:lnTo>
                  <a:lnTo>
                    <a:pt x="2477" y="977"/>
                  </a:lnTo>
                  <a:lnTo>
                    <a:pt x="2420" y="1015"/>
                  </a:lnTo>
                  <a:lnTo>
                    <a:pt x="2363" y="1059"/>
                  </a:lnTo>
                  <a:lnTo>
                    <a:pt x="2308" y="1104"/>
                  </a:lnTo>
                  <a:lnTo>
                    <a:pt x="2268" y="1143"/>
                  </a:lnTo>
                  <a:lnTo>
                    <a:pt x="2229" y="1186"/>
                  </a:lnTo>
                  <a:lnTo>
                    <a:pt x="2190" y="1233"/>
                  </a:lnTo>
                  <a:lnTo>
                    <a:pt x="2153" y="1286"/>
                  </a:lnTo>
                  <a:lnTo>
                    <a:pt x="2117" y="1343"/>
                  </a:lnTo>
                  <a:lnTo>
                    <a:pt x="2086" y="1401"/>
                  </a:lnTo>
                  <a:lnTo>
                    <a:pt x="2059" y="1462"/>
                  </a:lnTo>
                  <a:lnTo>
                    <a:pt x="2037" y="1525"/>
                  </a:lnTo>
                  <a:lnTo>
                    <a:pt x="2094" y="1521"/>
                  </a:lnTo>
                  <a:lnTo>
                    <a:pt x="2146" y="1521"/>
                  </a:lnTo>
                  <a:lnTo>
                    <a:pt x="2193" y="1524"/>
                  </a:lnTo>
                  <a:lnTo>
                    <a:pt x="2236" y="1530"/>
                  </a:lnTo>
                  <a:lnTo>
                    <a:pt x="2273" y="1538"/>
                  </a:lnTo>
                  <a:lnTo>
                    <a:pt x="2306" y="1551"/>
                  </a:lnTo>
                  <a:lnTo>
                    <a:pt x="2333" y="1567"/>
                  </a:lnTo>
                  <a:lnTo>
                    <a:pt x="2354" y="1584"/>
                  </a:lnTo>
                  <a:lnTo>
                    <a:pt x="2370" y="1605"/>
                  </a:lnTo>
                  <a:lnTo>
                    <a:pt x="2384" y="1631"/>
                  </a:lnTo>
                  <a:lnTo>
                    <a:pt x="2394" y="1661"/>
                  </a:lnTo>
                  <a:lnTo>
                    <a:pt x="2401" y="1695"/>
                  </a:lnTo>
                  <a:lnTo>
                    <a:pt x="2405" y="1735"/>
                  </a:lnTo>
                  <a:lnTo>
                    <a:pt x="2405" y="1777"/>
                  </a:lnTo>
                  <a:lnTo>
                    <a:pt x="2402" y="1825"/>
                  </a:lnTo>
                  <a:lnTo>
                    <a:pt x="2396" y="1866"/>
                  </a:lnTo>
                  <a:lnTo>
                    <a:pt x="2386" y="1911"/>
                  </a:lnTo>
                  <a:lnTo>
                    <a:pt x="2371" y="1960"/>
                  </a:lnTo>
                  <a:lnTo>
                    <a:pt x="2351" y="2013"/>
                  </a:lnTo>
                  <a:lnTo>
                    <a:pt x="2328" y="2070"/>
                  </a:lnTo>
                  <a:lnTo>
                    <a:pt x="2299" y="2132"/>
                  </a:lnTo>
                  <a:lnTo>
                    <a:pt x="2266" y="2198"/>
                  </a:lnTo>
                  <a:lnTo>
                    <a:pt x="2235" y="2253"/>
                  </a:lnTo>
                  <a:lnTo>
                    <a:pt x="2205" y="2301"/>
                  </a:lnTo>
                  <a:lnTo>
                    <a:pt x="2178" y="2345"/>
                  </a:lnTo>
                  <a:lnTo>
                    <a:pt x="2151" y="2382"/>
                  </a:lnTo>
                  <a:lnTo>
                    <a:pt x="2126" y="2413"/>
                  </a:lnTo>
                  <a:lnTo>
                    <a:pt x="2102" y="2437"/>
                  </a:lnTo>
                  <a:lnTo>
                    <a:pt x="2081" y="2456"/>
                  </a:lnTo>
                  <a:lnTo>
                    <a:pt x="2048" y="2476"/>
                  </a:lnTo>
                  <a:lnTo>
                    <a:pt x="2015" y="2487"/>
                  </a:lnTo>
                  <a:lnTo>
                    <a:pt x="1983" y="2491"/>
                  </a:lnTo>
                  <a:lnTo>
                    <a:pt x="1950" y="2484"/>
                  </a:lnTo>
                  <a:lnTo>
                    <a:pt x="1918" y="2471"/>
                  </a:lnTo>
                  <a:lnTo>
                    <a:pt x="1885" y="2450"/>
                  </a:lnTo>
                  <a:lnTo>
                    <a:pt x="1853" y="2419"/>
                  </a:lnTo>
                  <a:lnTo>
                    <a:pt x="1825" y="2386"/>
                  </a:lnTo>
                  <a:lnTo>
                    <a:pt x="1799" y="2346"/>
                  </a:lnTo>
                  <a:lnTo>
                    <a:pt x="1776" y="2301"/>
                  </a:lnTo>
                  <a:lnTo>
                    <a:pt x="1755" y="2251"/>
                  </a:lnTo>
                  <a:lnTo>
                    <a:pt x="1738" y="2200"/>
                  </a:lnTo>
                  <a:lnTo>
                    <a:pt x="1724" y="2151"/>
                  </a:lnTo>
                  <a:lnTo>
                    <a:pt x="1713" y="2105"/>
                  </a:lnTo>
                  <a:lnTo>
                    <a:pt x="1706" y="2060"/>
                  </a:lnTo>
                  <a:lnTo>
                    <a:pt x="1699" y="2016"/>
                  </a:lnTo>
                  <a:lnTo>
                    <a:pt x="1693" y="1964"/>
                  </a:lnTo>
                  <a:lnTo>
                    <a:pt x="1687" y="1906"/>
                  </a:lnTo>
                  <a:lnTo>
                    <a:pt x="1680" y="1841"/>
                  </a:lnTo>
                  <a:lnTo>
                    <a:pt x="1675" y="1792"/>
                  </a:lnTo>
                  <a:lnTo>
                    <a:pt x="1670" y="1747"/>
                  </a:lnTo>
                  <a:lnTo>
                    <a:pt x="1665" y="1710"/>
                  </a:lnTo>
                  <a:lnTo>
                    <a:pt x="1661" y="1679"/>
                  </a:lnTo>
                  <a:lnTo>
                    <a:pt x="1657" y="1656"/>
                  </a:lnTo>
                  <a:lnTo>
                    <a:pt x="1642" y="1575"/>
                  </a:lnTo>
                  <a:lnTo>
                    <a:pt x="1629" y="1503"/>
                  </a:lnTo>
                  <a:lnTo>
                    <a:pt x="1616" y="1437"/>
                  </a:lnTo>
                  <a:lnTo>
                    <a:pt x="1605" y="1380"/>
                  </a:lnTo>
                  <a:lnTo>
                    <a:pt x="1594" y="1331"/>
                  </a:lnTo>
                  <a:lnTo>
                    <a:pt x="1585" y="1289"/>
                  </a:lnTo>
                  <a:lnTo>
                    <a:pt x="1577" y="1254"/>
                  </a:lnTo>
                  <a:lnTo>
                    <a:pt x="1568" y="1228"/>
                  </a:lnTo>
                  <a:lnTo>
                    <a:pt x="1544" y="1165"/>
                  </a:lnTo>
                  <a:lnTo>
                    <a:pt x="1513" y="1104"/>
                  </a:lnTo>
                  <a:lnTo>
                    <a:pt x="1476" y="1047"/>
                  </a:lnTo>
                  <a:lnTo>
                    <a:pt x="1444" y="1010"/>
                  </a:lnTo>
                  <a:lnTo>
                    <a:pt x="1412" y="979"/>
                  </a:lnTo>
                  <a:lnTo>
                    <a:pt x="1378" y="958"/>
                  </a:lnTo>
                  <a:lnTo>
                    <a:pt x="1344" y="943"/>
                  </a:lnTo>
                  <a:lnTo>
                    <a:pt x="1300" y="935"/>
                  </a:lnTo>
                  <a:lnTo>
                    <a:pt x="1256" y="932"/>
                  </a:lnTo>
                  <a:lnTo>
                    <a:pt x="1210" y="935"/>
                  </a:lnTo>
                  <a:lnTo>
                    <a:pt x="1163" y="945"/>
                  </a:lnTo>
                  <a:lnTo>
                    <a:pt x="1113" y="960"/>
                  </a:lnTo>
                  <a:lnTo>
                    <a:pt x="1063" y="981"/>
                  </a:lnTo>
                  <a:lnTo>
                    <a:pt x="1011" y="1009"/>
                  </a:lnTo>
                  <a:lnTo>
                    <a:pt x="970" y="1035"/>
                  </a:lnTo>
                  <a:lnTo>
                    <a:pt x="925" y="1065"/>
                  </a:lnTo>
                  <a:lnTo>
                    <a:pt x="877" y="1101"/>
                  </a:lnTo>
                  <a:lnTo>
                    <a:pt x="827" y="1140"/>
                  </a:lnTo>
                  <a:lnTo>
                    <a:pt x="772" y="1183"/>
                  </a:lnTo>
                  <a:lnTo>
                    <a:pt x="715" y="1232"/>
                  </a:lnTo>
                  <a:lnTo>
                    <a:pt x="654" y="1285"/>
                  </a:lnTo>
                  <a:lnTo>
                    <a:pt x="596" y="1338"/>
                  </a:lnTo>
                  <a:lnTo>
                    <a:pt x="540" y="1385"/>
                  </a:lnTo>
                  <a:lnTo>
                    <a:pt x="491" y="1428"/>
                  </a:lnTo>
                  <a:lnTo>
                    <a:pt x="445" y="1467"/>
                  </a:lnTo>
                  <a:lnTo>
                    <a:pt x="404" y="1500"/>
                  </a:lnTo>
                  <a:lnTo>
                    <a:pt x="367" y="1527"/>
                  </a:lnTo>
                  <a:lnTo>
                    <a:pt x="334" y="1551"/>
                  </a:lnTo>
                  <a:lnTo>
                    <a:pt x="334" y="1569"/>
                  </a:lnTo>
                  <a:lnTo>
                    <a:pt x="361" y="1587"/>
                  </a:lnTo>
                  <a:lnTo>
                    <a:pt x="383" y="1609"/>
                  </a:lnTo>
                  <a:lnTo>
                    <a:pt x="401" y="1637"/>
                  </a:lnTo>
                  <a:lnTo>
                    <a:pt x="414" y="1658"/>
                  </a:lnTo>
                  <a:lnTo>
                    <a:pt x="427" y="1673"/>
                  </a:lnTo>
                  <a:lnTo>
                    <a:pt x="442" y="1684"/>
                  </a:lnTo>
                  <a:lnTo>
                    <a:pt x="457" y="1689"/>
                  </a:lnTo>
                  <a:lnTo>
                    <a:pt x="487" y="1690"/>
                  </a:lnTo>
                  <a:lnTo>
                    <a:pt x="520" y="1688"/>
                  </a:lnTo>
                  <a:lnTo>
                    <a:pt x="559" y="1679"/>
                  </a:lnTo>
                  <a:lnTo>
                    <a:pt x="600" y="1667"/>
                  </a:lnTo>
                  <a:lnTo>
                    <a:pt x="642" y="1655"/>
                  </a:lnTo>
                  <a:lnTo>
                    <a:pt x="682" y="1645"/>
                  </a:lnTo>
                  <a:lnTo>
                    <a:pt x="718" y="1641"/>
                  </a:lnTo>
                  <a:lnTo>
                    <a:pt x="751" y="1640"/>
                  </a:lnTo>
                  <a:lnTo>
                    <a:pt x="776" y="1643"/>
                  </a:lnTo>
                  <a:lnTo>
                    <a:pt x="799" y="1653"/>
                  </a:lnTo>
                  <a:lnTo>
                    <a:pt x="822" y="1669"/>
                  </a:lnTo>
                  <a:lnTo>
                    <a:pt x="841" y="1690"/>
                  </a:lnTo>
                  <a:lnTo>
                    <a:pt x="860" y="1718"/>
                  </a:lnTo>
                  <a:lnTo>
                    <a:pt x="886" y="1767"/>
                  </a:lnTo>
                  <a:lnTo>
                    <a:pt x="908" y="1818"/>
                  </a:lnTo>
                  <a:lnTo>
                    <a:pt x="928" y="1876"/>
                  </a:lnTo>
                  <a:lnTo>
                    <a:pt x="948" y="1944"/>
                  </a:lnTo>
                  <a:lnTo>
                    <a:pt x="957" y="1977"/>
                  </a:lnTo>
                  <a:lnTo>
                    <a:pt x="965" y="2006"/>
                  </a:lnTo>
                  <a:lnTo>
                    <a:pt x="973" y="2029"/>
                  </a:lnTo>
                  <a:lnTo>
                    <a:pt x="980" y="2049"/>
                  </a:lnTo>
                  <a:lnTo>
                    <a:pt x="993" y="2083"/>
                  </a:lnTo>
                  <a:lnTo>
                    <a:pt x="1005" y="2125"/>
                  </a:lnTo>
                  <a:lnTo>
                    <a:pt x="1020" y="2174"/>
                  </a:lnTo>
                  <a:lnTo>
                    <a:pt x="1037" y="2231"/>
                  </a:lnTo>
                  <a:lnTo>
                    <a:pt x="1055" y="2296"/>
                  </a:lnTo>
                  <a:lnTo>
                    <a:pt x="1075" y="2368"/>
                  </a:lnTo>
                  <a:lnTo>
                    <a:pt x="1096" y="2449"/>
                  </a:lnTo>
                  <a:lnTo>
                    <a:pt x="1119" y="2536"/>
                  </a:lnTo>
                  <a:lnTo>
                    <a:pt x="1141" y="2628"/>
                  </a:lnTo>
                  <a:lnTo>
                    <a:pt x="1164" y="2712"/>
                  </a:lnTo>
                  <a:lnTo>
                    <a:pt x="1184" y="2787"/>
                  </a:lnTo>
                  <a:lnTo>
                    <a:pt x="1203" y="2855"/>
                  </a:lnTo>
                  <a:lnTo>
                    <a:pt x="1221" y="2916"/>
                  </a:lnTo>
                  <a:lnTo>
                    <a:pt x="1238" y="2968"/>
                  </a:lnTo>
                  <a:lnTo>
                    <a:pt x="1253" y="3014"/>
                  </a:lnTo>
                  <a:lnTo>
                    <a:pt x="1268" y="3051"/>
                  </a:lnTo>
                  <a:lnTo>
                    <a:pt x="1300" y="3120"/>
                  </a:lnTo>
                  <a:lnTo>
                    <a:pt x="1335" y="3183"/>
                  </a:lnTo>
                  <a:lnTo>
                    <a:pt x="1371" y="3236"/>
                  </a:lnTo>
                  <a:lnTo>
                    <a:pt x="1409" y="3283"/>
                  </a:lnTo>
                  <a:lnTo>
                    <a:pt x="1450" y="3323"/>
                  </a:lnTo>
                  <a:lnTo>
                    <a:pt x="1492" y="3354"/>
                  </a:lnTo>
                  <a:lnTo>
                    <a:pt x="1537" y="3376"/>
                  </a:lnTo>
                  <a:lnTo>
                    <a:pt x="1593" y="3389"/>
                  </a:lnTo>
                  <a:lnTo>
                    <a:pt x="1649" y="3393"/>
                  </a:lnTo>
                  <a:lnTo>
                    <a:pt x="1704" y="3391"/>
                  </a:lnTo>
                  <a:lnTo>
                    <a:pt x="1759" y="3381"/>
                  </a:lnTo>
                  <a:lnTo>
                    <a:pt x="1813" y="3365"/>
                  </a:lnTo>
                  <a:lnTo>
                    <a:pt x="1864" y="3346"/>
                  </a:lnTo>
                  <a:lnTo>
                    <a:pt x="1913" y="3324"/>
                  </a:lnTo>
                  <a:lnTo>
                    <a:pt x="1958" y="3298"/>
                  </a:lnTo>
                  <a:lnTo>
                    <a:pt x="2043" y="3245"/>
                  </a:lnTo>
                  <a:lnTo>
                    <a:pt x="2127" y="3184"/>
                  </a:lnTo>
                  <a:lnTo>
                    <a:pt x="2210" y="3118"/>
                  </a:lnTo>
                  <a:lnTo>
                    <a:pt x="2292" y="3043"/>
                  </a:lnTo>
                  <a:lnTo>
                    <a:pt x="2374" y="2963"/>
                  </a:lnTo>
                  <a:lnTo>
                    <a:pt x="2454" y="2875"/>
                  </a:lnTo>
                  <a:lnTo>
                    <a:pt x="2534" y="2781"/>
                  </a:lnTo>
                  <a:lnTo>
                    <a:pt x="2612" y="2680"/>
                  </a:lnTo>
                  <a:lnTo>
                    <a:pt x="2700" y="2559"/>
                  </a:lnTo>
                  <a:lnTo>
                    <a:pt x="2783" y="2435"/>
                  </a:lnTo>
                  <a:lnTo>
                    <a:pt x="2860" y="2309"/>
                  </a:lnTo>
                  <a:lnTo>
                    <a:pt x="2933" y="2180"/>
                  </a:lnTo>
                  <a:lnTo>
                    <a:pt x="3000" y="2050"/>
                  </a:lnTo>
                  <a:lnTo>
                    <a:pt x="3062" y="1918"/>
                  </a:lnTo>
                  <a:lnTo>
                    <a:pt x="3100" y="1831"/>
                  </a:lnTo>
                  <a:lnTo>
                    <a:pt x="3135" y="1750"/>
                  </a:lnTo>
                  <a:lnTo>
                    <a:pt x="3166" y="1674"/>
                  </a:lnTo>
                  <a:lnTo>
                    <a:pt x="3193" y="1603"/>
                  </a:lnTo>
                  <a:lnTo>
                    <a:pt x="3218" y="1537"/>
                  </a:lnTo>
                  <a:lnTo>
                    <a:pt x="3238" y="1477"/>
                  </a:lnTo>
                  <a:lnTo>
                    <a:pt x="3255" y="1422"/>
                  </a:lnTo>
                  <a:lnTo>
                    <a:pt x="3269" y="1371"/>
                  </a:lnTo>
                  <a:lnTo>
                    <a:pt x="3279" y="1327"/>
                  </a:lnTo>
                  <a:lnTo>
                    <a:pt x="3287" y="1265"/>
                  </a:lnTo>
                  <a:lnTo>
                    <a:pt x="3291" y="1208"/>
                  </a:lnTo>
                  <a:lnTo>
                    <a:pt x="3289" y="1155"/>
                  </a:lnTo>
                  <a:lnTo>
                    <a:pt x="3281" y="1106"/>
                  </a:lnTo>
                  <a:lnTo>
                    <a:pt x="3268" y="1061"/>
                  </a:lnTo>
                  <a:lnTo>
                    <a:pt x="3248" y="1020"/>
                  </a:lnTo>
                  <a:lnTo>
                    <a:pt x="3223" y="983"/>
                  </a:lnTo>
                  <a:lnTo>
                    <a:pt x="3194" y="951"/>
                  </a:lnTo>
                  <a:lnTo>
                    <a:pt x="3160" y="924"/>
                  </a:lnTo>
                  <a:lnTo>
                    <a:pt x="3122" y="900"/>
                  </a:lnTo>
                  <a:lnTo>
                    <a:pt x="3080" y="883"/>
                  </a:lnTo>
                  <a:lnTo>
                    <a:pt x="3033" y="868"/>
                  </a:lnTo>
                  <a:lnTo>
                    <a:pt x="2982" y="859"/>
                  </a:lnTo>
                  <a:lnTo>
                    <a:pt x="2927" y="854"/>
                  </a:lnTo>
                  <a:lnTo>
                    <a:pt x="2867" y="853"/>
                  </a:lnTo>
                  <a:close/>
                  <a:moveTo>
                    <a:pt x="752" y="0"/>
                  </a:moveTo>
                  <a:lnTo>
                    <a:pt x="3263" y="0"/>
                  </a:lnTo>
                  <a:lnTo>
                    <a:pt x="3338" y="2"/>
                  </a:lnTo>
                  <a:lnTo>
                    <a:pt x="3413" y="13"/>
                  </a:lnTo>
                  <a:lnTo>
                    <a:pt x="3483" y="31"/>
                  </a:lnTo>
                  <a:lnTo>
                    <a:pt x="3551" y="54"/>
                  </a:lnTo>
                  <a:lnTo>
                    <a:pt x="3616" y="85"/>
                  </a:lnTo>
                  <a:lnTo>
                    <a:pt x="3678" y="124"/>
                  </a:lnTo>
                  <a:lnTo>
                    <a:pt x="3737" y="168"/>
                  </a:lnTo>
                  <a:lnTo>
                    <a:pt x="3794" y="220"/>
                  </a:lnTo>
                  <a:lnTo>
                    <a:pt x="3846" y="277"/>
                  </a:lnTo>
                  <a:lnTo>
                    <a:pt x="3891" y="335"/>
                  </a:lnTo>
                  <a:lnTo>
                    <a:pt x="3930" y="398"/>
                  </a:lnTo>
                  <a:lnTo>
                    <a:pt x="3961" y="462"/>
                  </a:lnTo>
                  <a:lnTo>
                    <a:pt x="3984" y="530"/>
                  </a:lnTo>
                  <a:lnTo>
                    <a:pt x="4001" y="601"/>
                  </a:lnTo>
                  <a:lnTo>
                    <a:pt x="4011" y="674"/>
                  </a:lnTo>
                  <a:lnTo>
                    <a:pt x="4015" y="751"/>
                  </a:lnTo>
                  <a:lnTo>
                    <a:pt x="4015" y="3254"/>
                  </a:lnTo>
                  <a:lnTo>
                    <a:pt x="4011" y="3330"/>
                  </a:lnTo>
                  <a:lnTo>
                    <a:pt x="4001" y="3403"/>
                  </a:lnTo>
                  <a:lnTo>
                    <a:pt x="3984" y="3474"/>
                  </a:lnTo>
                  <a:lnTo>
                    <a:pt x="3961" y="3542"/>
                  </a:lnTo>
                  <a:lnTo>
                    <a:pt x="3930" y="3607"/>
                  </a:lnTo>
                  <a:lnTo>
                    <a:pt x="3891" y="3669"/>
                  </a:lnTo>
                  <a:lnTo>
                    <a:pt x="3846" y="3729"/>
                  </a:lnTo>
                  <a:lnTo>
                    <a:pt x="3794" y="3784"/>
                  </a:lnTo>
                  <a:lnTo>
                    <a:pt x="3737" y="3836"/>
                  </a:lnTo>
                  <a:lnTo>
                    <a:pt x="3678" y="3881"/>
                  </a:lnTo>
                  <a:lnTo>
                    <a:pt x="3616" y="3919"/>
                  </a:lnTo>
                  <a:lnTo>
                    <a:pt x="3551" y="3950"/>
                  </a:lnTo>
                  <a:lnTo>
                    <a:pt x="3483" y="3975"/>
                  </a:lnTo>
                  <a:lnTo>
                    <a:pt x="3413" y="3991"/>
                  </a:lnTo>
                  <a:lnTo>
                    <a:pt x="3338" y="4002"/>
                  </a:lnTo>
                  <a:lnTo>
                    <a:pt x="3263" y="4006"/>
                  </a:lnTo>
                  <a:lnTo>
                    <a:pt x="752" y="4006"/>
                  </a:lnTo>
                  <a:lnTo>
                    <a:pt x="677" y="4002"/>
                  </a:lnTo>
                  <a:lnTo>
                    <a:pt x="603" y="3991"/>
                  </a:lnTo>
                  <a:lnTo>
                    <a:pt x="533" y="3975"/>
                  </a:lnTo>
                  <a:lnTo>
                    <a:pt x="465" y="3950"/>
                  </a:lnTo>
                  <a:lnTo>
                    <a:pt x="399" y="3919"/>
                  </a:lnTo>
                  <a:lnTo>
                    <a:pt x="337" y="3881"/>
                  </a:lnTo>
                  <a:lnTo>
                    <a:pt x="277" y="3836"/>
                  </a:lnTo>
                  <a:lnTo>
                    <a:pt x="220" y="3784"/>
                  </a:lnTo>
                  <a:lnTo>
                    <a:pt x="170" y="3729"/>
                  </a:lnTo>
                  <a:lnTo>
                    <a:pt x="124" y="3669"/>
                  </a:lnTo>
                  <a:lnTo>
                    <a:pt x="87" y="3607"/>
                  </a:lnTo>
                  <a:lnTo>
                    <a:pt x="56" y="3542"/>
                  </a:lnTo>
                  <a:lnTo>
                    <a:pt x="31" y="3474"/>
                  </a:lnTo>
                  <a:lnTo>
                    <a:pt x="13" y="3403"/>
                  </a:lnTo>
                  <a:lnTo>
                    <a:pt x="3" y="3330"/>
                  </a:lnTo>
                  <a:lnTo>
                    <a:pt x="0" y="3254"/>
                  </a:lnTo>
                  <a:lnTo>
                    <a:pt x="0" y="2012"/>
                  </a:lnTo>
                  <a:lnTo>
                    <a:pt x="0" y="751"/>
                  </a:lnTo>
                  <a:lnTo>
                    <a:pt x="3" y="674"/>
                  </a:lnTo>
                  <a:lnTo>
                    <a:pt x="13" y="601"/>
                  </a:lnTo>
                  <a:lnTo>
                    <a:pt x="31" y="530"/>
                  </a:lnTo>
                  <a:lnTo>
                    <a:pt x="56" y="462"/>
                  </a:lnTo>
                  <a:lnTo>
                    <a:pt x="87" y="398"/>
                  </a:lnTo>
                  <a:lnTo>
                    <a:pt x="124" y="335"/>
                  </a:lnTo>
                  <a:lnTo>
                    <a:pt x="170" y="277"/>
                  </a:lnTo>
                  <a:lnTo>
                    <a:pt x="220" y="220"/>
                  </a:lnTo>
                  <a:lnTo>
                    <a:pt x="277" y="168"/>
                  </a:lnTo>
                  <a:lnTo>
                    <a:pt x="337" y="124"/>
                  </a:lnTo>
                  <a:lnTo>
                    <a:pt x="399" y="85"/>
                  </a:lnTo>
                  <a:lnTo>
                    <a:pt x="465" y="54"/>
                  </a:lnTo>
                  <a:lnTo>
                    <a:pt x="533" y="31"/>
                  </a:lnTo>
                  <a:lnTo>
                    <a:pt x="603" y="13"/>
                  </a:lnTo>
                  <a:lnTo>
                    <a:pt x="677" y="2"/>
                  </a:lnTo>
                  <a:lnTo>
                    <a:pt x="7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19"/>
            <p:cNvSpPr>
              <a:spLocks noEditPoints="1"/>
            </p:cNvSpPr>
            <p:nvPr/>
          </p:nvSpPr>
          <p:spPr bwMode="auto">
            <a:xfrm>
              <a:off x="11425716" y="1921762"/>
              <a:ext cx="452587" cy="452588"/>
            </a:xfrm>
            <a:custGeom>
              <a:avLst/>
              <a:gdLst>
                <a:gd name="T0" fmla="*/ 1521 w 3479"/>
                <a:gd name="T1" fmla="*/ 581 h 3479"/>
                <a:gd name="T2" fmla="*/ 1502 w 3479"/>
                <a:gd name="T3" fmla="*/ 676 h 3479"/>
                <a:gd name="T4" fmla="*/ 1474 w 3479"/>
                <a:gd name="T5" fmla="*/ 773 h 3479"/>
                <a:gd name="T6" fmla="*/ 1431 w 3479"/>
                <a:gd name="T7" fmla="*/ 866 h 3479"/>
                <a:gd name="T8" fmla="*/ 1365 w 3479"/>
                <a:gd name="T9" fmla="*/ 949 h 3479"/>
                <a:gd name="T10" fmla="*/ 1274 w 3479"/>
                <a:gd name="T11" fmla="*/ 1016 h 3479"/>
                <a:gd name="T12" fmla="*/ 1148 w 3479"/>
                <a:gd name="T13" fmla="*/ 1063 h 3479"/>
                <a:gd name="T14" fmla="*/ 1044 w 3479"/>
                <a:gd name="T15" fmla="*/ 1566 h 3479"/>
                <a:gd name="T16" fmla="*/ 1393 w 3479"/>
                <a:gd name="T17" fmla="*/ 2432 h 3479"/>
                <a:gd name="T18" fmla="*/ 1421 w 3479"/>
                <a:gd name="T19" fmla="*/ 2573 h 3479"/>
                <a:gd name="T20" fmla="*/ 1483 w 3479"/>
                <a:gd name="T21" fmla="*/ 2703 h 3479"/>
                <a:gd name="T22" fmla="*/ 1579 w 3479"/>
                <a:gd name="T23" fmla="*/ 2813 h 3479"/>
                <a:gd name="T24" fmla="*/ 1709 w 3479"/>
                <a:gd name="T25" fmla="*/ 2899 h 3479"/>
                <a:gd name="T26" fmla="*/ 1872 w 3479"/>
                <a:gd name="T27" fmla="*/ 2955 h 3479"/>
                <a:gd name="T28" fmla="*/ 2071 w 3479"/>
                <a:gd name="T29" fmla="*/ 2975 h 3479"/>
                <a:gd name="T30" fmla="*/ 2208 w 3479"/>
                <a:gd name="T31" fmla="*/ 2972 h 3479"/>
                <a:gd name="T32" fmla="*/ 2325 w 3479"/>
                <a:gd name="T33" fmla="*/ 2966 h 3479"/>
                <a:gd name="T34" fmla="*/ 2405 w 3479"/>
                <a:gd name="T35" fmla="*/ 2960 h 3479"/>
                <a:gd name="T36" fmla="*/ 2435 w 3479"/>
                <a:gd name="T37" fmla="*/ 2957 h 3479"/>
                <a:gd name="T38" fmla="*/ 2067 w 3479"/>
                <a:gd name="T39" fmla="*/ 2434 h 3479"/>
                <a:gd name="T40" fmla="*/ 1984 w 3479"/>
                <a:gd name="T41" fmla="*/ 2416 h 3479"/>
                <a:gd name="T42" fmla="*/ 1939 w 3479"/>
                <a:gd name="T43" fmla="*/ 2377 h 3479"/>
                <a:gd name="T44" fmla="*/ 1918 w 3479"/>
                <a:gd name="T45" fmla="*/ 2319 h 3479"/>
                <a:gd name="T46" fmla="*/ 1913 w 3479"/>
                <a:gd name="T47" fmla="*/ 2244 h 3479"/>
                <a:gd name="T48" fmla="*/ 2435 w 3479"/>
                <a:gd name="T49" fmla="*/ 1044 h 3479"/>
                <a:gd name="T50" fmla="*/ 1531 w 3479"/>
                <a:gd name="T51" fmla="*/ 522 h 3479"/>
                <a:gd name="T52" fmla="*/ 3177 w 3479"/>
                <a:gd name="T53" fmla="*/ 3 h 3479"/>
                <a:gd name="T54" fmla="*/ 3306 w 3479"/>
                <a:gd name="T55" fmla="*/ 47 h 3479"/>
                <a:gd name="T56" fmla="*/ 3406 w 3479"/>
                <a:gd name="T57" fmla="*/ 136 h 3479"/>
                <a:gd name="T58" fmla="*/ 3466 w 3479"/>
                <a:gd name="T59" fmla="*/ 256 h 3479"/>
                <a:gd name="T60" fmla="*/ 3479 w 3479"/>
                <a:gd name="T61" fmla="*/ 3131 h 3479"/>
                <a:gd name="T62" fmla="*/ 3452 w 3479"/>
                <a:gd name="T63" fmla="*/ 3266 h 3479"/>
                <a:gd name="T64" fmla="*/ 3377 w 3479"/>
                <a:gd name="T65" fmla="*/ 3377 h 3479"/>
                <a:gd name="T66" fmla="*/ 3266 w 3479"/>
                <a:gd name="T67" fmla="*/ 3452 h 3479"/>
                <a:gd name="T68" fmla="*/ 3131 w 3479"/>
                <a:gd name="T69" fmla="*/ 3479 h 3479"/>
                <a:gd name="T70" fmla="*/ 256 w 3479"/>
                <a:gd name="T71" fmla="*/ 3466 h 3479"/>
                <a:gd name="T72" fmla="*/ 136 w 3479"/>
                <a:gd name="T73" fmla="*/ 3406 h 3479"/>
                <a:gd name="T74" fmla="*/ 47 w 3479"/>
                <a:gd name="T75" fmla="*/ 3306 h 3479"/>
                <a:gd name="T76" fmla="*/ 3 w 3479"/>
                <a:gd name="T77" fmla="*/ 3177 h 3479"/>
                <a:gd name="T78" fmla="*/ 3 w 3479"/>
                <a:gd name="T79" fmla="*/ 302 h 3479"/>
                <a:gd name="T80" fmla="*/ 47 w 3479"/>
                <a:gd name="T81" fmla="*/ 173 h 3479"/>
                <a:gd name="T82" fmla="*/ 136 w 3479"/>
                <a:gd name="T83" fmla="*/ 73 h 3479"/>
                <a:gd name="T84" fmla="*/ 256 w 3479"/>
                <a:gd name="T85" fmla="*/ 13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79" h="3479">
                  <a:moveTo>
                    <a:pt x="1531" y="522"/>
                  </a:moveTo>
                  <a:lnTo>
                    <a:pt x="1525" y="550"/>
                  </a:lnTo>
                  <a:lnTo>
                    <a:pt x="1521" y="581"/>
                  </a:lnTo>
                  <a:lnTo>
                    <a:pt x="1515" y="611"/>
                  </a:lnTo>
                  <a:lnTo>
                    <a:pt x="1510" y="643"/>
                  </a:lnTo>
                  <a:lnTo>
                    <a:pt x="1502" y="676"/>
                  </a:lnTo>
                  <a:lnTo>
                    <a:pt x="1494" y="708"/>
                  </a:lnTo>
                  <a:lnTo>
                    <a:pt x="1485" y="740"/>
                  </a:lnTo>
                  <a:lnTo>
                    <a:pt x="1474" y="773"/>
                  </a:lnTo>
                  <a:lnTo>
                    <a:pt x="1461" y="804"/>
                  </a:lnTo>
                  <a:lnTo>
                    <a:pt x="1447" y="835"/>
                  </a:lnTo>
                  <a:lnTo>
                    <a:pt x="1431" y="866"/>
                  </a:lnTo>
                  <a:lnTo>
                    <a:pt x="1412" y="894"/>
                  </a:lnTo>
                  <a:lnTo>
                    <a:pt x="1389" y="922"/>
                  </a:lnTo>
                  <a:lnTo>
                    <a:pt x="1365" y="949"/>
                  </a:lnTo>
                  <a:lnTo>
                    <a:pt x="1338" y="973"/>
                  </a:lnTo>
                  <a:lnTo>
                    <a:pt x="1307" y="996"/>
                  </a:lnTo>
                  <a:lnTo>
                    <a:pt x="1274" y="1016"/>
                  </a:lnTo>
                  <a:lnTo>
                    <a:pt x="1236" y="1034"/>
                  </a:lnTo>
                  <a:lnTo>
                    <a:pt x="1194" y="1050"/>
                  </a:lnTo>
                  <a:lnTo>
                    <a:pt x="1148" y="1063"/>
                  </a:lnTo>
                  <a:lnTo>
                    <a:pt x="1099" y="1072"/>
                  </a:lnTo>
                  <a:lnTo>
                    <a:pt x="1044" y="1078"/>
                  </a:lnTo>
                  <a:lnTo>
                    <a:pt x="1044" y="1566"/>
                  </a:lnTo>
                  <a:lnTo>
                    <a:pt x="1392" y="1566"/>
                  </a:lnTo>
                  <a:lnTo>
                    <a:pt x="1392" y="2384"/>
                  </a:lnTo>
                  <a:lnTo>
                    <a:pt x="1393" y="2432"/>
                  </a:lnTo>
                  <a:lnTo>
                    <a:pt x="1399" y="2481"/>
                  </a:lnTo>
                  <a:lnTo>
                    <a:pt x="1408" y="2528"/>
                  </a:lnTo>
                  <a:lnTo>
                    <a:pt x="1421" y="2573"/>
                  </a:lnTo>
                  <a:lnTo>
                    <a:pt x="1438" y="2619"/>
                  </a:lnTo>
                  <a:lnTo>
                    <a:pt x="1459" y="2662"/>
                  </a:lnTo>
                  <a:lnTo>
                    <a:pt x="1483" y="2703"/>
                  </a:lnTo>
                  <a:lnTo>
                    <a:pt x="1512" y="2742"/>
                  </a:lnTo>
                  <a:lnTo>
                    <a:pt x="1543" y="2779"/>
                  </a:lnTo>
                  <a:lnTo>
                    <a:pt x="1579" y="2813"/>
                  </a:lnTo>
                  <a:lnTo>
                    <a:pt x="1619" y="2844"/>
                  </a:lnTo>
                  <a:lnTo>
                    <a:pt x="1663" y="2873"/>
                  </a:lnTo>
                  <a:lnTo>
                    <a:pt x="1709" y="2899"/>
                  </a:lnTo>
                  <a:lnTo>
                    <a:pt x="1760" y="2921"/>
                  </a:lnTo>
                  <a:lnTo>
                    <a:pt x="1814" y="2940"/>
                  </a:lnTo>
                  <a:lnTo>
                    <a:pt x="1872" y="2955"/>
                  </a:lnTo>
                  <a:lnTo>
                    <a:pt x="1935" y="2966"/>
                  </a:lnTo>
                  <a:lnTo>
                    <a:pt x="2001" y="2972"/>
                  </a:lnTo>
                  <a:lnTo>
                    <a:pt x="2071" y="2975"/>
                  </a:lnTo>
                  <a:lnTo>
                    <a:pt x="2117" y="2974"/>
                  </a:lnTo>
                  <a:lnTo>
                    <a:pt x="2163" y="2973"/>
                  </a:lnTo>
                  <a:lnTo>
                    <a:pt x="2208" y="2972"/>
                  </a:lnTo>
                  <a:lnTo>
                    <a:pt x="2250" y="2970"/>
                  </a:lnTo>
                  <a:lnTo>
                    <a:pt x="2289" y="2968"/>
                  </a:lnTo>
                  <a:lnTo>
                    <a:pt x="2325" y="2966"/>
                  </a:lnTo>
                  <a:lnTo>
                    <a:pt x="2356" y="2963"/>
                  </a:lnTo>
                  <a:lnTo>
                    <a:pt x="2383" y="2962"/>
                  </a:lnTo>
                  <a:lnTo>
                    <a:pt x="2405" y="2960"/>
                  </a:lnTo>
                  <a:lnTo>
                    <a:pt x="2422" y="2959"/>
                  </a:lnTo>
                  <a:lnTo>
                    <a:pt x="2431" y="2958"/>
                  </a:lnTo>
                  <a:lnTo>
                    <a:pt x="2435" y="2957"/>
                  </a:lnTo>
                  <a:lnTo>
                    <a:pt x="2435" y="2435"/>
                  </a:lnTo>
                  <a:lnTo>
                    <a:pt x="2105" y="2435"/>
                  </a:lnTo>
                  <a:lnTo>
                    <a:pt x="2067" y="2434"/>
                  </a:lnTo>
                  <a:lnTo>
                    <a:pt x="2035" y="2430"/>
                  </a:lnTo>
                  <a:lnTo>
                    <a:pt x="2007" y="2424"/>
                  </a:lnTo>
                  <a:lnTo>
                    <a:pt x="1984" y="2416"/>
                  </a:lnTo>
                  <a:lnTo>
                    <a:pt x="1965" y="2405"/>
                  </a:lnTo>
                  <a:lnTo>
                    <a:pt x="1950" y="2392"/>
                  </a:lnTo>
                  <a:lnTo>
                    <a:pt x="1939" y="2377"/>
                  </a:lnTo>
                  <a:lnTo>
                    <a:pt x="1929" y="2360"/>
                  </a:lnTo>
                  <a:lnTo>
                    <a:pt x="1923" y="2340"/>
                  </a:lnTo>
                  <a:lnTo>
                    <a:pt x="1918" y="2319"/>
                  </a:lnTo>
                  <a:lnTo>
                    <a:pt x="1916" y="2296"/>
                  </a:lnTo>
                  <a:lnTo>
                    <a:pt x="1915" y="2271"/>
                  </a:lnTo>
                  <a:lnTo>
                    <a:pt x="1913" y="2244"/>
                  </a:lnTo>
                  <a:lnTo>
                    <a:pt x="1913" y="1566"/>
                  </a:lnTo>
                  <a:lnTo>
                    <a:pt x="2435" y="1566"/>
                  </a:lnTo>
                  <a:lnTo>
                    <a:pt x="2435" y="1044"/>
                  </a:lnTo>
                  <a:lnTo>
                    <a:pt x="1913" y="1044"/>
                  </a:lnTo>
                  <a:lnTo>
                    <a:pt x="1913" y="522"/>
                  </a:lnTo>
                  <a:lnTo>
                    <a:pt x="1531" y="522"/>
                  </a:lnTo>
                  <a:close/>
                  <a:moveTo>
                    <a:pt x="348" y="0"/>
                  </a:moveTo>
                  <a:lnTo>
                    <a:pt x="3131" y="0"/>
                  </a:lnTo>
                  <a:lnTo>
                    <a:pt x="3177" y="3"/>
                  </a:lnTo>
                  <a:lnTo>
                    <a:pt x="3223" y="13"/>
                  </a:lnTo>
                  <a:lnTo>
                    <a:pt x="3266" y="27"/>
                  </a:lnTo>
                  <a:lnTo>
                    <a:pt x="3306" y="47"/>
                  </a:lnTo>
                  <a:lnTo>
                    <a:pt x="3343" y="73"/>
                  </a:lnTo>
                  <a:lnTo>
                    <a:pt x="3377" y="102"/>
                  </a:lnTo>
                  <a:lnTo>
                    <a:pt x="3406" y="136"/>
                  </a:lnTo>
                  <a:lnTo>
                    <a:pt x="3432" y="173"/>
                  </a:lnTo>
                  <a:lnTo>
                    <a:pt x="3452" y="213"/>
                  </a:lnTo>
                  <a:lnTo>
                    <a:pt x="3466" y="256"/>
                  </a:lnTo>
                  <a:lnTo>
                    <a:pt x="3476" y="302"/>
                  </a:lnTo>
                  <a:lnTo>
                    <a:pt x="3479" y="348"/>
                  </a:lnTo>
                  <a:lnTo>
                    <a:pt x="3479" y="3131"/>
                  </a:lnTo>
                  <a:lnTo>
                    <a:pt x="3476" y="3177"/>
                  </a:lnTo>
                  <a:lnTo>
                    <a:pt x="3466" y="3223"/>
                  </a:lnTo>
                  <a:lnTo>
                    <a:pt x="3452" y="3266"/>
                  </a:lnTo>
                  <a:lnTo>
                    <a:pt x="3432" y="3306"/>
                  </a:lnTo>
                  <a:lnTo>
                    <a:pt x="3406" y="3343"/>
                  </a:lnTo>
                  <a:lnTo>
                    <a:pt x="3377" y="3377"/>
                  </a:lnTo>
                  <a:lnTo>
                    <a:pt x="3343" y="3406"/>
                  </a:lnTo>
                  <a:lnTo>
                    <a:pt x="3306" y="3432"/>
                  </a:lnTo>
                  <a:lnTo>
                    <a:pt x="3266" y="3452"/>
                  </a:lnTo>
                  <a:lnTo>
                    <a:pt x="3223" y="3466"/>
                  </a:lnTo>
                  <a:lnTo>
                    <a:pt x="3177" y="3476"/>
                  </a:lnTo>
                  <a:lnTo>
                    <a:pt x="3131" y="3479"/>
                  </a:lnTo>
                  <a:lnTo>
                    <a:pt x="348" y="3479"/>
                  </a:lnTo>
                  <a:lnTo>
                    <a:pt x="302" y="3476"/>
                  </a:lnTo>
                  <a:lnTo>
                    <a:pt x="256" y="3466"/>
                  </a:lnTo>
                  <a:lnTo>
                    <a:pt x="213" y="3452"/>
                  </a:lnTo>
                  <a:lnTo>
                    <a:pt x="173" y="3432"/>
                  </a:lnTo>
                  <a:lnTo>
                    <a:pt x="136" y="3406"/>
                  </a:lnTo>
                  <a:lnTo>
                    <a:pt x="102" y="3377"/>
                  </a:lnTo>
                  <a:lnTo>
                    <a:pt x="73" y="3343"/>
                  </a:lnTo>
                  <a:lnTo>
                    <a:pt x="47" y="3306"/>
                  </a:lnTo>
                  <a:lnTo>
                    <a:pt x="27" y="3266"/>
                  </a:lnTo>
                  <a:lnTo>
                    <a:pt x="13" y="3223"/>
                  </a:lnTo>
                  <a:lnTo>
                    <a:pt x="3" y="3177"/>
                  </a:lnTo>
                  <a:lnTo>
                    <a:pt x="0" y="3131"/>
                  </a:lnTo>
                  <a:lnTo>
                    <a:pt x="0" y="348"/>
                  </a:lnTo>
                  <a:lnTo>
                    <a:pt x="3" y="302"/>
                  </a:lnTo>
                  <a:lnTo>
                    <a:pt x="13" y="256"/>
                  </a:lnTo>
                  <a:lnTo>
                    <a:pt x="27" y="213"/>
                  </a:lnTo>
                  <a:lnTo>
                    <a:pt x="47" y="173"/>
                  </a:lnTo>
                  <a:lnTo>
                    <a:pt x="73" y="136"/>
                  </a:lnTo>
                  <a:lnTo>
                    <a:pt x="102" y="102"/>
                  </a:lnTo>
                  <a:lnTo>
                    <a:pt x="136" y="73"/>
                  </a:lnTo>
                  <a:lnTo>
                    <a:pt x="173" y="47"/>
                  </a:lnTo>
                  <a:lnTo>
                    <a:pt x="213" y="27"/>
                  </a:lnTo>
                  <a:lnTo>
                    <a:pt x="256" y="13"/>
                  </a:lnTo>
                  <a:lnTo>
                    <a:pt x="302" y="3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11425716" y="577843"/>
              <a:ext cx="451741" cy="469505"/>
            </a:xfrm>
            <a:custGeom>
              <a:avLst/>
              <a:gdLst>
                <a:gd name="T0" fmla="*/ 2030 w 3208"/>
                <a:gd name="T1" fmla="*/ 749 h 3333"/>
                <a:gd name="T2" fmla="*/ 1921 w 3208"/>
                <a:gd name="T3" fmla="*/ 811 h 3333"/>
                <a:gd name="T4" fmla="*/ 1847 w 3208"/>
                <a:gd name="T5" fmla="*/ 913 h 3333"/>
                <a:gd name="T6" fmla="*/ 1819 w 3208"/>
                <a:gd name="T7" fmla="*/ 1044 h 3333"/>
                <a:gd name="T8" fmla="*/ 1021 w 3208"/>
                <a:gd name="T9" fmla="*/ 1370 h 3333"/>
                <a:gd name="T10" fmla="*/ 903 w 3208"/>
                <a:gd name="T11" fmla="*/ 1343 h 3333"/>
                <a:gd name="T12" fmla="*/ 778 w 3208"/>
                <a:gd name="T13" fmla="*/ 1372 h 3333"/>
                <a:gd name="T14" fmla="*/ 679 w 3208"/>
                <a:gd name="T15" fmla="*/ 1450 h 3333"/>
                <a:gd name="T16" fmla="*/ 620 w 3208"/>
                <a:gd name="T17" fmla="*/ 1563 h 3333"/>
                <a:gd name="T18" fmla="*/ 610 w 3208"/>
                <a:gd name="T19" fmla="*/ 1698 h 3333"/>
                <a:gd name="T20" fmla="*/ 654 w 3208"/>
                <a:gd name="T21" fmla="*/ 1819 h 3333"/>
                <a:gd name="T22" fmla="*/ 741 w 3208"/>
                <a:gd name="T23" fmla="*/ 1910 h 3333"/>
                <a:gd name="T24" fmla="*/ 859 w 3208"/>
                <a:gd name="T25" fmla="*/ 1955 h 3333"/>
                <a:gd name="T26" fmla="*/ 988 w 3208"/>
                <a:gd name="T27" fmla="*/ 1946 h 3333"/>
                <a:gd name="T28" fmla="*/ 1819 w 3208"/>
                <a:gd name="T29" fmla="*/ 2290 h 3333"/>
                <a:gd name="T30" fmla="*/ 1847 w 3208"/>
                <a:gd name="T31" fmla="*/ 2419 h 3333"/>
                <a:gd name="T32" fmla="*/ 1921 w 3208"/>
                <a:gd name="T33" fmla="*/ 2522 h 3333"/>
                <a:gd name="T34" fmla="*/ 2030 w 3208"/>
                <a:gd name="T35" fmla="*/ 2585 h 3333"/>
                <a:gd name="T36" fmla="*/ 2160 w 3208"/>
                <a:gd name="T37" fmla="*/ 2594 h 3333"/>
                <a:gd name="T38" fmla="*/ 2277 w 3208"/>
                <a:gd name="T39" fmla="*/ 2548 h 3333"/>
                <a:gd name="T40" fmla="*/ 2364 w 3208"/>
                <a:gd name="T41" fmla="*/ 2458 h 3333"/>
                <a:gd name="T42" fmla="*/ 2408 w 3208"/>
                <a:gd name="T43" fmla="*/ 2335 h 3333"/>
                <a:gd name="T44" fmla="*/ 2399 w 3208"/>
                <a:gd name="T45" fmla="*/ 2200 h 3333"/>
                <a:gd name="T46" fmla="*/ 2339 w 3208"/>
                <a:gd name="T47" fmla="*/ 2088 h 3333"/>
                <a:gd name="T48" fmla="*/ 2240 w 3208"/>
                <a:gd name="T49" fmla="*/ 2010 h 3333"/>
                <a:gd name="T50" fmla="*/ 2116 w 3208"/>
                <a:gd name="T51" fmla="*/ 1981 h 3333"/>
                <a:gd name="T52" fmla="*/ 2002 w 3208"/>
                <a:gd name="T53" fmla="*/ 2005 h 3333"/>
                <a:gd name="T54" fmla="*/ 1198 w 3208"/>
                <a:gd name="T55" fmla="*/ 1673 h 3333"/>
                <a:gd name="T56" fmla="*/ 1968 w 3208"/>
                <a:gd name="T57" fmla="*/ 1310 h 3333"/>
                <a:gd name="T58" fmla="*/ 2076 w 3208"/>
                <a:gd name="T59" fmla="*/ 1349 h 3333"/>
                <a:gd name="T60" fmla="*/ 2201 w 3208"/>
                <a:gd name="T61" fmla="*/ 1339 h 3333"/>
                <a:gd name="T62" fmla="*/ 2310 w 3208"/>
                <a:gd name="T63" fmla="*/ 1276 h 3333"/>
                <a:gd name="T64" fmla="*/ 2384 w 3208"/>
                <a:gd name="T65" fmla="*/ 1173 h 3333"/>
                <a:gd name="T66" fmla="*/ 2412 w 3208"/>
                <a:gd name="T67" fmla="*/ 1044 h 3333"/>
                <a:gd name="T68" fmla="*/ 2384 w 3208"/>
                <a:gd name="T69" fmla="*/ 913 h 3333"/>
                <a:gd name="T70" fmla="*/ 2310 w 3208"/>
                <a:gd name="T71" fmla="*/ 811 h 3333"/>
                <a:gd name="T72" fmla="*/ 2201 w 3208"/>
                <a:gd name="T73" fmla="*/ 749 h 3333"/>
                <a:gd name="T74" fmla="*/ 601 w 3208"/>
                <a:gd name="T75" fmla="*/ 0 h 3333"/>
                <a:gd name="T76" fmla="*/ 2727 w 3208"/>
                <a:gd name="T77" fmla="*/ 13 h 3333"/>
                <a:gd name="T78" fmla="*/ 2893 w 3208"/>
                <a:gd name="T79" fmla="*/ 75 h 3333"/>
                <a:gd name="T80" fmla="*/ 3032 w 3208"/>
                <a:gd name="T81" fmla="*/ 183 h 3333"/>
                <a:gd name="T82" fmla="*/ 3136 w 3208"/>
                <a:gd name="T83" fmla="*/ 327 h 3333"/>
                <a:gd name="T84" fmla="*/ 3196 w 3208"/>
                <a:gd name="T85" fmla="*/ 498 h 3333"/>
                <a:gd name="T86" fmla="*/ 3208 w 3208"/>
                <a:gd name="T87" fmla="*/ 2707 h 3333"/>
                <a:gd name="T88" fmla="*/ 3181 w 3208"/>
                <a:gd name="T89" fmla="*/ 2894 h 3333"/>
                <a:gd name="T90" fmla="*/ 3106 w 3208"/>
                <a:gd name="T91" fmla="*/ 3057 h 3333"/>
                <a:gd name="T92" fmla="*/ 2989 w 3208"/>
                <a:gd name="T93" fmla="*/ 3190 h 3333"/>
                <a:gd name="T94" fmla="*/ 2840 w 3208"/>
                <a:gd name="T95" fmla="*/ 3284 h 3333"/>
                <a:gd name="T96" fmla="*/ 2668 w 3208"/>
                <a:gd name="T97" fmla="*/ 3330 h 3333"/>
                <a:gd name="T98" fmla="*/ 539 w 3208"/>
                <a:gd name="T99" fmla="*/ 3330 h 3333"/>
                <a:gd name="T100" fmla="*/ 367 w 3208"/>
                <a:gd name="T101" fmla="*/ 3284 h 3333"/>
                <a:gd name="T102" fmla="*/ 219 w 3208"/>
                <a:gd name="T103" fmla="*/ 3190 h 3333"/>
                <a:gd name="T104" fmla="*/ 102 w 3208"/>
                <a:gd name="T105" fmla="*/ 3057 h 3333"/>
                <a:gd name="T106" fmla="*/ 27 w 3208"/>
                <a:gd name="T107" fmla="*/ 2894 h 3333"/>
                <a:gd name="T108" fmla="*/ 0 w 3208"/>
                <a:gd name="T109" fmla="*/ 2707 h 3333"/>
                <a:gd name="T110" fmla="*/ 12 w 3208"/>
                <a:gd name="T111" fmla="*/ 498 h 3333"/>
                <a:gd name="T112" fmla="*/ 72 w 3208"/>
                <a:gd name="T113" fmla="*/ 327 h 3333"/>
                <a:gd name="T114" fmla="*/ 175 w 3208"/>
                <a:gd name="T115" fmla="*/ 183 h 3333"/>
                <a:gd name="T116" fmla="*/ 315 w 3208"/>
                <a:gd name="T117" fmla="*/ 75 h 3333"/>
                <a:gd name="T118" fmla="*/ 480 w 3208"/>
                <a:gd name="T119" fmla="*/ 13 h 3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08" h="3333">
                  <a:moveTo>
                    <a:pt x="2115" y="736"/>
                  </a:moveTo>
                  <a:lnTo>
                    <a:pt x="2071" y="739"/>
                  </a:lnTo>
                  <a:lnTo>
                    <a:pt x="2030" y="749"/>
                  </a:lnTo>
                  <a:lnTo>
                    <a:pt x="1991" y="764"/>
                  </a:lnTo>
                  <a:lnTo>
                    <a:pt x="1954" y="785"/>
                  </a:lnTo>
                  <a:lnTo>
                    <a:pt x="1921" y="811"/>
                  </a:lnTo>
                  <a:lnTo>
                    <a:pt x="1892" y="842"/>
                  </a:lnTo>
                  <a:lnTo>
                    <a:pt x="1867" y="876"/>
                  </a:lnTo>
                  <a:lnTo>
                    <a:pt x="1847" y="913"/>
                  </a:lnTo>
                  <a:lnTo>
                    <a:pt x="1831" y="954"/>
                  </a:lnTo>
                  <a:lnTo>
                    <a:pt x="1823" y="998"/>
                  </a:lnTo>
                  <a:lnTo>
                    <a:pt x="1819" y="1044"/>
                  </a:lnTo>
                  <a:lnTo>
                    <a:pt x="1088" y="1410"/>
                  </a:lnTo>
                  <a:lnTo>
                    <a:pt x="1056" y="1387"/>
                  </a:lnTo>
                  <a:lnTo>
                    <a:pt x="1021" y="1370"/>
                  </a:lnTo>
                  <a:lnTo>
                    <a:pt x="984" y="1355"/>
                  </a:lnTo>
                  <a:lnTo>
                    <a:pt x="944" y="1346"/>
                  </a:lnTo>
                  <a:lnTo>
                    <a:pt x="903" y="1343"/>
                  </a:lnTo>
                  <a:lnTo>
                    <a:pt x="859" y="1346"/>
                  </a:lnTo>
                  <a:lnTo>
                    <a:pt x="817" y="1356"/>
                  </a:lnTo>
                  <a:lnTo>
                    <a:pt x="778" y="1372"/>
                  </a:lnTo>
                  <a:lnTo>
                    <a:pt x="741" y="1393"/>
                  </a:lnTo>
                  <a:lnTo>
                    <a:pt x="708" y="1419"/>
                  </a:lnTo>
                  <a:lnTo>
                    <a:pt x="679" y="1450"/>
                  </a:lnTo>
                  <a:lnTo>
                    <a:pt x="654" y="1484"/>
                  </a:lnTo>
                  <a:lnTo>
                    <a:pt x="635" y="1522"/>
                  </a:lnTo>
                  <a:lnTo>
                    <a:pt x="620" y="1563"/>
                  </a:lnTo>
                  <a:lnTo>
                    <a:pt x="610" y="1606"/>
                  </a:lnTo>
                  <a:lnTo>
                    <a:pt x="607" y="1652"/>
                  </a:lnTo>
                  <a:lnTo>
                    <a:pt x="610" y="1698"/>
                  </a:lnTo>
                  <a:lnTo>
                    <a:pt x="620" y="1741"/>
                  </a:lnTo>
                  <a:lnTo>
                    <a:pt x="635" y="1782"/>
                  </a:lnTo>
                  <a:lnTo>
                    <a:pt x="654" y="1819"/>
                  </a:lnTo>
                  <a:lnTo>
                    <a:pt x="679" y="1853"/>
                  </a:lnTo>
                  <a:lnTo>
                    <a:pt x="708" y="1883"/>
                  </a:lnTo>
                  <a:lnTo>
                    <a:pt x="741" y="1910"/>
                  </a:lnTo>
                  <a:lnTo>
                    <a:pt x="778" y="1931"/>
                  </a:lnTo>
                  <a:lnTo>
                    <a:pt x="817" y="1946"/>
                  </a:lnTo>
                  <a:lnTo>
                    <a:pt x="859" y="1955"/>
                  </a:lnTo>
                  <a:lnTo>
                    <a:pt x="903" y="1958"/>
                  </a:lnTo>
                  <a:lnTo>
                    <a:pt x="946" y="1955"/>
                  </a:lnTo>
                  <a:lnTo>
                    <a:pt x="988" y="1946"/>
                  </a:lnTo>
                  <a:lnTo>
                    <a:pt x="1027" y="1931"/>
                  </a:lnTo>
                  <a:lnTo>
                    <a:pt x="1063" y="1910"/>
                  </a:lnTo>
                  <a:lnTo>
                    <a:pt x="1819" y="2290"/>
                  </a:lnTo>
                  <a:lnTo>
                    <a:pt x="1823" y="2335"/>
                  </a:lnTo>
                  <a:lnTo>
                    <a:pt x="1832" y="2378"/>
                  </a:lnTo>
                  <a:lnTo>
                    <a:pt x="1847" y="2419"/>
                  </a:lnTo>
                  <a:lnTo>
                    <a:pt x="1867" y="2458"/>
                  </a:lnTo>
                  <a:lnTo>
                    <a:pt x="1892" y="2492"/>
                  </a:lnTo>
                  <a:lnTo>
                    <a:pt x="1921" y="2522"/>
                  </a:lnTo>
                  <a:lnTo>
                    <a:pt x="1954" y="2548"/>
                  </a:lnTo>
                  <a:lnTo>
                    <a:pt x="1991" y="2569"/>
                  </a:lnTo>
                  <a:lnTo>
                    <a:pt x="2030" y="2585"/>
                  </a:lnTo>
                  <a:lnTo>
                    <a:pt x="2071" y="2594"/>
                  </a:lnTo>
                  <a:lnTo>
                    <a:pt x="2116" y="2598"/>
                  </a:lnTo>
                  <a:lnTo>
                    <a:pt x="2160" y="2594"/>
                  </a:lnTo>
                  <a:lnTo>
                    <a:pt x="2201" y="2585"/>
                  </a:lnTo>
                  <a:lnTo>
                    <a:pt x="2240" y="2569"/>
                  </a:lnTo>
                  <a:lnTo>
                    <a:pt x="2277" y="2548"/>
                  </a:lnTo>
                  <a:lnTo>
                    <a:pt x="2310" y="2522"/>
                  </a:lnTo>
                  <a:lnTo>
                    <a:pt x="2339" y="2492"/>
                  </a:lnTo>
                  <a:lnTo>
                    <a:pt x="2364" y="2458"/>
                  </a:lnTo>
                  <a:lnTo>
                    <a:pt x="2384" y="2419"/>
                  </a:lnTo>
                  <a:lnTo>
                    <a:pt x="2399" y="2378"/>
                  </a:lnTo>
                  <a:lnTo>
                    <a:pt x="2408" y="2335"/>
                  </a:lnTo>
                  <a:lnTo>
                    <a:pt x="2412" y="2290"/>
                  </a:lnTo>
                  <a:lnTo>
                    <a:pt x="2408" y="2244"/>
                  </a:lnTo>
                  <a:lnTo>
                    <a:pt x="2399" y="2200"/>
                  </a:lnTo>
                  <a:lnTo>
                    <a:pt x="2384" y="2159"/>
                  </a:lnTo>
                  <a:lnTo>
                    <a:pt x="2364" y="2122"/>
                  </a:lnTo>
                  <a:lnTo>
                    <a:pt x="2339" y="2088"/>
                  </a:lnTo>
                  <a:lnTo>
                    <a:pt x="2310" y="2057"/>
                  </a:lnTo>
                  <a:lnTo>
                    <a:pt x="2277" y="2031"/>
                  </a:lnTo>
                  <a:lnTo>
                    <a:pt x="2240" y="2010"/>
                  </a:lnTo>
                  <a:lnTo>
                    <a:pt x="2201" y="1995"/>
                  </a:lnTo>
                  <a:lnTo>
                    <a:pt x="2160" y="1985"/>
                  </a:lnTo>
                  <a:lnTo>
                    <a:pt x="2116" y="1981"/>
                  </a:lnTo>
                  <a:lnTo>
                    <a:pt x="2076" y="1984"/>
                  </a:lnTo>
                  <a:lnTo>
                    <a:pt x="2037" y="1991"/>
                  </a:lnTo>
                  <a:lnTo>
                    <a:pt x="2002" y="2005"/>
                  </a:lnTo>
                  <a:lnTo>
                    <a:pt x="1968" y="2022"/>
                  </a:lnTo>
                  <a:lnTo>
                    <a:pt x="1937" y="2043"/>
                  </a:lnTo>
                  <a:lnTo>
                    <a:pt x="1198" y="1673"/>
                  </a:lnTo>
                  <a:lnTo>
                    <a:pt x="1199" y="1659"/>
                  </a:lnTo>
                  <a:lnTo>
                    <a:pt x="1936" y="1289"/>
                  </a:lnTo>
                  <a:lnTo>
                    <a:pt x="1968" y="1310"/>
                  </a:lnTo>
                  <a:lnTo>
                    <a:pt x="2001" y="1328"/>
                  </a:lnTo>
                  <a:lnTo>
                    <a:pt x="2037" y="1341"/>
                  </a:lnTo>
                  <a:lnTo>
                    <a:pt x="2076" y="1349"/>
                  </a:lnTo>
                  <a:lnTo>
                    <a:pt x="2115" y="1352"/>
                  </a:lnTo>
                  <a:lnTo>
                    <a:pt x="2159" y="1349"/>
                  </a:lnTo>
                  <a:lnTo>
                    <a:pt x="2201" y="1339"/>
                  </a:lnTo>
                  <a:lnTo>
                    <a:pt x="2240" y="1323"/>
                  </a:lnTo>
                  <a:lnTo>
                    <a:pt x="2277" y="1302"/>
                  </a:lnTo>
                  <a:lnTo>
                    <a:pt x="2310" y="1276"/>
                  </a:lnTo>
                  <a:lnTo>
                    <a:pt x="2338" y="1246"/>
                  </a:lnTo>
                  <a:lnTo>
                    <a:pt x="2364" y="1212"/>
                  </a:lnTo>
                  <a:lnTo>
                    <a:pt x="2384" y="1173"/>
                  </a:lnTo>
                  <a:lnTo>
                    <a:pt x="2399" y="1132"/>
                  </a:lnTo>
                  <a:lnTo>
                    <a:pt x="2408" y="1089"/>
                  </a:lnTo>
                  <a:lnTo>
                    <a:pt x="2412" y="1044"/>
                  </a:lnTo>
                  <a:lnTo>
                    <a:pt x="2408" y="998"/>
                  </a:lnTo>
                  <a:lnTo>
                    <a:pt x="2399" y="954"/>
                  </a:lnTo>
                  <a:lnTo>
                    <a:pt x="2384" y="913"/>
                  </a:lnTo>
                  <a:lnTo>
                    <a:pt x="2364" y="876"/>
                  </a:lnTo>
                  <a:lnTo>
                    <a:pt x="2338" y="842"/>
                  </a:lnTo>
                  <a:lnTo>
                    <a:pt x="2310" y="811"/>
                  </a:lnTo>
                  <a:lnTo>
                    <a:pt x="2277" y="785"/>
                  </a:lnTo>
                  <a:lnTo>
                    <a:pt x="2240" y="764"/>
                  </a:lnTo>
                  <a:lnTo>
                    <a:pt x="2201" y="749"/>
                  </a:lnTo>
                  <a:lnTo>
                    <a:pt x="2159" y="739"/>
                  </a:lnTo>
                  <a:lnTo>
                    <a:pt x="2115" y="736"/>
                  </a:lnTo>
                  <a:close/>
                  <a:moveTo>
                    <a:pt x="601" y="0"/>
                  </a:moveTo>
                  <a:lnTo>
                    <a:pt x="2606" y="0"/>
                  </a:lnTo>
                  <a:lnTo>
                    <a:pt x="2668" y="3"/>
                  </a:lnTo>
                  <a:lnTo>
                    <a:pt x="2727" y="13"/>
                  </a:lnTo>
                  <a:lnTo>
                    <a:pt x="2785" y="29"/>
                  </a:lnTo>
                  <a:lnTo>
                    <a:pt x="2840" y="50"/>
                  </a:lnTo>
                  <a:lnTo>
                    <a:pt x="2893" y="75"/>
                  </a:lnTo>
                  <a:lnTo>
                    <a:pt x="2943" y="107"/>
                  </a:lnTo>
                  <a:lnTo>
                    <a:pt x="2989" y="142"/>
                  </a:lnTo>
                  <a:lnTo>
                    <a:pt x="3032" y="183"/>
                  </a:lnTo>
                  <a:lnTo>
                    <a:pt x="3071" y="227"/>
                  </a:lnTo>
                  <a:lnTo>
                    <a:pt x="3106" y="275"/>
                  </a:lnTo>
                  <a:lnTo>
                    <a:pt x="3136" y="327"/>
                  </a:lnTo>
                  <a:lnTo>
                    <a:pt x="3161" y="381"/>
                  </a:lnTo>
                  <a:lnTo>
                    <a:pt x="3181" y="438"/>
                  </a:lnTo>
                  <a:lnTo>
                    <a:pt x="3196" y="498"/>
                  </a:lnTo>
                  <a:lnTo>
                    <a:pt x="3205" y="561"/>
                  </a:lnTo>
                  <a:lnTo>
                    <a:pt x="3208" y="624"/>
                  </a:lnTo>
                  <a:lnTo>
                    <a:pt x="3208" y="2707"/>
                  </a:lnTo>
                  <a:lnTo>
                    <a:pt x="3205" y="2771"/>
                  </a:lnTo>
                  <a:lnTo>
                    <a:pt x="3196" y="2833"/>
                  </a:lnTo>
                  <a:lnTo>
                    <a:pt x="3181" y="2894"/>
                  </a:lnTo>
                  <a:lnTo>
                    <a:pt x="3161" y="2951"/>
                  </a:lnTo>
                  <a:lnTo>
                    <a:pt x="3136" y="3005"/>
                  </a:lnTo>
                  <a:lnTo>
                    <a:pt x="3106" y="3057"/>
                  </a:lnTo>
                  <a:lnTo>
                    <a:pt x="3071" y="3106"/>
                  </a:lnTo>
                  <a:lnTo>
                    <a:pt x="3032" y="3150"/>
                  </a:lnTo>
                  <a:lnTo>
                    <a:pt x="2989" y="3190"/>
                  </a:lnTo>
                  <a:lnTo>
                    <a:pt x="2943" y="3226"/>
                  </a:lnTo>
                  <a:lnTo>
                    <a:pt x="2893" y="3257"/>
                  </a:lnTo>
                  <a:lnTo>
                    <a:pt x="2840" y="3284"/>
                  </a:lnTo>
                  <a:lnTo>
                    <a:pt x="2785" y="3305"/>
                  </a:lnTo>
                  <a:lnTo>
                    <a:pt x="2727" y="3320"/>
                  </a:lnTo>
                  <a:lnTo>
                    <a:pt x="2668" y="3330"/>
                  </a:lnTo>
                  <a:lnTo>
                    <a:pt x="2606" y="3333"/>
                  </a:lnTo>
                  <a:lnTo>
                    <a:pt x="601" y="3333"/>
                  </a:lnTo>
                  <a:lnTo>
                    <a:pt x="539" y="3330"/>
                  </a:lnTo>
                  <a:lnTo>
                    <a:pt x="480" y="3320"/>
                  </a:lnTo>
                  <a:lnTo>
                    <a:pt x="422" y="3305"/>
                  </a:lnTo>
                  <a:lnTo>
                    <a:pt x="367" y="3284"/>
                  </a:lnTo>
                  <a:lnTo>
                    <a:pt x="315" y="3257"/>
                  </a:lnTo>
                  <a:lnTo>
                    <a:pt x="265" y="3226"/>
                  </a:lnTo>
                  <a:lnTo>
                    <a:pt x="219" y="3190"/>
                  </a:lnTo>
                  <a:lnTo>
                    <a:pt x="175" y="3150"/>
                  </a:lnTo>
                  <a:lnTo>
                    <a:pt x="137" y="3106"/>
                  </a:lnTo>
                  <a:lnTo>
                    <a:pt x="102" y="3057"/>
                  </a:lnTo>
                  <a:lnTo>
                    <a:pt x="72" y="3005"/>
                  </a:lnTo>
                  <a:lnTo>
                    <a:pt x="47" y="2951"/>
                  </a:lnTo>
                  <a:lnTo>
                    <a:pt x="27" y="2894"/>
                  </a:lnTo>
                  <a:lnTo>
                    <a:pt x="12" y="2833"/>
                  </a:lnTo>
                  <a:lnTo>
                    <a:pt x="3" y="2771"/>
                  </a:lnTo>
                  <a:lnTo>
                    <a:pt x="0" y="2707"/>
                  </a:lnTo>
                  <a:lnTo>
                    <a:pt x="0" y="624"/>
                  </a:lnTo>
                  <a:lnTo>
                    <a:pt x="3" y="561"/>
                  </a:lnTo>
                  <a:lnTo>
                    <a:pt x="12" y="498"/>
                  </a:lnTo>
                  <a:lnTo>
                    <a:pt x="27" y="438"/>
                  </a:lnTo>
                  <a:lnTo>
                    <a:pt x="47" y="381"/>
                  </a:lnTo>
                  <a:lnTo>
                    <a:pt x="72" y="327"/>
                  </a:lnTo>
                  <a:lnTo>
                    <a:pt x="102" y="275"/>
                  </a:lnTo>
                  <a:lnTo>
                    <a:pt x="137" y="227"/>
                  </a:lnTo>
                  <a:lnTo>
                    <a:pt x="175" y="183"/>
                  </a:lnTo>
                  <a:lnTo>
                    <a:pt x="219" y="142"/>
                  </a:lnTo>
                  <a:lnTo>
                    <a:pt x="265" y="107"/>
                  </a:lnTo>
                  <a:lnTo>
                    <a:pt x="315" y="75"/>
                  </a:lnTo>
                  <a:lnTo>
                    <a:pt x="367" y="50"/>
                  </a:lnTo>
                  <a:lnTo>
                    <a:pt x="422" y="29"/>
                  </a:lnTo>
                  <a:lnTo>
                    <a:pt x="480" y="13"/>
                  </a:lnTo>
                  <a:lnTo>
                    <a:pt x="539" y="3"/>
                  </a:lnTo>
                  <a:lnTo>
                    <a:pt x="6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29"/>
            <p:cNvSpPr>
              <a:spLocks noEditPoints="1"/>
            </p:cNvSpPr>
            <p:nvPr/>
          </p:nvSpPr>
          <p:spPr bwMode="auto">
            <a:xfrm>
              <a:off x="11425716" y="2590106"/>
              <a:ext cx="451741" cy="450616"/>
            </a:xfrm>
            <a:custGeom>
              <a:avLst/>
              <a:gdLst>
                <a:gd name="T0" fmla="*/ 2447 w 4015"/>
                <a:gd name="T1" fmla="*/ 430 h 4006"/>
                <a:gd name="T2" fmla="*/ 2369 w 4015"/>
                <a:gd name="T3" fmla="*/ 491 h 4006"/>
                <a:gd name="T4" fmla="*/ 2343 w 4015"/>
                <a:gd name="T5" fmla="*/ 584 h 4006"/>
                <a:gd name="T6" fmla="*/ 2102 w 4015"/>
                <a:gd name="T7" fmla="*/ 1009 h 4006"/>
                <a:gd name="T8" fmla="*/ 1777 w 4015"/>
                <a:gd name="T9" fmla="*/ 1051 h 4006"/>
                <a:gd name="T10" fmla="*/ 1503 w 4015"/>
                <a:gd name="T11" fmla="*/ 1124 h 4006"/>
                <a:gd name="T12" fmla="*/ 1287 w 4015"/>
                <a:gd name="T13" fmla="*/ 1219 h 4006"/>
                <a:gd name="T14" fmla="*/ 1107 w 4015"/>
                <a:gd name="T15" fmla="*/ 1343 h 4006"/>
                <a:gd name="T16" fmla="*/ 942 w 4015"/>
                <a:gd name="T17" fmla="*/ 1515 h 4006"/>
                <a:gd name="T18" fmla="*/ 820 w 4015"/>
                <a:gd name="T19" fmla="*/ 1704 h 4006"/>
                <a:gd name="T20" fmla="*/ 739 w 4015"/>
                <a:gd name="T21" fmla="*/ 1924 h 4006"/>
                <a:gd name="T22" fmla="*/ 690 w 4015"/>
                <a:gd name="T23" fmla="*/ 2147 h 4006"/>
                <a:gd name="T24" fmla="*/ 670 w 4015"/>
                <a:gd name="T25" fmla="*/ 2402 h 4006"/>
                <a:gd name="T26" fmla="*/ 684 w 4015"/>
                <a:gd name="T27" fmla="*/ 2679 h 4006"/>
                <a:gd name="T28" fmla="*/ 760 w 4015"/>
                <a:gd name="T29" fmla="*/ 2954 h 4006"/>
                <a:gd name="T30" fmla="*/ 900 w 4015"/>
                <a:gd name="T31" fmla="*/ 3248 h 4006"/>
                <a:gd name="T32" fmla="*/ 1106 w 4015"/>
                <a:gd name="T33" fmla="*/ 3557 h 4006"/>
                <a:gd name="T34" fmla="*/ 1153 w 4015"/>
                <a:gd name="T35" fmla="*/ 3586 h 4006"/>
                <a:gd name="T36" fmla="*/ 1205 w 4015"/>
                <a:gd name="T37" fmla="*/ 3580 h 4006"/>
                <a:gd name="T38" fmla="*/ 1251 w 4015"/>
                <a:gd name="T39" fmla="*/ 3538 h 4006"/>
                <a:gd name="T40" fmla="*/ 1241 w 4015"/>
                <a:gd name="T41" fmla="*/ 3374 h 4006"/>
                <a:gd name="T42" fmla="*/ 1221 w 4015"/>
                <a:gd name="T43" fmla="*/ 3045 h 4006"/>
                <a:gd name="T44" fmla="*/ 1233 w 4015"/>
                <a:gd name="T45" fmla="*/ 2766 h 4006"/>
                <a:gd name="T46" fmla="*/ 1275 w 4015"/>
                <a:gd name="T47" fmla="*/ 2535 h 4006"/>
                <a:gd name="T48" fmla="*/ 1350 w 4015"/>
                <a:gd name="T49" fmla="*/ 2355 h 4006"/>
                <a:gd name="T50" fmla="*/ 1460 w 4015"/>
                <a:gd name="T51" fmla="*/ 2217 h 4006"/>
                <a:gd name="T52" fmla="*/ 1621 w 4015"/>
                <a:gd name="T53" fmla="*/ 2112 h 4006"/>
                <a:gd name="T54" fmla="*/ 1822 w 4015"/>
                <a:gd name="T55" fmla="*/ 2048 h 4006"/>
                <a:gd name="T56" fmla="*/ 2055 w 4015"/>
                <a:gd name="T57" fmla="*/ 2013 h 4006"/>
                <a:gd name="T58" fmla="*/ 2343 w 4015"/>
                <a:gd name="T59" fmla="*/ 2002 h 4006"/>
                <a:gd name="T60" fmla="*/ 2354 w 4015"/>
                <a:gd name="T61" fmla="*/ 2486 h 4006"/>
                <a:gd name="T62" fmla="*/ 2415 w 4015"/>
                <a:gd name="T63" fmla="*/ 2557 h 4006"/>
                <a:gd name="T64" fmla="*/ 2509 w 4015"/>
                <a:gd name="T65" fmla="*/ 2587 h 4006"/>
                <a:gd name="T66" fmla="*/ 2601 w 4015"/>
                <a:gd name="T67" fmla="*/ 2559 h 4006"/>
                <a:gd name="T68" fmla="*/ 3569 w 4015"/>
                <a:gd name="T69" fmla="*/ 1593 h 4006"/>
                <a:gd name="T70" fmla="*/ 3597 w 4015"/>
                <a:gd name="T71" fmla="*/ 1501 h 4006"/>
                <a:gd name="T72" fmla="*/ 3569 w 4015"/>
                <a:gd name="T73" fmla="*/ 1410 h 4006"/>
                <a:gd name="T74" fmla="*/ 2601 w 4015"/>
                <a:gd name="T75" fmla="*/ 443 h 4006"/>
                <a:gd name="T76" fmla="*/ 2513 w 4015"/>
                <a:gd name="T77" fmla="*/ 414 h 4006"/>
                <a:gd name="T78" fmla="*/ 3338 w 4015"/>
                <a:gd name="T79" fmla="*/ 2 h 4006"/>
                <a:gd name="T80" fmla="*/ 3551 w 4015"/>
                <a:gd name="T81" fmla="*/ 54 h 4006"/>
                <a:gd name="T82" fmla="*/ 3737 w 4015"/>
                <a:gd name="T83" fmla="*/ 168 h 4006"/>
                <a:gd name="T84" fmla="*/ 3891 w 4015"/>
                <a:gd name="T85" fmla="*/ 335 h 4006"/>
                <a:gd name="T86" fmla="*/ 3984 w 4015"/>
                <a:gd name="T87" fmla="*/ 530 h 4006"/>
                <a:gd name="T88" fmla="*/ 4015 w 4015"/>
                <a:gd name="T89" fmla="*/ 751 h 4006"/>
                <a:gd name="T90" fmla="*/ 4001 w 4015"/>
                <a:gd name="T91" fmla="*/ 3403 h 4006"/>
                <a:gd name="T92" fmla="*/ 3930 w 4015"/>
                <a:gd name="T93" fmla="*/ 3607 h 4006"/>
                <a:gd name="T94" fmla="*/ 3794 w 4015"/>
                <a:gd name="T95" fmla="*/ 3784 h 4006"/>
                <a:gd name="T96" fmla="*/ 3616 w 4015"/>
                <a:gd name="T97" fmla="*/ 3919 h 4006"/>
                <a:gd name="T98" fmla="*/ 3413 w 4015"/>
                <a:gd name="T99" fmla="*/ 3991 h 4006"/>
                <a:gd name="T100" fmla="*/ 752 w 4015"/>
                <a:gd name="T101" fmla="*/ 4006 h 4006"/>
                <a:gd name="T102" fmla="*/ 533 w 4015"/>
                <a:gd name="T103" fmla="*/ 3975 h 4006"/>
                <a:gd name="T104" fmla="*/ 337 w 4015"/>
                <a:gd name="T105" fmla="*/ 3881 h 4006"/>
                <a:gd name="T106" fmla="*/ 170 w 4015"/>
                <a:gd name="T107" fmla="*/ 3729 h 4006"/>
                <a:gd name="T108" fmla="*/ 56 w 4015"/>
                <a:gd name="T109" fmla="*/ 3542 h 4006"/>
                <a:gd name="T110" fmla="*/ 3 w 4015"/>
                <a:gd name="T111" fmla="*/ 3330 h 4006"/>
                <a:gd name="T112" fmla="*/ 0 w 4015"/>
                <a:gd name="T113" fmla="*/ 751 h 4006"/>
                <a:gd name="T114" fmla="*/ 31 w 4015"/>
                <a:gd name="T115" fmla="*/ 530 h 4006"/>
                <a:gd name="T116" fmla="*/ 124 w 4015"/>
                <a:gd name="T117" fmla="*/ 335 h 4006"/>
                <a:gd name="T118" fmla="*/ 277 w 4015"/>
                <a:gd name="T119" fmla="*/ 168 h 4006"/>
                <a:gd name="T120" fmla="*/ 465 w 4015"/>
                <a:gd name="T121" fmla="*/ 54 h 4006"/>
                <a:gd name="T122" fmla="*/ 677 w 4015"/>
                <a:gd name="T123" fmla="*/ 2 h 4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15" h="4006">
                  <a:moveTo>
                    <a:pt x="2513" y="414"/>
                  </a:moveTo>
                  <a:lnTo>
                    <a:pt x="2480" y="418"/>
                  </a:lnTo>
                  <a:lnTo>
                    <a:pt x="2447" y="430"/>
                  </a:lnTo>
                  <a:lnTo>
                    <a:pt x="2415" y="446"/>
                  </a:lnTo>
                  <a:lnTo>
                    <a:pt x="2389" y="466"/>
                  </a:lnTo>
                  <a:lnTo>
                    <a:pt x="2369" y="491"/>
                  </a:lnTo>
                  <a:lnTo>
                    <a:pt x="2354" y="518"/>
                  </a:lnTo>
                  <a:lnTo>
                    <a:pt x="2345" y="549"/>
                  </a:lnTo>
                  <a:lnTo>
                    <a:pt x="2343" y="584"/>
                  </a:lnTo>
                  <a:lnTo>
                    <a:pt x="2343" y="1000"/>
                  </a:lnTo>
                  <a:lnTo>
                    <a:pt x="2220" y="1003"/>
                  </a:lnTo>
                  <a:lnTo>
                    <a:pt x="2102" y="1009"/>
                  </a:lnTo>
                  <a:lnTo>
                    <a:pt x="1989" y="1019"/>
                  </a:lnTo>
                  <a:lnTo>
                    <a:pt x="1882" y="1034"/>
                  </a:lnTo>
                  <a:lnTo>
                    <a:pt x="1777" y="1051"/>
                  </a:lnTo>
                  <a:lnTo>
                    <a:pt x="1680" y="1073"/>
                  </a:lnTo>
                  <a:lnTo>
                    <a:pt x="1588" y="1097"/>
                  </a:lnTo>
                  <a:lnTo>
                    <a:pt x="1503" y="1124"/>
                  </a:lnTo>
                  <a:lnTo>
                    <a:pt x="1424" y="1153"/>
                  </a:lnTo>
                  <a:lnTo>
                    <a:pt x="1352" y="1185"/>
                  </a:lnTo>
                  <a:lnTo>
                    <a:pt x="1287" y="1219"/>
                  </a:lnTo>
                  <a:lnTo>
                    <a:pt x="1223" y="1258"/>
                  </a:lnTo>
                  <a:lnTo>
                    <a:pt x="1164" y="1298"/>
                  </a:lnTo>
                  <a:lnTo>
                    <a:pt x="1107" y="1343"/>
                  </a:lnTo>
                  <a:lnTo>
                    <a:pt x="1055" y="1391"/>
                  </a:lnTo>
                  <a:lnTo>
                    <a:pt x="995" y="1453"/>
                  </a:lnTo>
                  <a:lnTo>
                    <a:pt x="942" y="1515"/>
                  </a:lnTo>
                  <a:lnTo>
                    <a:pt x="895" y="1577"/>
                  </a:lnTo>
                  <a:lnTo>
                    <a:pt x="855" y="1640"/>
                  </a:lnTo>
                  <a:lnTo>
                    <a:pt x="820" y="1704"/>
                  </a:lnTo>
                  <a:lnTo>
                    <a:pt x="789" y="1773"/>
                  </a:lnTo>
                  <a:lnTo>
                    <a:pt x="762" y="1846"/>
                  </a:lnTo>
                  <a:lnTo>
                    <a:pt x="739" y="1924"/>
                  </a:lnTo>
                  <a:lnTo>
                    <a:pt x="719" y="2002"/>
                  </a:lnTo>
                  <a:lnTo>
                    <a:pt x="703" y="2076"/>
                  </a:lnTo>
                  <a:lnTo>
                    <a:pt x="690" y="2147"/>
                  </a:lnTo>
                  <a:lnTo>
                    <a:pt x="683" y="2215"/>
                  </a:lnTo>
                  <a:lnTo>
                    <a:pt x="675" y="2305"/>
                  </a:lnTo>
                  <a:lnTo>
                    <a:pt x="670" y="2402"/>
                  </a:lnTo>
                  <a:lnTo>
                    <a:pt x="669" y="2503"/>
                  </a:lnTo>
                  <a:lnTo>
                    <a:pt x="673" y="2590"/>
                  </a:lnTo>
                  <a:lnTo>
                    <a:pt x="684" y="2679"/>
                  </a:lnTo>
                  <a:lnTo>
                    <a:pt x="701" y="2769"/>
                  </a:lnTo>
                  <a:lnTo>
                    <a:pt x="727" y="2860"/>
                  </a:lnTo>
                  <a:lnTo>
                    <a:pt x="760" y="2954"/>
                  </a:lnTo>
                  <a:lnTo>
                    <a:pt x="799" y="3051"/>
                  </a:lnTo>
                  <a:lnTo>
                    <a:pt x="846" y="3149"/>
                  </a:lnTo>
                  <a:lnTo>
                    <a:pt x="900" y="3248"/>
                  </a:lnTo>
                  <a:lnTo>
                    <a:pt x="962" y="3349"/>
                  </a:lnTo>
                  <a:lnTo>
                    <a:pt x="1030" y="3452"/>
                  </a:lnTo>
                  <a:lnTo>
                    <a:pt x="1106" y="3557"/>
                  </a:lnTo>
                  <a:lnTo>
                    <a:pt x="1119" y="3570"/>
                  </a:lnTo>
                  <a:lnTo>
                    <a:pt x="1135" y="3580"/>
                  </a:lnTo>
                  <a:lnTo>
                    <a:pt x="1153" y="3586"/>
                  </a:lnTo>
                  <a:lnTo>
                    <a:pt x="1171" y="3588"/>
                  </a:lnTo>
                  <a:lnTo>
                    <a:pt x="1189" y="3586"/>
                  </a:lnTo>
                  <a:lnTo>
                    <a:pt x="1205" y="3580"/>
                  </a:lnTo>
                  <a:lnTo>
                    <a:pt x="1226" y="3569"/>
                  </a:lnTo>
                  <a:lnTo>
                    <a:pt x="1241" y="3555"/>
                  </a:lnTo>
                  <a:lnTo>
                    <a:pt x="1251" y="3538"/>
                  </a:lnTo>
                  <a:lnTo>
                    <a:pt x="1256" y="3517"/>
                  </a:lnTo>
                  <a:lnTo>
                    <a:pt x="1254" y="3494"/>
                  </a:lnTo>
                  <a:lnTo>
                    <a:pt x="1241" y="3374"/>
                  </a:lnTo>
                  <a:lnTo>
                    <a:pt x="1231" y="3259"/>
                  </a:lnTo>
                  <a:lnTo>
                    <a:pt x="1225" y="3150"/>
                  </a:lnTo>
                  <a:lnTo>
                    <a:pt x="1221" y="3045"/>
                  </a:lnTo>
                  <a:lnTo>
                    <a:pt x="1222" y="2947"/>
                  </a:lnTo>
                  <a:lnTo>
                    <a:pt x="1226" y="2853"/>
                  </a:lnTo>
                  <a:lnTo>
                    <a:pt x="1233" y="2766"/>
                  </a:lnTo>
                  <a:lnTo>
                    <a:pt x="1243" y="2684"/>
                  </a:lnTo>
                  <a:lnTo>
                    <a:pt x="1258" y="2607"/>
                  </a:lnTo>
                  <a:lnTo>
                    <a:pt x="1275" y="2535"/>
                  </a:lnTo>
                  <a:lnTo>
                    <a:pt x="1296" y="2470"/>
                  </a:lnTo>
                  <a:lnTo>
                    <a:pt x="1321" y="2409"/>
                  </a:lnTo>
                  <a:lnTo>
                    <a:pt x="1350" y="2355"/>
                  </a:lnTo>
                  <a:lnTo>
                    <a:pt x="1382" y="2305"/>
                  </a:lnTo>
                  <a:lnTo>
                    <a:pt x="1417" y="2261"/>
                  </a:lnTo>
                  <a:lnTo>
                    <a:pt x="1460" y="2217"/>
                  </a:lnTo>
                  <a:lnTo>
                    <a:pt x="1508" y="2178"/>
                  </a:lnTo>
                  <a:lnTo>
                    <a:pt x="1562" y="2143"/>
                  </a:lnTo>
                  <a:lnTo>
                    <a:pt x="1621" y="2112"/>
                  </a:lnTo>
                  <a:lnTo>
                    <a:pt x="1686" y="2086"/>
                  </a:lnTo>
                  <a:lnTo>
                    <a:pt x="1756" y="2064"/>
                  </a:lnTo>
                  <a:lnTo>
                    <a:pt x="1822" y="2048"/>
                  </a:lnTo>
                  <a:lnTo>
                    <a:pt x="1894" y="2033"/>
                  </a:lnTo>
                  <a:lnTo>
                    <a:pt x="1972" y="2022"/>
                  </a:lnTo>
                  <a:lnTo>
                    <a:pt x="2055" y="2013"/>
                  </a:lnTo>
                  <a:lnTo>
                    <a:pt x="2144" y="2007"/>
                  </a:lnTo>
                  <a:lnTo>
                    <a:pt x="2241" y="2003"/>
                  </a:lnTo>
                  <a:lnTo>
                    <a:pt x="2343" y="2002"/>
                  </a:lnTo>
                  <a:lnTo>
                    <a:pt x="2343" y="2420"/>
                  </a:lnTo>
                  <a:lnTo>
                    <a:pt x="2345" y="2455"/>
                  </a:lnTo>
                  <a:lnTo>
                    <a:pt x="2354" y="2486"/>
                  </a:lnTo>
                  <a:lnTo>
                    <a:pt x="2369" y="2513"/>
                  </a:lnTo>
                  <a:lnTo>
                    <a:pt x="2389" y="2536"/>
                  </a:lnTo>
                  <a:lnTo>
                    <a:pt x="2415" y="2557"/>
                  </a:lnTo>
                  <a:lnTo>
                    <a:pt x="2447" y="2574"/>
                  </a:lnTo>
                  <a:lnTo>
                    <a:pt x="2478" y="2583"/>
                  </a:lnTo>
                  <a:lnTo>
                    <a:pt x="2509" y="2587"/>
                  </a:lnTo>
                  <a:lnTo>
                    <a:pt x="2542" y="2583"/>
                  </a:lnTo>
                  <a:lnTo>
                    <a:pt x="2573" y="2574"/>
                  </a:lnTo>
                  <a:lnTo>
                    <a:pt x="2601" y="2559"/>
                  </a:lnTo>
                  <a:lnTo>
                    <a:pt x="2627" y="2536"/>
                  </a:lnTo>
                  <a:lnTo>
                    <a:pt x="3548" y="1619"/>
                  </a:lnTo>
                  <a:lnTo>
                    <a:pt x="3569" y="1593"/>
                  </a:lnTo>
                  <a:lnTo>
                    <a:pt x="3585" y="1564"/>
                  </a:lnTo>
                  <a:lnTo>
                    <a:pt x="3594" y="1535"/>
                  </a:lnTo>
                  <a:lnTo>
                    <a:pt x="3597" y="1501"/>
                  </a:lnTo>
                  <a:lnTo>
                    <a:pt x="3594" y="1469"/>
                  </a:lnTo>
                  <a:lnTo>
                    <a:pt x="3585" y="1438"/>
                  </a:lnTo>
                  <a:lnTo>
                    <a:pt x="3569" y="1410"/>
                  </a:lnTo>
                  <a:lnTo>
                    <a:pt x="3548" y="1384"/>
                  </a:lnTo>
                  <a:lnTo>
                    <a:pt x="2627" y="466"/>
                  </a:lnTo>
                  <a:lnTo>
                    <a:pt x="2601" y="443"/>
                  </a:lnTo>
                  <a:lnTo>
                    <a:pt x="2572" y="427"/>
                  </a:lnTo>
                  <a:lnTo>
                    <a:pt x="2542" y="417"/>
                  </a:lnTo>
                  <a:lnTo>
                    <a:pt x="2513" y="414"/>
                  </a:lnTo>
                  <a:close/>
                  <a:moveTo>
                    <a:pt x="752" y="0"/>
                  </a:moveTo>
                  <a:lnTo>
                    <a:pt x="3263" y="0"/>
                  </a:lnTo>
                  <a:lnTo>
                    <a:pt x="3338" y="2"/>
                  </a:lnTo>
                  <a:lnTo>
                    <a:pt x="3413" y="13"/>
                  </a:lnTo>
                  <a:lnTo>
                    <a:pt x="3483" y="31"/>
                  </a:lnTo>
                  <a:lnTo>
                    <a:pt x="3551" y="54"/>
                  </a:lnTo>
                  <a:lnTo>
                    <a:pt x="3616" y="85"/>
                  </a:lnTo>
                  <a:lnTo>
                    <a:pt x="3678" y="124"/>
                  </a:lnTo>
                  <a:lnTo>
                    <a:pt x="3737" y="168"/>
                  </a:lnTo>
                  <a:lnTo>
                    <a:pt x="3794" y="220"/>
                  </a:lnTo>
                  <a:lnTo>
                    <a:pt x="3846" y="277"/>
                  </a:lnTo>
                  <a:lnTo>
                    <a:pt x="3891" y="335"/>
                  </a:lnTo>
                  <a:lnTo>
                    <a:pt x="3930" y="398"/>
                  </a:lnTo>
                  <a:lnTo>
                    <a:pt x="3961" y="462"/>
                  </a:lnTo>
                  <a:lnTo>
                    <a:pt x="3984" y="530"/>
                  </a:lnTo>
                  <a:lnTo>
                    <a:pt x="4001" y="601"/>
                  </a:lnTo>
                  <a:lnTo>
                    <a:pt x="4011" y="674"/>
                  </a:lnTo>
                  <a:lnTo>
                    <a:pt x="4015" y="751"/>
                  </a:lnTo>
                  <a:lnTo>
                    <a:pt x="4015" y="3254"/>
                  </a:lnTo>
                  <a:lnTo>
                    <a:pt x="4011" y="3330"/>
                  </a:lnTo>
                  <a:lnTo>
                    <a:pt x="4001" y="3403"/>
                  </a:lnTo>
                  <a:lnTo>
                    <a:pt x="3984" y="3474"/>
                  </a:lnTo>
                  <a:lnTo>
                    <a:pt x="3961" y="3542"/>
                  </a:lnTo>
                  <a:lnTo>
                    <a:pt x="3930" y="3607"/>
                  </a:lnTo>
                  <a:lnTo>
                    <a:pt x="3891" y="3669"/>
                  </a:lnTo>
                  <a:lnTo>
                    <a:pt x="3846" y="3729"/>
                  </a:lnTo>
                  <a:lnTo>
                    <a:pt x="3794" y="3784"/>
                  </a:lnTo>
                  <a:lnTo>
                    <a:pt x="3737" y="3836"/>
                  </a:lnTo>
                  <a:lnTo>
                    <a:pt x="3678" y="3881"/>
                  </a:lnTo>
                  <a:lnTo>
                    <a:pt x="3616" y="3919"/>
                  </a:lnTo>
                  <a:lnTo>
                    <a:pt x="3551" y="3950"/>
                  </a:lnTo>
                  <a:lnTo>
                    <a:pt x="3483" y="3975"/>
                  </a:lnTo>
                  <a:lnTo>
                    <a:pt x="3413" y="3991"/>
                  </a:lnTo>
                  <a:lnTo>
                    <a:pt x="3338" y="4002"/>
                  </a:lnTo>
                  <a:lnTo>
                    <a:pt x="3263" y="4006"/>
                  </a:lnTo>
                  <a:lnTo>
                    <a:pt x="752" y="4006"/>
                  </a:lnTo>
                  <a:lnTo>
                    <a:pt x="677" y="4002"/>
                  </a:lnTo>
                  <a:lnTo>
                    <a:pt x="603" y="3991"/>
                  </a:lnTo>
                  <a:lnTo>
                    <a:pt x="533" y="3975"/>
                  </a:lnTo>
                  <a:lnTo>
                    <a:pt x="465" y="3950"/>
                  </a:lnTo>
                  <a:lnTo>
                    <a:pt x="399" y="3919"/>
                  </a:lnTo>
                  <a:lnTo>
                    <a:pt x="337" y="3881"/>
                  </a:lnTo>
                  <a:lnTo>
                    <a:pt x="277" y="3836"/>
                  </a:lnTo>
                  <a:lnTo>
                    <a:pt x="220" y="3784"/>
                  </a:lnTo>
                  <a:lnTo>
                    <a:pt x="170" y="3729"/>
                  </a:lnTo>
                  <a:lnTo>
                    <a:pt x="124" y="3669"/>
                  </a:lnTo>
                  <a:lnTo>
                    <a:pt x="87" y="3607"/>
                  </a:lnTo>
                  <a:lnTo>
                    <a:pt x="56" y="3542"/>
                  </a:lnTo>
                  <a:lnTo>
                    <a:pt x="31" y="3474"/>
                  </a:lnTo>
                  <a:lnTo>
                    <a:pt x="13" y="3403"/>
                  </a:lnTo>
                  <a:lnTo>
                    <a:pt x="3" y="3330"/>
                  </a:lnTo>
                  <a:lnTo>
                    <a:pt x="0" y="3254"/>
                  </a:lnTo>
                  <a:lnTo>
                    <a:pt x="0" y="2012"/>
                  </a:lnTo>
                  <a:lnTo>
                    <a:pt x="0" y="751"/>
                  </a:lnTo>
                  <a:lnTo>
                    <a:pt x="3" y="674"/>
                  </a:lnTo>
                  <a:lnTo>
                    <a:pt x="13" y="601"/>
                  </a:lnTo>
                  <a:lnTo>
                    <a:pt x="31" y="530"/>
                  </a:lnTo>
                  <a:lnTo>
                    <a:pt x="56" y="462"/>
                  </a:lnTo>
                  <a:lnTo>
                    <a:pt x="87" y="398"/>
                  </a:lnTo>
                  <a:lnTo>
                    <a:pt x="124" y="335"/>
                  </a:lnTo>
                  <a:lnTo>
                    <a:pt x="170" y="277"/>
                  </a:lnTo>
                  <a:lnTo>
                    <a:pt x="220" y="220"/>
                  </a:lnTo>
                  <a:lnTo>
                    <a:pt x="277" y="168"/>
                  </a:lnTo>
                  <a:lnTo>
                    <a:pt x="337" y="124"/>
                  </a:lnTo>
                  <a:lnTo>
                    <a:pt x="399" y="85"/>
                  </a:lnTo>
                  <a:lnTo>
                    <a:pt x="465" y="54"/>
                  </a:lnTo>
                  <a:lnTo>
                    <a:pt x="533" y="31"/>
                  </a:lnTo>
                  <a:lnTo>
                    <a:pt x="603" y="13"/>
                  </a:lnTo>
                  <a:lnTo>
                    <a:pt x="677" y="2"/>
                  </a:lnTo>
                  <a:lnTo>
                    <a:pt x="7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1BD32D1-96F4-4458-962A-6EA3ADF671FB}"/>
              </a:ext>
            </a:extLst>
          </p:cNvPr>
          <p:cNvSpPr txBox="1"/>
          <p:nvPr/>
        </p:nvSpPr>
        <p:spPr>
          <a:xfrm>
            <a:off x="3198129" y="1169598"/>
            <a:ext cx="6104897" cy="369332"/>
          </a:xfrm>
          <a:prstGeom prst="rect">
            <a:avLst/>
          </a:prstGeom>
          <a:solidFill>
            <a:schemeClr val="accent6">
              <a:alpha val="21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ko-KR" dirty="0">
                <a:solidFill>
                  <a:schemeClr val="bg1"/>
                </a:solidFill>
              </a:rPr>
              <a:t>맞아요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  <a:r>
              <a:rPr lang="ko-KR" altLang="ko-KR" dirty="0">
                <a:solidFill>
                  <a:schemeClr val="bg1"/>
                </a:solidFill>
              </a:rPr>
              <a:t>너무 화가 </a:t>
            </a:r>
            <a:r>
              <a:rPr lang="ko-KR" altLang="ko-KR" dirty="0" err="1">
                <a:solidFill>
                  <a:schemeClr val="bg1"/>
                </a:solidFill>
              </a:rPr>
              <a:t>났었어요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  <a:r>
              <a:rPr lang="ko-KR" altLang="ko-KR" dirty="0">
                <a:solidFill>
                  <a:schemeClr val="bg1"/>
                </a:solidFill>
              </a:rPr>
              <a:t>어른들은 믿을 수 없어요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8ECEA4-ACF9-45D7-B429-EC8AA05206E8}"/>
              </a:ext>
            </a:extLst>
          </p:cNvPr>
          <p:cNvSpPr txBox="1"/>
          <p:nvPr/>
        </p:nvSpPr>
        <p:spPr>
          <a:xfrm>
            <a:off x="4558748" y="3796546"/>
            <a:ext cx="4532243" cy="369332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ko-KR" dirty="0">
                <a:solidFill>
                  <a:schemeClr val="bg1"/>
                </a:solidFill>
              </a:rPr>
              <a:t>하지만 웬디는 무사히 집에 </a:t>
            </a:r>
            <a:r>
              <a:rPr lang="ko-KR" altLang="ko-KR" dirty="0" err="1">
                <a:solidFill>
                  <a:schemeClr val="bg1"/>
                </a:solidFill>
              </a:rPr>
              <a:t>돌아갔잖아요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  <a:endParaRPr lang="ko-KR" altLang="ko-KR" dirty="0">
              <a:solidFill>
                <a:schemeClr val="bg1"/>
              </a:solidFill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BB089C7C-1287-4C33-B8F5-36843417EC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" t="1504" r="50000" b="7822"/>
          <a:stretch/>
        </p:blipFill>
        <p:spPr>
          <a:xfrm>
            <a:off x="648071" y="897104"/>
            <a:ext cx="2093992" cy="2586771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874AFBF7-AFA6-427E-B20A-248B6C897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701" y="3620298"/>
            <a:ext cx="2082821" cy="251931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09E721A-0192-46F5-8A5E-95F90033E2D0}"/>
              </a:ext>
            </a:extLst>
          </p:cNvPr>
          <p:cNvSpPr txBox="1"/>
          <p:nvPr/>
        </p:nvSpPr>
        <p:spPr>
          <a:xfrm>
            <a:off x="3198128" y="1985532"/>
            <a:ext cx="6104897" cy="1477328"/>
          </a:xfrm>
          <a:prstGeom prst="rect">
            <a:avLst/>
          </a:prstGeom>
          <a:solidFill>
            <a:schemeClr val="accent6">
              <a:alpha val="21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ko-KR" dirty="0">
                <a:solidFill>
                  <a:schemeClr val="bg1"/>
                </a:solidFill>
              </a:rPr>
              <a:t>네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  <a:r>
              <a:rPr lang="ko-KR" altLang="ko-KR" dirty="0">
                <a:solidFill>
                  <a:schemeClr val="bg1"/>
                </a:solidFill>
              </a:rPr>
              <a:t>웬디의 어머니가 창문을 열어놓고 아이들이 돌아오기를 기다리고 있었어요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</a:p>
          <a:p>
            <a:r>
              <a:rPr lang="ko-KR" altLang="ko-KR" dirty="0" err="1">
                <a:solidFill>
                  <a:schemeClr val="bg1"/>
                </a:solidFill>
              </a:rPr>
              <a:t>웬디네</a:t>
            </a:r>
            <a:r>
              <a:rPr lang="ko-KR" altLang="ko-KR" dirty="0">
                <a:solidFill>
                  <a:schemeClr val="bg1"/>
                </a:solidFill>
              </a:rPr>
              <a:t> 아버지는 아이들을 방치한 자기 잘못이라고 애들이 </a:t>
            </a:r>
            <a:r>
              <a:rPr lang="ko-KR" altLang="ko-KR" dirty="0" err="1">
                <a:solidFill>
                  <a:schemeClr val="bg1"/>
                </a:solidFill>
              </a:rPr>
              <a:t>돌아올때까지</a:t>
            </a:r>
            <a:r>
              <a:rPr lang="ko-KR" altLang="ko-KR" dirty="0">
                <a:solidFill>
                  <a:schemeClr val="bg1"/>
                </a:solidFill>
              </a:rPr>
              <a:t> 개집에서 지내기까지 했어요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  <a:endParaRPr lang="ko-KR" altLang="ko-KR" dirty="0">
              <a:solidFill>
                <a:schemeClr val="bg1"/>
              </a:solidFill>
            </a:endParaRPr>
          </a:p>
          <a:p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A8C1B8D-E72B-47BF-BB7B-BD348ED8EECB}"/>
              </a:ext>
            </a:extLst>
          </p:cNvPr>
          <p:cNvSpPr txBox="1"/>
          <p:nvPr/>
        </p:nvSpPr>
        <p:spPr>
          <a:xfrm>
            <a:off x="4558747" y="4838218"/>
            <a:ext cx="4532243" cy="369332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ko-KR" dirty="0">
                <a:solidFill>
                  <a:schemeClr val="bg1"/>
                </a:solidFill>
              </a:rPr>
              <a:t>피터는 그걸 보고 어떤 생각이 들었나요</a:t>
            </a:r>
            <a:r>
              <a:rPr lang="en-US" altLang="ko-KR" dirty="0">
                <a:solidFill>
                  <a:schemeClr val="bg1"/>
                </a:solidFill>
              </a:rPr>
              <a:t>?</a:t>
            </a:r>
            <a:endParaRPr lang="ko-KR" altLang="ko-KR" dirty="0">
              <a:solidFill>
                <a:schemeClr val="bg1"/>
              </a:solidFill>
            </a:endParaRPr>
          </a:p>
        </p:txBody>
      </p:sp>
      <p:graphicFrame>
        <p:nvGraphicFramePr>
          <p:cNvPr id="35" name="표 34">
            <a:extLst>
              <a:ext uri="{FF2B5EF4-FFF2-40B4-BE49-F238E27FC236}">
                <a16:creationId xmlns:a16="http://schemas.microsoft.com/office/drawing/2014/main" id="{38B2C024-CD3E-4BDD-90BF-201BE74D7F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078199"/>
              </p:ext>
            </p:extLst>
          </p:nvPr>
        </p:nvGraphicFramePr>
        <p:xfrm>
          <a:off x="988693" y="6539829"/>
          <a:ext cx="1825370" cy="9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5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5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5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25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93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575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8253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타원 15"/>
          <p:cNvSpPr/>
          <p:nvPr/>
        </p:nvSpPr>
        <p:spPr>
          <a:xfrm>
            <a:off x="2685727" y="6513549"/>
            <a:ext cx="144000" cy="14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3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-2" y="6328229"/>
            <a:ext cx="12192001" cy="529771"/>
          </a:xfrm>
          <a:prstGeom prst="rect">
            <a:avLst/>
          </a:prstGeom>
          <a:solidFill>
            <a:srgbClr val="23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/>
          </p:nvPr>
        </p:nvGraphicFramePr>
        <p:xfrm>
          <a:off x="625248" y="6540304"/>
          <a:ext cx="8963730" cy="9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2000"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모서리가 둥근 직사각형 12"/>
          <p:cNvSpPr/>
          <p:nvPr/>
        </p:nvSpPr>
        <p:spPr>
          <a:xfrm>
            <a:off x="152852" y="6430282"/>
            <a:ext cx="324000" cy="3240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rtlCol="0" anchor="ctr"/>
          <a:lstStyle/>
          <a:p>
            <a:pPr algn="ctr"/>
            <a:r>
              <a:rPr lang="ko-KR" altLang="en-US" sz="1400" dirty="0">
                <a:solidFill>
                  <a:prstClr val="white"/>
                </a:solidFill>
              </a:rPr>
              <a:t>▶</a:t>
            </a:r>
          </a:p>
        </p:txBody>
      </p:sp>
      <p:sp>
        <p:nvSpPr>
          <p:cNvPr id="16" name="타원 15"/>
          <p:cNvSpPr/>
          <p:nvPr/>
        </p:nvSpPr>
        <p:spPr>
          <a:xfrm>
            <a:off x="3734588" y="6519976"/>
            <a:ext cx="144000" cy="14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18" name="Group 4"/>
          <p:cNvGrpSpPr>
            <a:grpSpLocks noChangeAspect="1"/>
          </p:cNvGrpSpPr>
          <p:nvPr/>
        </p:nvGrpSpPr>
        <p:grpSpPr bwMode="auto">
          <a:xfrm>
            <a:off x="9938812" y="6483227"/>
            <a:ext cx="260857" cy="222903"/>
            <a:chOff x="3813" y="2796"/>
            <a:chExt cx="866" cy="740"/>
          </a:xfrm>
          <a:solidFill>
            <a:srgbClr val="F6F6F6"/>
          </a:solidFill>
        </p:grpSpPr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3813" y="2850"/>
              <a:ext cx="400" cy="632"/>
            </a:xfrm>
            <a:custGeom>
              <a:avLst/>
              <a:gdLst>
                <a:gd name="T0" fmla="*/ 1465 w 1599"/>
                <a:gd name="T1" fmla="*/ 0 h 2529"/>
                <a:gd name="T2" fmla="*/ 1491 w 1599"/>
                <a:gd name="T3" fmla="*/ 2 h 2529"/>
                <a:gd name="T4" fmla="*/ 1515 w 1599"/>
                <a:gd name="T5" fmla="*/ 9 h 2529"/>
                <a:gd name="T6" fmla="*/ 1538 w 1599"/>
                <a:gd name="T7" fmla="*/ 22 h 2529"/>
                <a:gd name="T8" fmla="*/ 1559 w 1599"/>
                <a:gd name="T9" fmla="*/ 39 h 2529"/>
                <a:gd name="T10" fmla="*/ 1575 w 1599"/>
                <a:gd name="T11" fmla="*/ 60 h 2529"/>
                <a:gd name="T12" fmla="*/ 1588 w 1599"/>
                <a:gd name="T13" fmla="*/ 82 h 2529"/>
                <a:gd name="T14" fmla="*/ 1596 w 1599"/>
                <a:gd name="T15" fmla="*/ 106 h 2529"/>
                <a:gd name="T16" fmla="*/ 1599 w 1599"/>
                <a:gd name="T17" fmla="*/ 132 h 2529"/>
                <a:gd name="T18" fmla="*/ 1599 w 1599"/>
                <a:gd name="T19" fmla="*/ 2396 h 2529"/>
                <a:gd name="T20" fmla="*/ 1596 w 1599"/>
                <a:gd name="T21" fmla="*/ 2423 h 2529"/>
                <a:gd name="T22" fmla="*/ 1588 w 1599"/>
                <a:gd name="T23" fmla="*/ 2447 h 2529"/>
                <a:gd name="T24" fmla="*/ 1575 w 1599"/>
                <a:gd name="T25" fmla="*/ 2469 h 2529"/>
                <a:gd name="T26" fmla="*/ 1559 w 1599"/>
                <a:gd name="T27" fmla="*/ 2490 h 2529"/>
                <a:gd name="T28" fmla="*/ 1538 w 1599"/>
                <a:gd name="T29" fmla="*/ 2507 h 2529"/>
                <a:gd name="T30" fmla="*/ 1515 w 1599"/>
                <a:gd name="T31" fmla="*/ 2520 h 2529"/>
                <a:gd name="T32" fmla="*/ 1491 w 1599"/>
                <a:gd name="T33" fmla="*/ 2527 h 2529"/>
                <a:gd name="T34" fmla="*/ 1465 w 1599"/>
                <a:gd name="T35" fmla="*/ 2529 h 2529"/>
                <a:gd name="T36" fmla="*/ 1438 w 1599"/>
                <a:gd name="T37" fmla="*/ 2527 h 2529"/>
                <a:gd name="T38" fmla="*/ 1414 w 1599"/>
                <a:gd name="T39" fmla="*/ 2520 h 2529"/>
                <a:gd name="T40" fmla="*/ 1392 w 1599"/>
                <a:gd name="T41" fmla="*/ 2507 h 2529"/>
                <a:gd name="T42" fmla="*/ 1371 w 1599"/>
                <a:gd name="T43" fmla="*/ 2490 h 2529"/>
                <a:gd name="T44" fmla="*/ 678 w 1599"/>
                <a:gd name="T45" fmla="*/ 1797 h 2529"/>
                <a:gd name="T46" fmla="*/ 133 w 1599"/>
                <a:gd name="T47" fmla="*/ 1797 h 2529"/>
                <a:gd name="T48" fmla="*/ 108 w 1599"/>
                <a:gd name="T49" fmla="*/ 1795 h 2529"/>
                <a:gd name="T50" fmla="*/ 82 w 1599"/>
                <a:gd name="T51" fmla="*/ 1787 h 2529"/>
                <a:gd name="T52" fmla="*/ 60 w 1599"/>
                <a:gd name="T53" fmla="*/ 1775 h 2529"/>
                <a:gd name="T54" fmla="*/ 39 w 1599"/>
                <a:gd name="T55" fmla="*/ 1757 h 2529"/>
                <a:gd name="T56" fmla="*/ 22 w 1599"/>
                <a:gd name="T57" fmla="*/ 1737 h 2529"/>
                <a:gd name="T58" fmla="*/ 9 w 1599"/>
                <a:gd name="T59" fmla="*/ 1714 h 2529"/>
                <a:gd name="T60" fmla="*/ 2 w 1599"/>
                <a:gd name="T61" fmla="*/ 1690 h 2529"/>
                <a:gd name="T62" fmla="*/ 0 w 1599"/>
                <a:gd name="T63" fmla="*/ 1665 h 2529"/>
                <a:gd name="T64" fmla="*/ 0 w 1599"/>
                <a:gd name="T65" fmla="*/ 1272 h 2529"/>
                <a:gd name="T66" fmla="*/ 0 w 1599"/>
                <a:gd name="T67" fmla="*/ 865 h 2529"/>
                <a:gd name="T68" fmla="*/ 2 w 1599"/>
                <a:gd name="T69" fmla="*/ 839 h 2529"/>
                <a:gd name="T70" fmla="*/ 9 w 1599"/>
                <a:gd name="T71" fmla="*/ 815 h 2529"/>
                <a:gd name="T72" fmla="*/ 22 w 1599"/>
                <a:gd name="T73" fmla="*/ 793 h 2529"/>
                <a:gd name="T74" fmla="*/ 39 w 1599"/>
                <a:gd name="T75" fmla="*/ 771 h 2529"/>
                <a:gd name="T76" fmla="*/ 60 w 1599"/>
                <a:gd name="T77" fmla="*/ 755 h 2529"/>
                <a:gd name="T78" fmla="*/ 82 w 1599"/>
                <a:gd name="T79" fmla="*/ 742 h 2529"/>
                <a:gd name="T80" fmla="*/ 108 w 1599"/>
                <a:gd name="T81" fmla="*/ 735 h 2529"/>
                <a:gd name="T82" fmla="*/ 133 w 1599"/>
                <a:gd name="T83" fmla="*/ 732 h 2529"/>
                <a:gd name="T84" fmla="*/ 678 w 1599"/>
                <a:gd name="T85" fmla="*/ 732 h 2529"/>
                <a:gd name="T86" fmla="*/ 1371 w 1599"/>
                <a:gd name="T87" fmla="*/ 39 h 2529"/>
                <a:gd name="T88" fmla="*/ 1392 w 1599"/>
                <a:gd name="T89" fmla="*/ 22 h 2529"/>
                <a:gd name="T90" fmla="*/ 1414 w 1599"/>
                <a:gd name="T91" fmla="*/ 9 h 2529"/>
                <a:gd name="T92" fmla="*/ 1438 w 1599"/>
                <a:gd name="T93" fmla="*/ 2 h 2529"/>
                <a:gd name="T94" fmla="*/ 1465 w 1599"/>
                <a:gd name="T95" fmla="*/ 0 h 2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99" h="2529">
                  <a:moveTo>
                    <a:pt x="1465" y="0"/>
                  </a:moveTo>
                  <a:lnTo>
                    <a:pt x="1491" y="2"/>
                  </a:lnTo>
                  <a:lnTo>
                    <a:pt x="1515" y="9"/>
                  </a:lnTo>
                  <a:lnTo>
                    <a:pt x="1538" y="22"/>
                  </a:lnTo>
                  <a:lnTo>
                    <a:pt x="1559" y="39"/>
                  </a:lnTo>
                  <a:lnTo>
                    <a:pt x="1575" y="60"/>
                  </a:lnTo>
                  <a:lnTo>
                    <a:pt x="1588" y="82"/>
                  </a:lnTo>
                  <a:lnTo>
                    <a:pt x="1596" y="106"/>
                  </a:lnTo>
                  <a:lnTo>
                    <a:pt x="1599" y="132"/>
                  </a:lnTo>
                  <a:lnTo>
                    <a:pt x="1599" y="2396"/>
                  </a:lnTo>
                  <a:lnTo>
                    <a:pt x="1596" y="2423"/>
                  </a:lnTo>
                  <a:lnTo>
                    <a:pt x="1588" y="2447"/>
                  </a:lnTo>
                  <a:lnTo>
                    <a:pt x="1575" y="2469"/>
                  </a:lnTo>
                  <a:lnTo>
                    <a:pt x="1559" y="2490"/>
                  </a:lnTo>
                  <a:lnTo>
                    <a:pt x="1538" y="2507"/>
                  </a:lnTo>
                  <a:lnTo>
                    <a:pt x="1515" y="2520"/>
                  </a:lnTo>
                  <a:lnTo>
                    <a:pt x="1491" y="2527"/>
                  </a:lnTo>
                  <a:lnTo>
                    <a:pt x="1465" y="2529"/>
                  </a:lnTo>
                  <a:lnTo>
                    <a:pt x="1438" y="2527"/>
                  </a:lnTo>
                  <a:lnTo>
                    <a:pt x="1414" y="2520"/>
                  </a:lnTo>
                  <a:lnTo>
                    <a:pt x="1392" y="2507"/>
                  </a:lnTo>
                  <a:lnTo>
                    <a:pt x="1371" y="2490"/>
                  </a:lnTo>
                  <a:lnTo>
                    <a:pt x="678" y="1797"/>
                  </a:lnTo>
                  <a:lnTo>
                    <a:pt x="133" y="1797"/>
                  </a:lnTo>
                  <a:lnTo>
                    <a:pt x="108" y="1795"/>
                  </a:lnTo>
                  <a:lnTo>
                    <a:pt x="82" y="1787"/>
                  </a:lnTo>
                  <a:lnTo>
                    <a:pt x="60" y="1775"/>
                  </a:lnTo>
                  <a:lnTo>
                    <a:pt x="39" y="1757"/>
                  </a:lnTo>
                  <a:lnTo>
                    <a:pt x="22" y="1737"/>
                  </a:lnTo>
                  <a:lnTo>
                    <a:pt x="9" y="1714"/>
                  </a:lnTo>
                  <a:lnTo>
                    <a:pt x="2" y="1690"/>
                  </a:lnTo>
                  <a:lnTo>
                    <a:pt x="0" y="1665"/>
                  </a:lnTo>
                  <a:lnTo>
                    <a:pt x="0" y="1272"/>
                  </a:lnTo>
                  <a:lnTo>
                    <a:pt x="0" y="865"/>
                  </a:lnTo>
                  <a:lnTo>
                    <a:pt x="2" y="839"/>
                  </a:lnTo>
                  <a:lnTo>
                    <a:pt x="9" y="815"/>
                  </a:lnTo>
                  <a:lnTo>
                    <a:pt x="22" y="793"/>
                  </a:lnTo>
                  <a:lnTo>
                    <a:pt x="39" y="771"/>
                  </a:lnTo>
                  <a:lnTo>
                    <a:pt x="60" y="755"/>
                  </a:lnTo>
                  <a:lnTo>
                    <a:pt x="82" y="742"/>
                  </a:lnTo>
                  <a:lnTo>
                    <a:pt x="108" y="735"/>
                  </a:lnTo>
                  <a:lnTo>
                    <a:pt x="133" y="732"/>
                  </a:lnTo>
                  <a:lnTo>
                    <a:pt x="678" y="732"/>
                  </a:lnTo>
                  <a:lnTo>
                    <a:pt x="1371" y="39"/>
                  </a:lnTo>
                  <a:lnTo>
                    <a:pt x="1392" y="22"/>
                  </a:lnTo>
                  <a:lnTo>
                    <a:pt x="1414" y="9"/>
                  </a:lnTo>
                  <a:lnTo>
                    <a:pt x="1438" y="2"/>
                  </a:lnTo>
                  <a:lnTo>
                    <a:pt x="14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4285" y="3041"/>
              <a:ext cx="127" cy="250"/>
            </a:xfrm>
            <a:custGeom>
              <a:avLst/>
              <a:gdLst>
                <a:gd name="T0" fmla="*/ 153 w 507"/>
                <a:gd name="T1" fmla="*/ 1 h 999"/>
                <a:gd name="T2" fmla="*/ 184 w 507"/>
                <a:gd name="T3" fmla="*/ 11 h 999"/>
                <a:gd name="T4" fmla="*/ 275 w 507"/>
                <a:gd name="T5" fmla="*/ 57 h 999"/>
                <a:gd name="T6" fmla="*/ 353 w 507"/>
                <a:gd name="T7" fmla="*/ 121 h 999"/>
                <a:gd name="T8" fmla="*/ 418 w 507"/>
                <a:gd name="T9" fmla="*/ 204 h 999"/>
                <a:gd name="T10" fmla="*/ 468 w 507"/>
                <a:gd name="T11" fmla="*/ 297 h 999"/>
                <a:gd name="T12" fmla="*/ 497 w 507"/>
                <a:gd name="T13" fmla="*/ 397 h 999"/>
                <a:gd name="T14" fmla="*/ 507 w 507"/>
                <a:gd name="T15" fmla="*/ 500 h 999"/>
                <a:gd name="T16" fmla="*/ 497 w 507"/>
                <a:gd name="T17" fmla="*/ 602 h 999"/>
                <a:gd name="T18" fmla="*/ 468 w 507"/>
                <a:gd name="T19" fmla="*/ 700 h 999"/>
                <a:gd name="T20" fmla="*/ 418 w 507"/>
                <a:gd name="T21" fmla="*/ 794 h 999"/>
                <a:gd name="T22" fmla="*/ 353 w 507"/>
                <a:gd name="T23" fmla="*/ 876 h 999"/>
                <a:gd name="T24" fmla="*/ 275 w 507"/>
                <a:gd name="T25" fmla="*/ 941 h 999"/>
                <a:gd name="T26" fmla="*/ 184 w 507"/>
                <a:gd name="T27" fmla="*/ 988 h 999"/>
                <a:gd name="T28" fmla="*/ 153 w 507"/>
                <a:gd name="T29" fmla="*/ 998 h 999"/>
                <a:gd name="T30" fmla="*/ 106 w 507"/>
                <a:gd name="T31" fmla="*/ 997 h 999"/>
                <a:gd name="T32" fmla="*/ 60 w 507"/>
                <a:gd name="T33" fmla="*/ 978 h 999"/>
                <a:gd name="T34" fmla="*/ 22 w 507"/>
                <a:gd name="T35" fmla="*/ 940 h 999"/>
                <a:gd name="T36" fmla="*/ 2 w 507"/>
                <a:gd name="T37" fmla="*/ 893 h 999"/>
                <a:gd name="T38" fmla="*/ 1 w 507"/>
                <a:gd name="T39" fmla="*/ 845 h 999"/>
                <a:gd name="T40" fmla="*/ 13 w 507"/>
                <a:gd name="T41" fmla="*/ 808 h 999"/>
                <a:gd name="T42" fmla="*/ 42 w 507"/>
                <a:gd name="T43" fmla="*/ 773 h 999"/>
                <a:gd name="T44" fmla="*/ 85 w 507"/>
                <a:gd name="T45" fmla="*/ 740 h 999"/>
                <a:gd name="T46" fmla="*/ 156 w 507"/>
                <a:gd name="T47" fmla="*/ 692 h 999"/>
                <a:gd name="T48" fmla="*/ 198 w 507"/>
                <a:gd name="T49" fmla="*/ 648 h 999"/>
                <a:gd name="T50" fmla="*/ 226 w 507"/>
                <a:gd name="T51" fmla="*/ 593 h 999"/>
                <a:gd name="T52" fmla="*/ 239 w 507"/>
                <a:gd name="T53" fmla="*/ 534 h 999"/>
                <a:gd name="T54" fmla="*/ 239 w 507"/>
                <a:gd name="T55" fmla="*/ 465 h 999"/>
                <a:gd name="T56" fmla="*/ 226 w 507"/>
                <a:gd name="T57" fmla="*/ 406 h 999"/>
                <a:gd name="T58" fmla="*/ 198 w 507"/>
                <a:gd name="T59" fmla="*/ 351 h 999"/>
                <a:gd name="T60" fmla="*/ 156 w 507"/>
                <a:gd name="T61" fmla="*/ 307 h 999"/>
                <a:gd name="T62" fmla="*/ 62 w 507"/>
                <a:gd name="T63" fmla="*/ 244 h 999"/>
                <a:gd name="T64" fmla="*/ 24 w 507"/>
                <a:gd name="T65" fmla="*/ 207 h 999"/>
                <a:gd name="T66" fmla="*/ 6 w 507"/>
                <a:gd name="T67" fmla="*/ 174 h 999"/>
                <a:gd name="T68" fmla="*/ 0 w 507"/>
                <a:gd name="T69" fmla="*/ 133 h 999"/>
                <a:gd name="T70" fmla="*/ 9 w 507"/>
                <a:gd name="T71" fmla="*/ 81 h 999"/>
                <a:gd name="T72" fmla="*/ 39 w 507"/>
                <a:gd name="T73" fmla="*/ 39 h 999"/>
                <a:gd name="T74" fmla="*/ 82 w 507"/>
                <a:gd name="T75" fmla="*/ 10 h 999"/>
                <a:gd name="T76" fmla="*/ 133 w 507"/>
                <a:gd name="T77" fmla="*/ 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7" h="999">
                  <a:moveTo>
                    <a:pt x="133" y="0"/>
                  </a:moveTo>
                  <a:lnTo>
                    <a:pt x="153" y="1"/>
                  </a:lnTo>
                  <a:lnTo>
                    <a:pt x="170" y="4"/>
                  </a:lnTo>
                  <a:lnTo>
                    <a:pt x="184" y="11"/>
                  </a:lnTo>
                  <a:lnTo>
                    <a:pt x="232" y="32"/>
                  </a:lnTo>
                  <a:lnTo>
                    <a:pt x="275" y="57"/>
                  </a:lnTo>
                  <a:lnTo>
                    <a:pt x="316" y="87"/>
                  </a:lnTo>
                  <a:lnTo>
                    <a:pt x="353" y="121"/>
                  </a:lnTo>
                  <a:lnTo>
                    <a:pt x="388" y="160"/>
                  </a:lnTo>
                  <a:lnTo>
                    <a:pt x="418" y="204"/>
                  </a:lnTo>
                  <a:lnTo>
                    <a:pt x="446" y="250"/>
                  </a:lnTo>
                  <a:lnTo>
                    <a:pt x="468" y="297"/>
                  </a:lnTo>
                  <a:lnTo>
                    <a:pt x="485" y="347"/>
                  </a:lnTo>
                  <a:lnTo>
                    <a:pt x="497" y="397"/>
                  </a:lnTo>
                  <a:lnTo>
                    <a:pt x="505" y="447"/>
                  </a:lnTo>
                  <a:lnTo>
                    <a:pt x="507" y="500"/>
                  </a:lnTo>
                  <a:lnTo>
                    <a:pt x="505" y="552"/>
                  </a:lnTo>
                  <a:lnTo>
                    <a:pt x="497" y="602"/>
                  </a:lnTo>
                  <a:lnTo>
                    <a:pt x="485" y="652"/>
                  </a:lnTo>
                  <a:lnTo>
                    <a:pt x="468" y="700"/>
                  </a:lnTo>
                  <a:lnTo>
                    <a:pt x="446" y="748"/>
                  </a:lnTo>
                  <a:lnTo>
                    <a:pt x="418" y="794"/>
                  </a:lnTo>
                  <a:lnTo>
                    <a:pt x="388" y="837"/>
                  </a:lnTo>
                  <a:lnTo>
                    <a:pt x="353" y="876"/>
                  </a:lnTo>
                  <a:lnTo>
                    <a:pt x="316" y="911"/>
                  </a:lnTo>
                  <a:lnTo>
                    <a:pt x="275" y="941"/>
                  </a:lnTo>
                  <a:lnTo>
                    <a:pt x="232" y="967"/>
                  </a:lnTo>
                  <a:lnTo>
                    <a:pt x="184" y="988"/>
                  </a:lnTo>
                  <a:lnTo>
                    <a:pt x="170" y="994"/>
                  </a:lnTo>
                  <a:lnTo>
                    <a:pt x="153" y="998"/>
                  </a:lnTo>
                  <a:lnTo>
                    <a:pt x="133" y="999"/>
                  </a:lnTo>
                  <a:lnTo>
                    <a:pt x="106" y="997"/>
                  </a:lnTo>
                  <a:lnTo>
                    <a:pt x="82" y="989"/>
                  </a:lnTo>
                  <a:lnTo>
                    <a:pt x="60" y="978"/>
                  </a:lnTo>
                  <a:lnTo>
                    <a:pt x="39" y="961"/>
                  </a:lnTo>
                  <a:lnTo>
                    <a:pt x="22" y="940"/>
                  </a:lnTo>
                  <a:lnTo>
                    <a:pt x="9" y="918"/>
                  </a:lnTo>
                  <a:lnTo>
                    <a:pt x="2" y="893"/>
                  </a:lnTo>
                  <a:lnTo>
                    <a:pt x="0" y="866"/>
                  </a:lnTo>
                  <a:lnTo>
                    <a:pt x="1" y="845"/>
                  </a:lnTo>
                  <a:lnTo>
                    <a:pt x="6" y="826"/>
                  </a:lnTo>
                  <a:lnTo>
                    <a:pt x="13" y="808"/>
                  </a:lnTo>
                  <a:lnTo>
                    <a:pt x="24" y="792"/>
                  </a:lnTo>
                  <a:lnTo>
                    <a:pt x="42" y="773"/>
                  </a:lnTo>
                  <a:lnTo>
                    <a:pt x="62" y="755"/>
                  </a:lnTo>
                  <a:lnTo>
                    <a:pt x="85" y="740"/>
                  </a:lnTo>
                  <a:lnTo>
                    <a:pt x="120" y="717"/>
                  </a:lnTo>
                  <a:lnTo>
                    <a:pt x="156" y="692"/>
                  </a:lnTo>
                  <a:lnTo>
                    <a:pt x="178" y="672"/>
                  </a:lnTo>
                  <a:lnTo>
                    <a:pt x="198" y="648"/>
                  </a:lnTo>
                  <a:lnTo>
                    <a:pt x="216" y="618"/>
                  </a:lnTo>
                  <a:lnTo>
                    <a:pt x="226" y="593"/>
                  </a:lnTo>
                  <a:lnTo>
                    <a:pt x="235" y="564"/>
                  </a:lnTo>
                  <a:lnTo>
                    <a:pt x="239" y="534"/>
                  </a:lnTo>
                  <a:lnTo>
                    <a:pt x="241" y="500"/>
                  </a:lnTo>
                  <a:lnTo>
                    <a:pt x="239" y="465"/>
                  </a:lnTo>
                  <a:lnTo>
                    <a:pt x="235" y="435"/>
                  </a:lnTo>
                  <a:lnTo>
                    <a:pt x="226" y="406"/>
                  </a:lnTo>
                  <a:lnTo>
                    <a:pt x="216" y="381"/>
                  </a:lnTo>
                  <a:lnTo>
                    <a:pt x="198" y="351"/>
                  </a:lnTo>
                  <a:lnTo>
                    <a:pt x="178" y="327"/>
                  </a:lnTo>
                  <a:lnTo>
                    <a:pt x="156" y="307"/>
                  </a:lnTo>
                  <a:lnTo>
                    <a:pt x="85" y="260"/>
                  </a:lnTo>
                  <a:lnTo>
                    <a:pt x="62" y="244"/>
                  </a:lnTo>
                  <a:lnTo>
                    <a:pt x="42" y="227"/>
                  </a:lnTo>
                  <a:lnTo>
                    <a:pt x="24" y="207"/>
                  </a:lnTo>
                  <a:lnTo>
                    <a:pt x="13" y="191"/>
                  </a:lnTo>
                  <a:lnTo>
                    <a:pt x="6" y="174"/>
                  </a:lnTo>
                  <a:lnTo>
                    <a:pt x="1" y="154"/>
                  </a:lnTo>
                  <a:lnTo>
                    <a:pt x="0" y="133"/>
                  </a:lnTo>
                  <a:lnTo>
                    <a:pt x="2" y="107"/>
                  </a:lnTo>
                  <a:lnTo>
                    <a:pt x="9" y="81"/>
                  </a:lnTo>
                  <a:lnTo>
                    <a:pt x="22" y="59"/>
                  </a:lnTo>
                  <a:lnTo>
                    <a:pt x="39" y="39"/>
                  </a:lnTo>
                  <a:lnTo>
                    <a:pt x="60" y="22"/>
                  </a:lnTo>
                  <a:lnTo>
                    <a:pt x="82" y="10"/>
                  </a:lnTo>
                  <a:lnTo>
                    <a:pt x="106" y="2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4337" y="2918"/>
              <a:ext cx="208" cy="496"/>
            </a:xfrm>
            <a:custGeom>
              <a:avLst/>
              <a:gdLst>
                <a:gd name="T0" fmla="*/ 161 w 833"/>
                <a:gd name="T1" fmla="*/ 3 h 1981"/>
                <a:gd name="T2" fmla="*/ 259 w 833"/>
                <a:gd name="T3" fmla="*/ 44 h 1981"/>
                <a:gd name="T4" fmla="*/ 391 w 833"/>
                <a:gd name="T5" fmla="*/ 123 h 1981"/>
                <a:gd name="T6" fmla="*/ 508 w 833"/>
                <a:gd name="T7" fmla="*/ 221 h 1981"/>
                <a:gd name="T8" fmla="*/ 610 w 833"/>
                <a:gd name="T9" fmla="*/ 337 h 1981"/>
                <a:gd name="T10" fmla="*/ 698 w 833"/>
                <a:gd name="T11" fmla="*/ 471 h 1981"/>
                <a:gd name="T12" fmla="*/ 764 w 833"/>
                <a:gd name="T13" fmla="*/ 611 h 1981"/>
                <a:gd name="T14" fmla="*/ 808 w 833"/>
                <a:gd name="T15" fmla="*/ 759 h 1981"/>
                <a:gd name="T16" fmla="*/ 830 w 833"/>
                <a:gd name="T17" fmla="*/ 912 h 1981"/>
                <a:gd name="T18" fmla="*/ 830 w 833"/>
                <a:gd name="T19" fmla="*/ 1069 h 1981"/>
                <a:gd name="T20" fmla="*/ 808 w 833"/>
                <a:gd name="T21" fmla="*/ 1223 h 1981"/>
                <a:gd name="T22" fmla="*/ 764 w 833"/>
                <a:gd name="T23" fmla="*/ 1369 h 1981"/>
                <a:gd name="T24" fmla="*/ 698 w 833"/>
                <a:gd name="T25" fmla="*/ 1511 h 1981"/>
                <a:gd name="T26" fmla="*/ 610 w 833"/>
                <a:gd name="T27" fmla="*/ 1644 h 1981"/>
                <a:gd name="T28" fmla="*/ 508 w 833"/>
                <a:gd name="T29" fmla="*/ 1760 h 1981"/>
                <a:gd name="T30" fmla="*/ 391 w 833"/>
                <a:gd name="T31" fmla="*/ 1858 h 1981"/>
                <a:gd name="T32" fmla="*/ 259 w 833"/>
                <a:gd name="T33" fmla="*/ 1938 h 1981"/>
                <a:gd name="T34" fmla="*/ 162 w 833"/>
                <a:gd name="T35" fmla="*/ 1979 h 1981"/>
                <a:gd name="T36" fmla="*/ 109 w 833"/>
                <a:gd name="T37" fmla="*/ 1979 h 1981"/>
                <a:gd name="T38" fmla="*/ 61 w 833"/>
                <a:gd name="T39" fmla="*/ 1959 h 1981"/>
                <a:gd name="T40" fmla="*/ 23 w 833"/>
                <a:gd name="T41" fmla="*/ 1921 h 1981"/>
                <a:gd name="T42" fmla="*/ 3 w 833"/>
                <a:gd name="T43" fmla="*/ 1874 h 1981"/>
                <a:gd name="T44" fmla="*/ 3 w 833"/>
                <a:gd name="T45" fmla="*/ 1822 h 1981"/>
                <a:gd name="T46" fmla="*/ 21 w 833"/>
                <a:gd name="T47" fmla="*/ 1777 h 1981"/>
                <a:gd name="T48" fmla="*/ 57 w 833"/>
                <a:gd name="T49" fmla="*/ 1740 h 1981"/>
                <a:gd name="T50" fmla="*/ 125 w 833"/>
                <a:gd name="T51" fmla="*/ 1702 h 1981"/>
                <a:gd name="T52" fmla="*/ 195 w 833"/>
                <a:gd name="T53" fmla="*/ 1664 h 1981"/>
                <a:gd name="T54" fmla="*/ 240 w 833"/>
                <a:gd name="T55" fmla="*/ 1633 h 1981"/>
                <a:gd name="T56" fmla="*/ 335 w 833"/>
                <a:gd name="T57" fmla="*/ 1552 h 1981"/>
                <a:gd name="T58" fmla="*/ 415 w 833"/>
                <a:gd name="T59" fmla="*/ 1458 h 1981"/>
                <a:gd name="T60" fmla="*/ 480 w 833"/>
                <a:gd name="T61" fmla="*/ 1352 h 1981"/>
                <a:gd name="T62" fmla="*/ 528 w 833"/>
                <a:gd name="T63" fmla="*/ 1236 h 1981"/>
                <a:gd name="T64" fmla="*/ 557 w 833"/>
                <a:gd name="T65" fmla="*/ 1115 h 1981"/>
                <a:gd name="T66" fmla="*/ 567 w 833"/>
                <a:gd name="T67" fmla="*/ 991 h 1981"/>
                <a:gd name="T68" fmla="*/ 557 w 833"/>
                <a:gd name="T69" fmla="*/ 865 h 1981"/>
                <a:gd name="T70" fmla="*/ 528 w 833"/>
                <a:gd name="T71" fmla="*/ 745 h 1981"/>
                <a:gd name="T72" fmla="*/ 480 w 833"/>
                <a:gd name="T73" fmla="*/ 629 h 1981"/>
                <a:gd name="T74" fmla="*/ 415 w 833"/>
                <a:gd name="T75" fmla="*/ 523 h 1981"/>
                <a:gd name="T76" fmla="*/ 335 w 833"/>
                <a:gd name="T77" fmla="*/ 429 h 1981"/>
                <a:gd name="T78" fmla="*/ 240 w 833"/>
                <a:gd name="T79" fmla="*/ 348 h 1981"/>
                <a:gd name="T80" fmla="*/ 195 w 833"/>
                <a:gd name="T81" fmla="*/ 318 h 1981"/>
                <a:gd name="T82" fmla="*/ 125 w 833"/>
                <a:gd name="T83" fmla="*/ 279 h 1981"/>
                <a:gd name="T84" fmla="*/ 57 w 833"/>
                <a:gd name="T85" fmla="*/ 241 h 1981"/>
                <a:gd name="T86" fmla="*/ 21 w 833"/>
                <a:gd name="T87" fmla="*/ 204 h 1981"/>
                <a:gd name="T88" fmla="*/ 3 w 833"/>
                <a:gd name="T89" fmla="*/ 159 h 1981"/>
                <a:gd name="T90" fmla="*/ 3 w 833"/>
                <a:gd name="T91" fmla="*/ 107 h 1981"/>
                <a:gd name="T92" fmla="*/ 23 w 833"/>
                <a:gd name="T93" fmla="*/ 60 h 1981"/>
                <a:gd name="T94" fmla="*/ 61 w 833"/>
                <a:gd name="T95" fmla="*/ 22 h 1981"/>
                <a:gd name="T96" fmla="*/ 108 w 833"/>
                <a:gd name="T97" fmla="*/ 3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33" h="1981">
                  <a:moveTo>
                    <a:pt x="133" y="0"/>
                  </a:moveTo>
                  <a:lnTo>
                    <a:pt x="161" y="3"/>
                  </a:lnTo>
                  <a:lnTo>
                    <a:pt x="188" y="10"/>
                  </a:lnTo>
                  <a:lnTo>
                    <a:pt x="259" y="44"/>
                  </a:lnTo>
                  <a:lnTo>
                    <a:pt x="326" y="81"/>
                  </a:lnTo>
                  <a:lnTo>
                    <a:pt x="391" y="123"/>
                  </a:lnTo>
                  <a:lnTo>
                    <a:pt x="451" y="169"/>
                  </a:lnTo>
                  <a:lnTo>
                    <a:pt x="508" y="221"/>
                  </a:lnTo>
                  <a:lnTo>
                    <a:pt x="560" y="277"/>
                  </a:lnTo>
                  <a:lnTo>
                    <a:pt x="610" y="337"/>
                  </a:lnTo>
                  <a:lnTo>
                    <a:pt x="656" y="403"/>
                  </a:lnTo>
                  <a:lnTo>
                    <a:pt x="698" y="471"/>
                  </a:lnTo>
                  <a:lnTo>
                    <a:pt x="733" y="541"/>
                  </a:lnTo>
                  <a:lnTo>
                    <a:pt x="764" y="611"/>
                  </a:lnTo>
                  <a:lnTo>
                    <a:pt x="789" y="684"/>
                  </a:lnTo>
                  <a:lnTo>
                    <a:pt x="808" y="759"/>
                  </a:lnTo>
                  <a:lnTo>
                    <a:pt x="822" y="835"/>
                  </a:lnTo>
                  <a:lnTo>
                    <a:pt x="830" y="912"/>
                  </a:lnTo>
                  <a:lnTo>
                    <a:pt x="833" y="991"/>
                  </a:lnTo>
                  <a:lnTo>
                    <a:pt x="830" y="1069"/>
                  </a:lnTo>
                  <a:lnTo>
                    <a:pt x="822" y="1147"/>
                  </a:lnTo>
                  <a:lnTo>
                    <a:pt x="808" y="1223"/>
                  </a:lnTo>
                  <a:lnTo>
                    <a:pt x="789" y="1297"/>
                  </a:lnTo>
                  <a:lnTo>
                    <a:pt x="764" y="1369"/>
                  </a:lnTo>
                  <a:lnTo>
                    <a:pt x="733" y="1440"/>
                  </a:lnTo>
                  <a:lnTo>
                    <a:pt x="698" y="1511"/>
                  </a:lnTo>
                  <a:lnTo>
                    <a:pt x="656" y="1578"/>
                  </a:lnTo>
                  <a:lnTo>
                    <a:pt x="610" y="1644"/>
                  </a:lnTo>
                  <a:lnTo>
                    <a:pt x="560" y="1704"/>
                  </a:lnTo>
                  <a:lnTo>
                    <a:pt x="508" y="1760"/>
                  </a:lnTo>
                  <a:lnTo>
                    <a:pt x="451" y="1811"/>
                  </a:lnTo>
                  <a:lnTo>
                    <a:pt x="391" y="1858"/>
                  </a:lnTo>
                  <a:lnTo>
                    <a:pt x="326" y="1900"/>
                  </a:lnTo>
                  <a:lnTo>
                    <a:pt x="259" y="1938"/>
                  </a:lnTo>
                  <a:lnTo>
                    <a:pt x="188" y="1971"/>
                  </a:lnTo>
                  <a:lnTo>
                    <a:pt x="162" y="1979"/>
                  </a:lnTo>
                  <a:lnTo>
                    <a:pt x="135" y="1981"/>
                  </a:lnTo>
                  <a:lnTo>
                    <a:pt x="109" y="1979"/>
                  </a:lnTo>
                  <a:lnTo>
                    <a:pt x="84" y="1972"/>
                  </a:lnTo>
                  <a:lnTo>
                    <a:pt x="61" y="1959"/>
                  </a:lnTo>
                  <a:lnTo>
                    <a:pt x="41" y="1942"/>
                  </a:lnTo>
                  <a:lnTo>
                    <a:pt x="23" y="1921"/>
                  </a:lnTo>
                  <a:lnTo>
                    <a:pt x="10" y="1899"/>
                  </a:lnTo>
                  <a:lnTo>
                    <a:pt x="3" y="1874"/>
                  </a:lnTo>
                  <a:lnTo>
                    <a:pt x="0" y="1848"/>
                  </a:lnTo>
                  <a:lnTo>
                    <a:pt x="3" y="1822"/>
                  </a:lnTo>
                  <a:lnTo>
                    <a:pt x="10" y="1799"/>
                  </a:lnTo>
                  <a:lnTo>
                    <a:pt x="21" y="1777"/>
                  </a:lnTo>
                  <a:lnTo>
                    <a:pt x="36" y="1758"/>
                  </a:lnTo>
                  <a:lnTo>
                    <a:pt x="57" y="1740"/>
                  </a:lnTo>
                  <a:lnTo>
                    <a:pt x="82" y="1725"/>
                  </a:lnTo>
                  <a:lnTo>
                    <a:pt x="125" y="1702"/>
                  </a:lnTo>
                  <a:lnTo>
                    <a:pt x="163" y="1682"/>
                  </a:lnTo>
                  <a:lnTo>
                    <a:pt x="195" y="1664"/>
                  </a:lnTo>
                  <a:lnTo>
                    <a:pt x="220" y="1647"/>
                  </a:lnTo>
                  <a:lnTo>
                    <a:pt x="240" y="1633"/>
                  </a:lnTo>
                  <a:lnTo>
                    <a:pt x="289" y="1594"/>
                  </a:lnTo>
                  <a:lnTo>
                    <a:pt x="335" y="1552"/>
                  </a:lnTo>
                  <a:lnTo>
                    <a:pt x="377" y="1507"/>
                  </a:lnTo>
                  <a:lnTo>
                    <a:pt x="415" y="1458"/>
                  </a:lnTo>
                  <a:lnTo>
                    <a:pt x="450" y="1406"/>
                  </a:lnTo>
                  <a:lnTo>
                    <a:pt x="480" y="1352"/>
                  </a:lnTo>
                  <a:lnTo>
                    <a:pt x="507" y="1295"/>
                  </a:lnTo>
                  <a:lnTo>
                    <a:pt x="528" y="1236"/>
                  </a:lnTo>
                  <a:lnTo>
                    <a:pt x="545" y="1177"/>
                  </a:lnTo>
                  <a:lnTo>
                    <a:pt x="557" y="1115"/>
                  </a:lnTo>
                  <a:lnTo>
                    <a:pt x="565" y="1054"/>
                  </a:lnTo>
                  <a:lnTo>
                    <a:pt x="567" y="991"/>
                  </a:lnTo>
                  <a:lnTo>
                    <a:pt x="565" y="928"/>
                  </a:lnTo>
                  <a:lnTo>
                    <a:pt x="557" y="865"/>
                  </a:lnTo>
                  <a:lnTo>
                    <a:pt x="545" y="804"/>
                  </a:lnTo>
                  <a:lnTo>
                    <a:pt x="528" y="745"/>
                  </a:lnTo>
                  <a:lnTo>
                    <a:pt x="507" y="686"/>
                  </a:lnTo>
                  <a:lnTo>
                    <a:pt x="480" y="629"/>
                  </a:lnTo>
                  <a:lnTo>
                    <a:pt x="450" y="574"/>
                  </a:lnTo>
                  <a:lnTo>
                    <a:pt x="415" y="523"/>
                  </a:lnTo>
                  <a:lnTo>
                    <a:pt x="377" y="474"/>
                  </a:lnTo>
                  <a:lnTo>
                    <a:pt x="335" y="429"/>
                  </a:lnTo>
                  <a:lnTo>
                    <a:pt x="289" y="387"/>
                  </a:lnTo>
                  <a:lnTo>
                    <a:pt x="240" y="348"/>
                  </a:lnTo>
                  <a:lnTo>
                    <a:pt x="220" y="334"/>
                  </a:lnTo>
                  <a:lnTo>
                    <a:pt x="195" y="318"/>
                  </a:lnTo>
                  <a:lnTo>
                    <a:pt x="163" y="299"/>
                  </a:lnTo>
                  <a:lnTo>
                    <a:pt x="125" y="279"/>
                  </a:lnTo>
                  <a:lnTo>
                    <a:pt x="82" y="256"/>
                  </a:lnTo>
                  <a:lnTo>
                    <a:pt x="57" y="241"/>
                  </a:lnTo>
                  <a:lnTo>
                    <a:pt x="36" y="224"/>
                  </a:lnTo>
                  <a:lnTo>
                    <a:pt x="21" y="204"/>
                  </a:lnTo>
                  <a:lnTo>
                    <a:pt x="10" y="183"/>
                  </a:lnTo>
                  <a:lnTo>
                    <a:pt x="3" y="159"/>
                  </a:lnTo>
                  <a:lnTo>
                    <a:pt x="0" y="134"/>
                  </a:lnTo>
                  <a:lnTo>
                    <a:pt x="3" y="107"/>
                  </a:lnTo>
                  <a:lnTo>
                    <a:pt x="10" y="83"/>
                  </a:lnTo>
                  <a:lnTo>
                    <a:pt x="23" y="60"/>
                  </a:lnTo>
                  <a:lnTo>
                    <a:pt x="41" y="40"/>
                  </a:lnTo>
                  <a:lnTo>
                    <a:pt x="61" y="22"/>
                  </a:lnTo>
                  <a:lnTo>
                    <a:pt x="84" y="10"/>
                  </a:lnTo>
                  <a:lnTo>
                    <a:pt x="108" y="3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9"/>
            <p:cNvSpPr>
              <a:spLocks/>
            </p:cNvSpPr>
            <p:nvPr/>
          </p:nvSpPr>
          <p:spPr bwMode="auto">
            <a:xfrm>
              <a:off x="4390" y="2796"/>
              <a:ext cx="289" cy="740"/>
            </a:xfrm>
            <a:custGeom>
              <a:avLst/>
              <a:gdLst>
                <a:gd name="T0" fmla="*/ 161 w 1156"/>
                <a:gd name="T1" fmla="*/ 3 h 2959"/>
                <a:gd name="T2" fmla="*/ 275 w 1156"/>
                <a:gd name="T3" fmla="*/ 50 h 2959"/>
                <a:gd name="T4" fmla="*/ 436 w 1156"/>
                <a:gd name="T5" fmla="*/ 143 h 2959"/>
                <a:gd name="T6" fmla="*/ 584 w 1156"/>
                <a:gd name="T7" fmla="*/ 253 h 2959"/>
                <a:gd name="T8" fmla="*/ 717 w 1156"/>
                <a:gd name="T9" fmla="*/ 379 h 2959"/>
                <a:gd name="T10" fmla="*/ 837 w 1156"/>
                <a:gd name="T11" fmla="*/ 522 h 2959"/>
                <a:gd name="T12" fmla="*/ 942 w 1156"/>
                <a:gd name="T13" fmla="*/ 682 h 2959"/>
                <a:gd name="T14" fmla="*/ 1026 w 1156"/>
                <a:gd name="T15" fmla="*/ 848 h 2959"/>
                <a:gd name="T16" fmla="*/ 1090 w 1156"/>
                <a:gd name="T17" fmla="*/ 1020 h 2959"/>
                <a:gd name="T18" fmla="*/ 1132 w 1156"/>
                <a:gd name="T19" fmla="*/ 1199 h 2959"/>
                <a:gd name="T20" fmla="*/ 1153 w 1156"/>
                <a:gd name="T21" fmla="*/ 1385 h 2959"/>
                <a:gd name="T22" fmla="*/ 1153 w 1156"/>
                <a:gd name="T23" fmla="*/ 1575 h 2959"/>
                <a:gd name="T24" fmla="*/ 1132 w 1156"/>
                <a:gd name="T25" fmla="*/ 1759 h 2959"/>
                <a:gd name="T26" fmla="*/ 1090 w 1156"/>
                <a:gd name="T27" fmla="*/ 1939 h 2959"/>
                <a:gd name="T28" fmla="*/ 1026 w 1156"/>
                <a:gd name="T29" fmla="*/ 2112 h 2959"/>
                <a:gd name="T30" fmla="*/ 942 w 1156"/>
                <a:gd name="T31" fmla="*/ 2278 h 2959"/>
                <a:gd name="T32" fmla="*/ 837 w 1156"/>
                <a:gd name="T33" fmla="*/ 2436 h 2959"/>
                <a:gd name="T34" fmla="*/ 717 w 1156"/>
                <a:gd name="T35" fmla="*/ 2580 h 2959"/>
                <a:gd name="T36" fmla="*/ 584 w 1156"/>
                <a:gd name="T37" fmla="*/ 2706 h 2959"/>
                <a:gd name="T38" fmla="*/ 436 w 1156"/>
                <a:gd name="T39" fmla="*/ 2816 h 2959"/>
                <a:gd name="T40" fmla="*/ 275 w 1156"/>
                <a:gd name="T41" fmla="*/ 2909 h 2959"/>
                <a:gd name="T42" fmla="*/ 161 w 1156"/>
                <a:gd name="T43" fmla="*/ 2956 h 2959"/>
                <a:gd name="T44" fmla="*/ 108 w 1156"/>
                <a:gd name="T45" fmla="*/ 2956 h 2959"/>
                <a:gd name="T46" fmla="*/ 62 w 1156"/>
                <a:gd name="T47" fmla="*/ 2937 h 2959"/>
                <a:gd name="T48" fmla="*/ 22 w 1156"/>
                <a:gd name="T49" fmla="*/ 2899 h 2959"/>
                <a:gd name="T50" fmla="*/ 4 w 1156"/>
                <a:gd name="T51" fmla="*/ 2852 h 2959"/>
                <a:gd name="T52" fmla="*/ 2 w 1156"/>
                <a:gd name="T53" fmla="*/ 2801 h 2959"/>
                <a:gd name="T54" fmla="*/ 21 w 1156"/>
                <a:gd name="T55" fmla="*/ 2758 h 2959"/>
                <a:gd name="T56" fmla="*/ 57 w 1156"/>
                <a:gd name="T57" fmla="*/ 2720 h 2959"/>
                <a:gd name="T58" fmla="*/ 93 w 1156"/>
                <a:gd name="T59" fmla="*/ 2697 h 2959"/>
                <a:gd name="T60" fmla="*/ 129 w 1156"/>
                <a:gd name="T61" fmla="*/ 2681 h 2959"/>
                <a:gd name="T62" fmla="*/ 164 w 1156"/>
                <a:gd name="T63" fmla="*/ 2665 h 2959"/>
                <a:gd name="T64" fmla="*/ 237 w 1156"/>
                <a:gd name="T65" fmla="*/ 2624 h 2959"/>
                <a:gd name="T66" fmla="*/ 346 w 1156"/>
                <a:gd name="T67" fmla="*/ 2553 h 2959"/>
                <a:gd name="T68" fmla="*/ 483 w 1156"/>
                <a:gd name="T69" fmla="*/ 2437 h 2959"/>
                <a:gd name="T70" fmla="*/ 602 w 1156"/>
                <a:gd name="T71" fmla="*/ 2307 h 2959"/>
                <a:gd name="T72" fmla="*/ 703 w 1156"/>
                <a:gd name="T73" fmla="*/ 2160 h 2959"/>
                <a:gd name="T74" fmla="*/ 784 w 1156"/>
                <a:gd name="T75" fmla="*/ 2000 h 2959"/>
                <a:gd name="T76" fmla="*/ 843 w 1156"/>
                <a:gd name="T77" fmla="*/ 1832 h 2959"/>
                <a:gd name="T78" fmla="*/ 878 w 1156"/>
                <a:gd name="T79" fmla="*/ 1659 h 2959"/>
                <a:gd name="T80" fmla="*/ 889 w 1156"/>
                <a:gd name="T81" fmla="*/ 1480 h 2959"/>
                <a:gd name="T82" fmla="*/ 878 w 1156"/>
                <a:gd name="T83" fmla="*/ 1301 h 2959"/>
                <a:gd name="T84" fmla="*/ 843 w 1156"/>
                <a:gd name="T85" fmla="*/ 1128 h 2959"/>
                <a:gd name="T86" fmla="*/ 784 w 1156"/>
                <a:gd name="T87" fmla="*/ 960 h 2959"/>
                <a:gd name="T88" fmla="*/ 703 w 1156"/>
                <a:gd name="T89" fmla="*/ 800 h 2959"/>
                <a:gd name="T90" fmla="*/ 602 w 1156"/>
                <a:gd name="T91" fmla="*/ 653 h 2959"/>
                <a:gd name="T92" fmla="*/ 483 w 1156"/>
                <a:gd name="T93" fmla="*/ 521 h 2959"/>
                <a:gd name="T94" fmla="*/ 346 w 1156"/>
                <a:gd name="T95" fmla="*/ 405 h 2959"/>
                <a:gd name="T96" fmla="*/ 237 w 1156"/>
                <a:gd name="T97" fmla="*/ 335 h 2959"/>
                <a:gd name="T98" fmla="*/ 164 w 1156"/>
                <a:gd name="T99" fmla="*/ 294 h 2959"/>
                <a:gd name="T100" fmla="*/ 129 w 1156"/>
                <a:gd name="T101" fmla="*/ 278 h 2959"/>
                <a:gd name="T102" fmla="*/ 93 w 1156"/>
                <a:gd name="T103" fmla="*/ 262 h 2959"/>
                <a:gd name="T104" fmla="*/ 57 w 1156"/>
                <a:gd name="T105" fmla="*/ 240 h 2959"/>
                <a:gd name="T106" fmla="*/ 21 w 1156"/>
                <a:gd name="T107" fmla="*/ 202 h 2959"/>
                <a:gd name="T108" fmla="*/ 2 w 1156"/>
                <a:gd name="T109" fmla="*/ 158 h 2959"/>
                <a:gd name="T110" fmla="*/ 4 w 1156"/>
                <a:gd name="T111" fmla="*/ 107 h 2959"/>
                <a:gd name="T112" fmla="*/ 22 w 1156"/>
                <a:gd name="T113" fmla="*/ 61 h 2959"/>
                <a:gd name="T114" fmla="*/ 62 w 1156"/>
                <a:gd name="T115" fmla="*/ 23 h 2959"/>
                <a:gd name="T116" fmla="*/ 108 w 1156"/>
                <a:gd name="T117" fmla="*/ 3 h 2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56" h="2959">
                  <a:moveTo>
                    <a:pt x="134" y="0"/>
                  </a:moveTo>
                  <a:lnTo>
                    <a:pt x="161" y="3"/>
                  </a:lnTo>
                  <a:lnTo>
                    <a:pt x="188" y="11"/>
                  </a:lnTo>
                  <a:lnTo>
                    <a:pt x="275" y="50"/>
                  </a:lnTo>
                  <a:lnTo>
                    <a:pt x="357" y="94"/>
                  </a:lnTo>
                  <a:lnTo>
                    <a:pt x="436" y="143"/>
                  </a:lnTo>
                  <a:lnTo>
                    <a:pt x="512" y="196"/>
                  </a:lnTo>
                  <a:lnTo>
                    <a:pt x="584" y="253"/>
                  </a:lnTo>
                  <a:lnTo>
                    <a:pt x="652" y="314"/>
                  </a:lnTo>
                  <a:lnTo>
                    <a:pt x="717" y="379"/>
                  </a:lnTo>
                  <a:lnTo>
                    <a:pt x="779" y="449"/>
                  </a:lnTo>
                  <a:lnTo>
                    <a:pt x="837" y="522"/>
                  </a:lnTo>
                  <a:lnTo>
                    <a:pt x="891" y="600"/>
                  </a:lnTo>
                  <a:lnTo>
                    <a:pt x="942" y="682"/>
                  </a:lnTo>
                  <a:lnTo>
                    <a:pt x="986" y="764"/>
                  </a:lnTo>
                  <a:lnTo>
                    <a:pt x="1026" y="848"/>
                  </a:lnTo>
                  <a:lnTo>
                    <a:pt x="1060" y="934"/>
                  </a:lnTo>
                  <a:lnTo>
                    <a:pt x="1090" y="1020"/>
                  </a:lnTo>
                  <a:lnTo>
                    <a:pt x="1113" y="1109"/>
                  </a:lnTo>
                  <a:lnTo>
                    <a:pt x="1132" y="1199"/>
                  </a:lnTo>
                  <a:lnTo>
                    <a:pt x="1146" y="1291"/>
                  </a:lnTo>
                  <a:lnTo>
                    <a:pt x="1153" y="1385"/>
                  </a:lnTo>
                  <a:lnTo>
                    <a:pt x="1156" y="1480"/>
                  </a:lnTo>
                  <a:lnTo>
                    <a:pt x="1153" y="1575"/>
                  </a:lnTo>
                  <a:lnTo>
                    <a:pt x="1146" y="1668"/>
                  </a:lnTo>
                  <a:lnTo>
                    <a:pt x="1132" y="1759"/>
                  </a:lnTo>
                  <a:lnTo>
                    <a:pt x="1113" y="1850"/>
                  </a:lnTo>
                  <a:lnTo>
                    <a:pt x="1090" y="1939"/>
                  </a:lnTo>
                  <a:lnTo>
                    <a:pt x="1060" y="2026"/>
                  </a:lnTo>
                  <a:lnTo>
                    <a:pt x="1026" y="2112"/>
                  </a:lnTo>
                  <a:lnTo>
                    <a:pt x="986" y="2195"/>
                  </a:lnTo>
                  <a:lnTo>
                    <a:pt x="942" y="2278"/>
                  </a:lnTo>
                  <a:lnTo>
                    <a:pt x="891" y="2358"/>
                  </a:lnTo>
                  <a:lnTo>
                    <a:pt x="837" y="2436"/>
                  </a:lnTo>
                  <a:lnTo>
                    <a:pt x="779" y="2510"/>
                  </a:lnTo>
                  <a:lnTo>
                    <a:pt x="717" y="2580"/>
                  </a:lnTo>
                  <a:lnTo>
                    <a:pt x="652" y="2645"/>
                  </a:lnTo>
                  <a:lnTo>
                    <a:pt x="584" y="2706"/>
                  </a:lnTo>
                  <a:lnTo>
                    <a:pt x="512" y="2763"/>
                  </a:lnTo>
                  <a:lnTo>
                    <a:pt x="436" y="2816"/>
                  </a:lnTo>
                  <a:lnTo>
                    <a:pt x="357" y="2864"/>
                  </a:lnTo>
                  <a:lnTo>
                    <a:pt x="275" y="2909"/>
                  </a:lnTo>
                  <a:lnTo>
                    <a:pt x="188" y="2949"/>
                  </a:lnTo>
                  <a:lnTo>
                    <a:pt x="161" y="2956"/>
                  </a:lnTo>
                  <a:lnTo>
                    <a:pt x="134" y="2959"/>
                  </a:lnTo>
                  <a:lnTo>
                    <a:pt x="108" y="2956"/>
                  </a:lnTo>
                  <a:lnTo>
                    <a:pt x="84" y="2949"/>
                  </a:lnTo>
                  <a:lnTo>
                    <a:pt x="62" y="2937"/>
                  </a:lnTo>
                  <a:lnTo>
                    <a:pt x="40" y="2919"/>
                  </a:lnTo>
                  <a:lnTo>
                    <a:pt x="22" y="2899"/>
                  </a:lnTo>
                  <a:lnTo>
                    <a:pt x="11" y="2876"/>
                  </a:lnTo>
                  <a:lnTo>
                    <a:pt x="4" y="2852"/>
                  </a:lnTo>
                  <a:lnTo>
                    <a:pt x="0" y="2825"/>
                  </a:lnTo>
                  <a:lnTo>
                    <a:pt x="2" y="2801"/>
                  </a:lnTo>
                  <a:lnTo>
                    <a:pt x="10" y="2779"/>
                  </a:lnTo>
                  <a:lnTo>
                    <a:pt x="21" y="2758"/>
                  </a:lnTo>
                  <a:lnTo>
                    <a:pt x="37" y="2738"/>
                  </a:lnTo>
                  <a:lnTo>
                    <a:pt x="57" y="2720"/>
                  </a:lnTo>
                  <a:lnTo>
                    <a:pt x="82" y="2703"/>
                  </a:lnTo>
                  <a:lnTo>
                    <a:pt x="93" y="2697"/>
                  </a:lnTo>
                  <a:lnTo>
                    <a:pt x="109" y="2689"/>
                  </a:lnTo>
                  <a:lnTo>
                    <a:pt x="129" y="2681"/>
                  </a:lnTo>
                  <a:lnTo>
                    <a:pt x="148" y="2673"/>
                  </a:lnTo>
                  <a:lnTo>
                    <a:pt x="164" y="2665"/>
                  </a:lnTo>
                  <a:lnTo>
                    <a:pt x="175" y="2660"/>
                  </a:lnTo>
                  <a:lnTo>
                    <a:pt x="237" y="2624"/>
                  </a:lnTo>
                  <a:lnTo>
                    <a:pt x="294" y="2589"/>
                  </a:lnTo>
                  <a:lnTo>
                    <a:pt x="346" y="2553"/>
                  </a:lnTo>
                  <a:lnTo>
                    <a:pt x="417" y="2498"/>
                  </a:lnTo>
                  <a:lnTo>
                    <a:pt x="483" y="2437"/>
                  </a:lnTo>
                  <a:lnTo>
                    <a:pt x="544" y="2374"/>
                  </a:lnTo>
                  <a:lnTo>
                    <a:pt x="602" y="2307"/>
                  </a:lnTo>
                  <a:lnTo>
                    <a:pt x="654" y="2235"/>
                  </a:lnTo>
                  <a:lnTo>
                    <a:pt x="703" y="2160"/>
                  </a:lnTo>
                  <a:lnTo>
                    <a:pt x="746" y="2081"/>
                  </a:lnTo>
                  <a:lnTo>
                    <a:pt x="784" y="2000"/>
                  </a:lnTo>
                  <a:lnTo>
                    <a:pt x="817" y="1916"/>
                  </a:lnTo>
                  <a:lnTo>
                    <a:pt x="843" y="1832"/>
                  </a:lnTo>
                  <a:lnTo>
                    <a:pt x="863" y="1746"/>
                  </a:lnTo>
                  <a:lnTo>
                    <a:pt x="878" y="1659"/>
                  </a:lnTo>
                  <a:lnTo>
                    <a:pt x="886" y="1570"/>
                  </a:lnTo>
                  <a:lnTo>
                    <a:pt x="889" y="1480"/>
                  </a:lnTo>
                  <a:lnTo>
                    <a:pt x="886" y="1389"/>
                  </a:lnTo>
                  <a:lnTo>
                    <a:pt x="878" y="1301"/>
                  </a:lnTo>
                  <a:lnTo>
                    <a:pt x="863" y="1213"/>
                  </a:lnTo>
                  <a:lnTo>
                    <a:pt x="843" y="1128"/>
                  </a:lnTo>
                  <a:lnTo>
                    <a:pt x="817" y="1042"/>
                  </a:lnTo>
                  <a:lnTo>
                    <a:pt x="784" y="960"/>
                  </a:lnTo>
                  <a:lnTo>
                    <a:pt x="746" y="878"/>
                  </a:lnTo>
                  <a:lnTo>
                    <a:pt x="703" y="800"/>
                  </a:lnTo>
                  <a:lnTo>
                    <a:pt x="654" y="724"/>
                  </a:lnTo>
                  <a:lnTo>
                    <a:pt x="602" y="653"/>
                  </a:lnTo>
                  <a:lnTo>
                    <a:pt x="544" y="586"/>
                  </a:lnTo>
                  <a:lnTo>
                    <a:pt x="483" y="521"/>
                  </a:lnTo>
                  <a:lnTo>
                    <a:pt x="417" y="462"/>
                  </a:lnTo>
                  <a:lnTo>
                    <a:pt x="346" y="405"/>
                  </a:lnTo>
                  <a:lnTo>
                    <a:pt x="294" y="370"/>
                  </a:lnTo>
                  <a:lnTo>
                    <a:pt x="237" y="335"/>
                  </a:lnTo>
                  <a:lnTo>
                    <a:pt x="175" y="300"/>
                  </a:lnTo>
                  <a:lnTo>
                    <a:pt x="164" y="294"/>
                  </a:lnTo>
                  <a:lnTo>
                    <a:pt x="148" y="286"/>
                  </a:lnTo>
                  <a:lnTo>
                    <a:pt x="129" y="278"/>
                  </a:lnTo>
                  <a:lnTo>
                    <a:pt x="109" y="269"/>
                  </a:lnTo>
                  <a:lnTo>
                    <a:pt x="93" y="262"/>
                  </a:lnTo>
                  <a:lnTo>
                    <a:pt x="82" y="256"/>
                  </a:lnTo>
                  <a:lnTo>
                    <a:pt x="57" y="240"/>
                  </a:lnTo>
                  <a:lnTo>
                    <a:pt x="37" y="221"/>
                  </a:lnTo>
                  <a:lnTo>
                    <a:pt x="21" y="202"/>
                  </a:lnTo>
                  <a:lnTo>
                    <a:pt x="10" y="181"/>
                  </a:lnTo>
                  <a:lnTo>
                    <a:pt x="2" y="158"/>
                  </a:lnTo>
                  <a:lnTo>
                    <a:pt x="0" y="133"/>
                  </a:lnTo>
                  <a:lnTo>
                    <a:pt x="4" y="107"/>
                  </a:lnTo>
                  <a:lnTo>
                    <a:pt x="11" y="83"/>
                  </a:lnTo>
                  <a:lnTo>
                    <a:pt x="22" y="61"/>
                  </a:lnTo>
                  <a:lnTo>
                    <a:pt x="40" y="40"/>
                  </a:lnTo>
                  <a:lnTo>
                    <a:pt x="62" y="23"/>
                  </a:lnTo>
                  <a:lnTo>
                    <a:pt x="84" y="10"/>
                  </a:lnTo>
                  <a:lnTo>
                    <a:pt x="108" y="3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26" name="표 25"/>
          <p:cNvGraphicFramePr>
            <a:graphicFrameLocks noGrp="1"/>
          </p:cNvGraphicFramePr>
          <p:nvPr/>
        </p:nvGraphicFramePr>
        <p:xfrm>
          <a:off x="10289155" y="6546751"/>
          <a:ext cx="1532620" cy="92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2725"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14852" y="355636"/>
            <a:ext cx="5202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i="1" dirty="0">
                <a:solidFill>
                  <a:schemeClr val="bg1"/>
                </a:solidFill>
                <a:cs typeface="Aharoni" panose="02010803020104030203" pitchFamily="2" charset="-79"/>
              </a:rPr>
              <a:t>Peter pan &amp; Philosophy Counseling</a:t>
            </a:r>
            <a:endParaRPr lang="en-US" altLang="ko-KR" sz="2800" b="1" i="1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11651522" y="320668"/>
            <a:ext cx="285891" cy="1555757"/>
            <a:chOff x="11425716" y="577843"/>
            <a:chExt cx="452587" cy="246287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7" name="Freeform 14"/>
            <p:cNvSpPr>
              <a:spLocks noEditPoints="1"/>
            </p:cNvSpPr>
            <p:nvPr/>
          </p:nvSpPr>
          <p:spPr bwMode="auto">
            <a:xfrm>
              <a:off x="11425716" y="1265076"/>
              <a:ext cx="451741" cy="450616"/>
            </a:xfrm>
            <a:custGeom>
              <a:avLst/>
              <a:gdLst>
                <a:gd name="T0" fmla="*/ 2668 w 4015"/>
                <a:gd name="T1" fmla="*/ 883 h 4006"/>
                <a:gd name="T2" fmla="*/ 2477 w 4015"/>
                <a:gd name="T3" fmla="*/ 977 h 4006"/>
                <a:gd name="T4" fmla="*/ 2229 w 4015"/>
                <a:gd name="T5" fmla="*/ 1186 h 4006"/>
                <a:gd name="T6" fmla="*/ 2059 w 4015"/>
                <a:gd name="T7" fmla="*/ 1462 h 4006"/>
                <a:gd name="T8" fmla="*/ 2236 w 4015"/>
                <a:gd name="T9" fmla="*/ 1530 h 4006"/>
                <a:gd name="T10" fmla="*/ 2370 w 4015"/>
                <a:gd name="T11" fmla="*/ 1605 h 4006"/>
                <a:gd name="T12" fmla="*/ 2405 w 4015"/>
                <a:gd name="T13" fmla="*/ 1777 h 4006"/>
                <a:gd name="T14" fmla="*/ 2351 w 4015"/>
                <a:gd name="T15" fmla="*/ 2013 h 4006"/>
                <a:gd name="T16" fmla="*/ 2205 w 4015"/>
                <a:gd name="T17" fmla="*/ 2301 h 4006"/>
                <a:gd name="T18" fmla="*/ 2081 w 4015"/>
                <a:gd name="T19" fmla="*/ 2456 h 4006"/>
                <a:gd name="T20" fmla="*/ 1918 w 4015"/>
                <a:gd name="T21" fmla="*/ 2471 h 4006"/>
                <a:gd name="T22" fmla="*/ 1776 w 4015"/>
                <a:gd name="T23" fmla="*/ 2301 h 4006"/>
                <a:gd name="T24" fmla="*/ 1706 w 4015"/>
                <a:gd name="T25" fmla="*/ 2060 h 4006"/>
                <a:gd name="T26" fmla="*/ 1675 w 4015"/>
                <a:gd name="T27" fmla="*/ 1792 h 4006"/>
                <a:gd name="T28" fmla="*/ 1642 w 4015"/>
                <a:gd name="T29" fmla="*/ 1575 h 4006"/>
                <a:gd name="T30" fmla="*/ 1585 w 4015"/>
                <a:gd name="T31" fmla="*/ 1289 h 4006"/>
                <a:gd name="T32" fmla="*/ 1476 w 4015"/>
                <a:gd name="T33" fmla="*/ 1047 h 4006"/>
                <a:gd name="T34" fmla="*/ 1300 w 4015"/>
                <a:gd name="T35" fmla="*/ 935 h 4006"/>
                <a:gd name="T36" fmla="*/ 1063 w 4015"/>
                <a:gd name="T37" fmla="*/ 981 h 4006"/>
                <a:gd name="T38" fmla="*/ 827 w 4015"/>
                <a:gd name="T39" fmla="*/ 1140 h 4006"/>
                <a:gd name="T40" fmla="*/ 540 w 4015"/>
                <a:gd name="T41" fmla="*/ 1385 h 4006"/>
                <a:gd name="T42" fmla="*/ 334 w 4015"/>
                <a:gd name="T43" fmla="*/ 1551 h 4006"/>
                <a:gd name="T44" fmla="*/ 414 w 4015"/>
                <a:gd name="T45" fmla="*/ 1658 h 4006"/>
                <a:gd name="T46" fmla="*/ 520 w 4015"/>
                <a:gd name="T47" fmla="*/ 1688 h 4006"/>
                <a:gd name="T48" fmla="*/ 718 w 4015"/>
                <a:gd name="T49" fmla="*/ 1641 h 4006"/>
                <a:gd name="T50" fmla="*/ 841 w 4015"/>
                <a:gd name="T51" fmla="*/ 1690 h 4006"/>
                <a:gd name="T52" fmla="*/ 948 w 4015"/>
                <a:gd name="T53" fmla="*/ 1944 h 4006"/>
                <a:gd name="T54" fmla="*/ 993 w 4015"/>
                <a:gd name="T55" fmla="*/ 2083 h 4006"/>
                <a:gd name="T56" fmla="*/ 1075 w 4015"/>
                <a:gd name="T57" fmla="*/ 2368 h 4006"/>
                <a:gd name="T58" fmla="*/ 1184 w 4015"/>
                <a:gd name="T59" fmla="*/ 2787 h 4006"/>
                <a:gd name="T60" fmla="*/ 1268 w 4015"/>
                <a:gd name="T61" fmla="*/ 3051 h 4006"/>
                <a:gd name="T62" fmla="*/ 1450 w 4015"/>
                <a:gd name="T63" fmla="*/ 3323 h 4006"/>
                <a:gd name="T64" fmla="*/ 1704 w 4015"/>
                <a:gd name="T65" fmla="*/ 3391 h 4006"/>
                <a:gd name="T66" fmla="*/ 1958 w 4015"/>
                <a:gd name="T67" fmla="*/ 3298 h 4006"/>
                <a:gd name="T68" fmla="*/ 2374 w 4015"/>
                <a:gd name="T69" fmla="*/ 2963 h 4006"/>
                <a:gd name="T70" fmla="*/ 2783 w 4015"/>
                <a:gd name="T71" fmla="*/ 2435 h 4006"/>
                <a:gd name="T72" fmla="*/ 3100 w 4015"/>
                <a:gd name="T73" fmla="*/ 1831 h 4006"/>
                <a:gd name="T74" fmla="*/ 3238 w 4015"/>
                <a:gd name="T75" fmla="*/ 1477 h 4006"/>
                <a:gd name="T76" fmla="*/ 3291 w 4015"/>
                <a:gd name="T77" fmla="*/ 1208 h 4006"/>
                <a:gd name="T78" fmla="*/ 3223 w 4015"/>
                <a:gd name="T79" fmla="*/ 983 h 4006"/>
                <a:gd name="T80" fmla="*/ 3033 w 4015"/>
                <a:gd name="T81" fmla="*/ 868 h 4006"/>
                <a:gd name="T82" fmla="*/ 3263 w 4015"/>
                <a:gd name="T83" fmla="*/ 0 h 4006"/>
                <a:gd name="T84" fmla="*/ 3616 w 4015"/>
                <a:gd name="T85" fmla="*/ 85 h 4006"/>
                <a:gd name="T86" fmla="*/ 3891 w 4015"/>
                <a:gd name="T87" fmla="*/ 335 h 4006"/>
                <a:gd name="T88" fmla="*/ 4011 w 4015"/>
                <a:gd name="T89" fmla="*/ 674 h 4006"/>
                <a:gd name="T90" fmla="*/ 3984 w 4015"/>
                <a:gd name="T91" fmla="*/ 3474 h 4006"/>
                <a:gd name="T92" fmla="*/ 3794 w 4015"/>
                <a:gd name="T93" fmla="*/ 3784 h 4006"/>
                <a:gd name="T94" fmla="*/ 3483 w 4015"/>
                <a:gd name="T95" fmla="*/ 3975 h 4006"/>
                <a:gd name="T96" fmla="*/ 677 w 4015"/>
                <a:gd name="T97" fmla="*/ 4002 h 4006"/>
                <a:gd name="T98" fmla="*/ 337 w 4015"/>
                <a:gd name="T99" fmla="*/ 3881 h 4006"/>
                <a:gd name="T100" fmla="*/ 87 w 4015"/>
                <a:gd name="T101" fmla="*/ 3607 h 4006"/>
                <a:gd name="T102" fmla="*/ 0 w 4015"/>
                <a:gd name="T103" fmla="*/ 3254 h 4006"/>
                <a:gd name="T104" fmla="*/ 31 w 4015"/>
                <a:gd name="T105" fmla="*/ 530 h 4006"/>
                <a:gd name="T106" fmla="*/ 220 w 4015"/>
                <a:gd name="T107" fmla="*/ 220 h 4006"/>
                <a:gd name="T108" fmla="*/ 533 w 4015"/>
                <a:gd name="T109" fmla="*/ 31 h 4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015" h="4006">
                  <a:moveTo>
                    <a:pt x="2867" y="853"/>
                  </a:moveTo>
                  <a:lnTo>
                    <a:pt x="2803" y="857"/>
                  </a:lnTo>
                  <a:lnTo>
                    <a:pt x="2734" y="866"/>
                  </a:lnTo>
                  <a:lnTo>
                    <a:pt x="2702" y="872"/>
                  </a:lnTo>
                  <a:lnTo>
                    <a:pt x="2668" y="883"/>
                  </a:lnTo>
                  <a:lnTo>
                    <a:pt x="2627" y="898"/>
                  </a:lnTo>
                  <a:lnTo>
                    <a:pt x="2594" y="913"/>
                  </a:lnTo>
                  <a:lnTo>
                    <a:pt x="2558" y="930"/>
                  </a:lnTo>
                  <a:lnTo>
                    <a:pt x="2519" y="952"/>
                  </a:lnTo>
                  <a:lnTo>
                    <a:pt x="2477" y="977"/>
                  </a:lnTo>
                  <a:lnTo>
                    <a:pt x="2420" y="1015"/>
                  </a:lnTo>
                  <a:lnTo>
                    <a:pt x="2363" y="1059"/>
                  </a:lnTo>
                  <a:lnTo>
                    <a:pt x="2308" y="1104"/>
                  </a:lnTo>
                  <a:lnTo>
                    <a:pt x="2268" y="1143"/>
                  </a:lnTo>
                  <a:lnTo>
                    <a:pt x="2229" y="1186"/>
                  </a:lnTo>
                  <a:lnTo>
                    <a:pt x="2190" y="1233"/>
                  </a:lnTo>
                  <a:lnTo>
                    <a:pt x="2153" y="1286"/>
                  </a:lnTo>
                  <a:lnTo>
                    <a:pt x="2117" y="1343"/>
                  </a:lnTo>
                  <a:lnTo>
                    <a:pt x="2086" y="1401"/>
                  </a:lnTo>
                  <a:lnTo>
                    <a:pt x="2059" y="1462"/>
                  </a:lnTo>
                  <a:lnTo>
                    <a:pt x="2037" y="1525"/>
                  </a:lnTo>
                  <a:lnTo>
                    <a:pt x="2094" y="1521"/>
                  </a:lnTo>
                  <a:lnTo>
                    <a:pt x="2146" y="1521"/>
                  </a:lnTo>
                  <a:lnTo>
                    <a:pt x="2193" y="1524"/>
                  </a:lnTo>
                  <a:lnTo>
                    <a:pt x="2236" y="1530"/>
                  </a:lnTo>
                  <a:lnTo>
                    <a:pt x="2273" y="1538"/>
                  </a:lnTo>
                  <a:lnTo>
                    <a:pt x="2306" y="1551"/>
                  </a:lnTo>
                  <a:lnTo>
                    <a:pt x="2333" y="1567"/>
                  </a:lnTo>
                  <a:lnTo>
                    <a:pt x="2354" y="1584"/>
                  </a:lnTo>
                  <a:lnTo>
                    <a:pt x="2370" y="1605"/>
                  </a:lnTo>
                  <a:lnTo>
                    <a:pt x="2384" y="1631"/>
                  </a:lnTo>
                  <a:lnTo>
                    <a:pt x="2394" y="1661"/>
                  </a:lnTo>
                  <a:lnTo>
                    <a:pt x="2401" y="1695"/>
                  </a:lnTo>
                  <a:lnTo>
                    <a:pt x="2405" y="1735"/>
                  </a:lnTo>
                  <a:lnTo>
                    <a:pt x="2405" y="1777"/>
                  </a:lnTo>
                  <a:lnTo>
                    <a:pt x="2402" y="1825"/>
                  </a:lnTo>
                  <a:lnTo>
                    <a:pt x="2396" y="1866"/>
                  </a:lnTo>
                  <a:lnTo>
                    <a:pt x="2386" y="1911"/>
                  </a:lnTo>
                  <a:lnTo>
                    <a:pt x="2371" y="1960"/>
                  </a:lnTo>
                  <a:lnTo>
                    <a:pt x="2351" y="2013"/>
                  </a:lnTo>
                  <a:lnTo>
                    <a:pt x="2328" y="2070"/>
                  </a:lnTo>
                  <a:lnTo>
                    <a:pt x="2299" y="2132"/>
                  </a:lnTo>
                  <a:lnTo>
                    <a:pt x="2266" y="2198"/>
                  </a:lnTo>
                  <a:lnTo>
                    <a:pt x="2235" y="2253"/>
                  </a:lnTo>
                  <a:lnTo>
                    <a:pt x="2205" y="2301"/>
                  </a:lnTo>
                  <a:lnTo>
                    <a:pt x="2178" y="2345"/>
                  </a:lnTo>
                  <a:lnTo>
                    <a:pt x="2151" y="2382"/>
                  </a:lnTo>
                  <a:lnTo>
                    <a:pt x="2126" y="2413"/>
                  </a:lnTo>
                  <a:lnTo>
                    <a:pt x="2102" y="2437"/>
                  </a:lnTo>
                  <a:lnTo>
                    <a:pt x="2081" y="2456"/>
                  </a:lnTo>
                  <a:lnTo>
                    <a:pt x="2048" y="2476"/>
                  </a:lnTo>
                  <a:lnTo>
                    <a:pt x="2015" y="2487"/>
                  </a:lnTo>
                  <a:lnTo>
                    <a:pt x="1983" y="2491"/>
                  </a:lnTo>
                  <a:lnTo>
                    <a:pt x="1950" y="2484"/>
                  </a:lnTo>
                  <a:lnTo>
                    <a:pt x="1918" y="2471"/>
                  </a:lnTo>
                  <a:lnTo>
                    <a:pt x="1885" y="2450"/>
                  </a:lnTo>
                  <a:lnTo>
                    <a:pt x="1853" y="2419"/>
                  </a:lnTo>
                  <a:lnTo>
                    <a:pt x="1825" y="2386"/>
                  </a:lnTo>
                  <a:lnTo>
                    <a:pt x="1799" y="2346"/>
                  </a:lnTo>
                  <a:lnTo>
                    <a:pt x="1776" y="2301"/>
                  </a:lnTo>
                  <a:lnTo>
                    <a:pt x="1755" y="2251"/>
                  </a:lnTo>
                  <a:lnTo>
                    <a:pt x="1738" y="2200"/>
                  </a:lnTo>
                  <a:lnTo>
                    <a:pt x="1724" y="2151"/>
                  </a:lnTo>
                  <a:lnTo>
                    <a:pt x="1713" y="2105"/>
                  </a:lnTo>
                  <a:lnTo>
                    <a:pt x="1706" y="2060"/>
                  </a:lnTo>
                  <a:lnTo>
                    <a:pt x="1699" y="2016"/>
                  </a:lnTo>
                  <a:lnTo>
                    <a:pt x="1693" y="1964"/>
                  </a:lnTo>
                  <a:lnTo>
                    <a:pt x="1687" y="1906"/>
                  </a:lnTo>
                  <a:lnTo>
                    <a:pt x="1680" y="1841"/>
                  </a:lnTo>
                  <a:lnTo>
                    <a:pt x="1675" y="1792"/>
                  </a:lnTo>
                  <a:lnTo>
                    <a:pt x="1670" y="1747"/>
                  </a:lnTo>
                  <a:lnTo>
                    <a:pt x="1665" y="1710"/>
                  </a:lnTo>
                  <a:lnTo>
                    <a:pt x="1661" y="1679"/>
                  </a:lnTo>
                  <a:lnTo>
                    <a:pt x="1657" y="1656"/>
                  </a:lnTo>
                  <a:lnTo>
                    <a:pt x="1642" y="1575"/>
                  </a:lnTo>
                  <a:lnTo>
                    <a:pt x="1629" y="1503"/>
                  </a:lnTo>
                  <a:lnTo>
                    <a:pt x="1616" y="1437"/>
                  </a:lnTo>
                  <a:lnTo>
                    <a:pt x="1605" y="1380"/>
                  </a:lnTo>
                  <a:lnTo>
                    <a:pt x="1594" y="1331"/>
                  </a:lnTo>
                  <a:lnTo>
                    <a:pt x="1585" y="1289"/>
                  </a:lnTo>
                  <a:lnTo>
                    <a:pt x="1577" y="1254"/>
                  </a:lnTo>
                  <a:lnTo>
                    <a:pt x="1568" y="1228"/>
                  </a:lnTo>
                  <a:lnTo>
                    <a:pt x="1544" y="1165"/>
                  </a:lnTo>
                  <a:lnTo>
                    <a:pt x="1513" y="1104"/>
                  </a:lnTo>
                  <a:lnTo>
                    <a:pt x="1476" y="1047"/>
                  </a:lnTo>
                  <a:lnTo>
                    <a:pt x="1444" y="1010"/>
                  </a:lnTo>
                  <a:lnTo>
                    <a:pt x="1412" y="979"/>
                  </a:lnTo>
                  <a:lnTo>
                    <a:pt x="1378" y="958"/>
                  </a:lnTo>
                  <a:lnTo>
                    <a:pt x="1344" y="943"/>
                  </a:lnTo>
                  <a:lnTo>
                    <a:pt x="1300" y="935"/>
                  </a:lnTo>
                  <a:lnTo>
                    <a:pt x="1256" y="932"/>
                  </a:lnTo>
                  <a:lnTo>
                    <a:pt x="1210" y="935"/>
                  </a:lnTo>
                  <a:lnTo>
                    <a:pt x="1163" y="945"/>
                  </a:lnTo>
                  <a:lnTo>
                    <a:pt x="1113" y="960"/>
                  </a:lnTo>
                  <a:lnTo>
                    <a:pt x="1063" y="981"/>
                  </a:lnTo>
                  <a:lnTo>
                    <a:pt x="1011" y="1009"/>
                  </a:lnTo>
                  <a:lnTo>
                    <a:pt x="970" y="1035"/>
                  </a:lnTo>
                  <a:lnTo>
                    <a:pt x="925" y="1065"/>
                  </a:lnTo>
                  <a:lnTo>
                    <a:pt x="877" y="1101"/>
                  </a:lnTo>
                  <a:lnTo>
                    <a:pt x="827" y="1140"/>
                  </a:lnTo>
                  <a:lnTo>
                    <a:pt x="772" y="1183"/>
                  </a:lnTo>
                  <a:lnTo>
                    <a:pt x="715" y="1232"/>
                  </a:lnTo>
                  <a:lnTo>
                    <a:pt x="654" y="1285"/>
                  </a:lnTo>
                  <a:lnTo>
                    <a:pt x="596" y="1338"/>
                  </a:lnTo>
                  <a:lnTo>
                    <a:pt x="540" y="1385"/>
                  </a:lnTo>
                  <a:lnTo>
                    <a:pt x="491" y="1428"/>
                  </a:lnTo>
                  <a:lnTo>
                    <a:pt x="445" y="1467"/>
                  </a:lnTo>
                  <a:lnTo>
                    <a:pt x="404" y="1500"/>
                  </a:lnTo>
                  <a:lnTo>
                    <a:pt x="367" y="1527"/>
                  </a:lnTo>
                  <a:lnTo>
                    <a:pt x="334" y="1551"/>
                  </a:lnTo>
                  <a:lnTo>
                    <a:pt x="334" y="1569"/>
                  </a:lnTo>
                  <a:lnTo>
                    <a:pt x="361" y="1587"/>
                  </a:lnTo>
                  <a:lnTo>
                    <a:pt x="383" y="1609"/>
                  </a:lnTo>
                  <a:lnTo>
                    <a:pt x="401" y="1637"/>
                  </a:lnTo>
                  <a:lnTo>
                    <a:pt x="414" y="1658"/>
                  </a:lnTo>
                  <a:lnTo>
                    <a:pt x="427" y="1673"/>
                  </a:lnTo>
                  <a:lnTo>
                    <a:pt x="442" y="1684"/>
                  </a:lnTo>
                  <a:lnTo>
                    <a:pt x="457" y="1689"/>
                  </a:lnTo>
                  <a:lnTo>
                    <a:pt x="487" y="1690"/>
                  </a:lnTo>
                  <a:lnTo>
                    <a:pt x="520" y="1688"/>
                  </a:lnTo>
                  <a:lnTo>
                    <a:pt x="559" y="1679"/>
                  </a:lnTo>
                  <a:lnTo>
                    <a:pt x="600" y="1667"/>
                  </a:lnTo>
                  <a:lnTo>
                    <a:pt x="642" y="1655"/>
                  </a:lnTo>
                  <a:lnTo>
                    <a:pt x="682" y="1645"/>
                  </a:lnTo>
                  <a:lnTo>
                    <a:pt x="718" y="1641"/>
                  </a:lnTo>
                  <a:lnTo>
                    <a:pt x="751" y="1640"/>
                  </a:lnTo>
                  <a:lnTo>
                    <a:pt x="776" y="1643"/>
                  </a:lnTo>
                  <a:lnTo>
                    <a:pt x="799" y="1653"/>
                  </a:lnTo>
                  <a:lnTo>
                    <a:pt x="822" y="1669"/>
                  </a:lnTo>
                  <a:lnTo>
                    <a:pt x="841" y="1690"/>
                  </a:lnTo>
                  <a:lnTo>
                    <a:pt x="860" y="1718"/>
                  </a:lnTo>
                  <a:lnTo>
                    <a:pt x="886" y="1767"/>
                  </a:lnTo>
                  <a:lnTo>
                    <a:pt x="908" y="1818"/>
                  </a:lnTo>
                  <a:lnTo>
                    <a:pt x="928" y="1876"/>
                  </a:lnTo>
                  <a:lnTo>
                    <a:pt x="948" y="1944"/>
                  </a:lnTo>
                  <a:lnTo>
                    <a:pt x="957" y="1977"/>
                  </a:lnTo>
                  <a:lnTo>
                    <a:pt x="965" y="2006"/>
                  </a:lnTo>
                  <a:lnTo>
                    <a:pt x="973" y="2029"/>
                  </a:lnTo>
                  <a:lnTo>
                    <a:pt x="980" y="2049"/>
                  </a:lnTo>
                  <a:lnTo>
                    <a:pt x="993" y="2083"/>
                  </a:lnTo>
                  <a:lnTo>
                    <a:pt x="1005" y="2125"/>
                  </a:lnTo>
                  <a:lnTo>
                    <a:pt x="1020" y="2174"/>
                  </a:lnTo>
                  <a:lnTo>
                    <a:pt x="1037" y="2231"/>
                  </a:lnTo>
                  <a:lnTo>
                    <a:pt x="1055" y="2296"/>
                  </a:lnTo>
                  <a:lnTo>
                    <a:pt x="1075" y="2368"/>
                  </a:lnTo>
                  <a:lnTo>
                    <a:pt x="1096" y="2449"/>
                  </a:lnTo>
                  <a:lnTo>
                    <a:pt x="1119" y="2536"/>
                  </a:lnTo>
                  <a:lnTo>
                    <a:pt x="1141" y="2628"/>
                  </a:lnTo>
                  <a:lnTo>
                    <a:pt x="1164" y="2712"/>
                  </a:lnTo>
                  <a:lnTo>
                    <a:pt x="1184" y="2787"/>
                  </a:lnTo>
                  <a:lnTo>
                    <a:pt x="1203" y="2855"/>
                  </a:lnTo>
                  <a:lnTo>
                    <a:pt x="1221" y="2916"/>
                  </a:lnTo>
                  <a:lnTo>
                    <a:pt x="1238" y="2968"/>
                  </a:lnTo>
                  <a:lnTo>
                    <a:pt x="1253" y="3014"/>
                  </a:lnTo>
                  <a:lnTo>
                    <a:pt x="1268" y="3051"/>
                  </a:lnTo>
                  <a:lnTo>
                    <a:pt x="1300" y="3120"/>
                  </a:lnTo>
                  <a:lnTo>
                    <a:pt x="1335" y="3183"/>
                  </a:lnTo>
                  <a:lnTo>
                    <a:pt x="1371" y="3236"/>
                  </a:lnTo>
                  <a:lnTo>
                    <a:pt x="1409" y="3283"/>
                  </a:lnTo>
                  <a:lnTo>
                    <a:pt x="1450" y="3323"/>
                  </a:lnTo>
                  <a:lnTo>
                    <a:pt x="1492" y="3354"/>
                  </a:lnTo>
                  <a:lnTo>
                    <a:pt x="1537" y="3376"/>
                  </a:lnTo>
                  <a:lnTo>
                    <a:pt x="1593" y="3389"/>
                  </a:lnTo>
                  <a:lnTo>
                    <a:pt x="1649" y="3393"/>
                  </a:lnTo>
                  <a:lnTo>
                    <a:pt x="1704" y="3391"/>
                  </a:lnTo>
                  <a:lnTo>
                    <a:pt x="1759" y="3381"/>
                  </a:lnTo>
                  <a:lnTo>
                    <a:pt x="1813" y="3365"/>
                  </a:lnTo>
                  <a:lnTo>
                    <a:pt x="1864" y="3346"/>
                  </a:lnTo>
                  <a:lnTo>
                    <a:pt x="1913" y="3324"/>
                  </a:lnTo>
                  <a:lnTo>
                    <a:pt x="1958" y="3298"/>
                  </a:lnTo>
                  <a:lnTo>
                    <a:pt x="2043" y="3245"/>
                  </a:lnTo>
                  <a:lnTo>
                    <a:pt x="2127" y="3184"/>
                  </a:lnTo>
                  <a:lnTo>
                    <a:pt x="2210" y="3118"/>
                  </a:lnTo>
                  <a:lnTo>
                    <a:pt x="2292" y="3043"/>
                  </a:lnTo>
                  <a:lnTo>
                    <a:pt x="2374" y="2963"/>
                  </a:lnTo>
                  <a:lnTo>
                    <a:pt x="2454" y="2875"/>
                  </a:lnTo>
                  <a:lnTo>
                    <a:pt x="2534" y="2781"/>
                  </a:lnTo>
                  <a:lnTo>
                    <a:pt x="2612" y="2680"/>
                  </a:lnTo>
                  <a:lnTo>
                    <a:pt x="2700" y="2559"/>
                  </a:lnTo>
                  <a:lnTo>
                    <a:pt x="2783" y="2435"/>
                  </a:lnTo>
                  <a:lnTo>
                    <a:pt x="2860" y="2309"/>
                  </a:lnTo>
                  <a:lnTo>
                    <a:pt x="2933" y="2180"/>
                  </a:lnTo>
                  <a:lnTo>
                    <a:pt x="3000" y="2050"/>
                  </a:lnTo>
                  <a:lnTo>
                    <a:pt x="3062" y="1918"/>
                  </a:lnTo>
                  <a:lnTo>
                    <a:pt x="3100" y="1831"/>
                  </a:lnTo>
                  <a:lnTo>
                    <a:pt x="3135" y="1750"/>
                  </a:lnTo>
                  <a:lnTo>
                    <a:pt x="3166" y="1674"/>
                  </a:lnTo>
                  <a:lnTo>
                    <a:pt x="3193" y="1603"/>
                  </a:lnTo>
                  <a:lnTo>
                    <a:pt x="3218" y="1537"/>
                  </a:lnTo>
                  <a:lnTo>
                    <a:pt x="3238" y="1477"/>
                  </a:lnTo>
                  <a:lnTo>
                    <a:pt x="3255" y="1422"/>
                  </a:lnTo>
                  <a:lnTo>
                    <a:pt x="3269" y="1371"/>
                  </a:lnTo>
                  <a:lnTo>
                    <a:pt x="3279" y="1327"/>
                  </a:lnTo>
                  <a:lnTo>
                    <a:pt x="3287" y="1265"/>
                  </a:lnTo>
                  <a:lnTo>
                    <a:pt x="3291" y="1208"/>
                  </a:lnTo>
                  <a:lnTo>
                    <a:pt x="3289" y="1155"/>
                  </a:lnTo>
                  <a:lnTo>
                    <a:pt x="3281" y="1106"/>
                  </a:lnTo>
                  <a:lnTo>
                    <a:pt x="3268" y="1061"/>
                  </a:lnTo>
                  <a:lnTo>
                    <a:pt x="3248" y="1020"/>
                  </a:lnTo>
                  <a:lnTo>
                    <a:pt x="3223" y="983"/>
                  </a:lnTo>
                  <a:lnTo>
                    <a:pt x="3194" y="951"/>
                  </a:lnTo>
                  <a:lnTo>
                    <a:pt x="3160" y="924"/>
                  </a:lnTo>
                  <a:lnTo>
                    <a:pt x="3122" y="900"/>
                  </a:lnTo>
                  <a:lnTo>
                    <a:pt x="3080" y="883"/>
                  </a:lnTo>
                  <a:lnTo>
                    <a:pt x="3033" y="868"/>
                  </a:lnTo>
                  <a:lnTo>
                    <a:pt x="2982" y="859"/>
                  </a:lnTo>
                  <a:lnTo>
                    <a:pt x="2927" y="854"/>
                  </a:lnTo>
                  <a:lnTo>
                    <a:pt x="2867" y="853"/>
                  </a:lnTo>
                  <a:close/>
                  <a:moveTo>
                    <a:pt x="752" y="0"/>
                  </a:moveTo>
                  <a:lnTo>
                    <a:pt x="3263" y="0"/>
                  </a:lnTo>
                  <a:lnTo>
                    <a:pt x="3338" y="2"/>
                  </a:lnTo>
                  <a:lnTo>
                    <a:pt x="3413" y="13"/>
                  </a:lnTo>
                  <a:lnTo>
                    <a:pt x="3483" y="31"/>
                  </a:lnTo>
                  <a:lnTo>
                    <a:pt x="3551" y="54"/>
                  </a:lnTo>
                  <a:lnTo>
                    <a:pt x="3616" y="85"/>
                  </a:lnTo>
                  <a:lnTo>
                    <a:pt x="3678" y="124"/>
                  </a:lnTo>
                  <a:lnTo>
                    <a:pt x="3737" y="168"/>
                  </a:lnTo>
                  <a:lnTo>
                    <a:pt x="3794" y="220"/>
                  </a:lnTo>
                  <a:lnTo>
                    <a:pt x="3846" y="277"/>
                  </a:lnTo>
                  <a:lnTo>
                    <a:pt x="3891" y="335"/>
                  </a:lnTo>
                  <a:lnTo>
                    <a:pt x="3930" y="398"/>
                  </a:lnTo>
                  <a:lnTo>
                    <a:pt x="3961" y="462"/>
                  </a:lnTo>
                  <a:lnTo>
                    <a:pt x="3984" y="530"/>
                  </a:lnTo>
                  <a:lnTo>
                    <a:pt x="4001" y="601"/>
                  </a:lnTo>
                  <a:lnTo>
                    <a:pt x="4011" y="674"/>
                  </a:lnTo>
                  <a:lnTo>
                    <a:pt x="4015" y="751"/>
                  </a:lnTo>
                  <a:lnTo>
                    <a:pt x="4015" y="3254"/>
                  </a:lnTo>
                  <a:lnTo>
                    <a:pt x="4011" y="3330"/>
                  </a:lnTo>
                  <a:lnTo>
                    <a:pt x="4001" y="3403"/>
                  </a:lnTo>
                  <a:lnTo>
                    <a:pt x="3984" y="3474"/>
                  </a:lnTo>
                  <a:lnTo>
                    <a:pt x="3961" y="3542"/>
                  </a:lnTo>
                  <a:lnTo>
                    <a:pt x="3930" y="3607"/>
                  </a:lnTo>
                  <a:lnTo>
                    <a:pt x="3891" y="3669"/>
                  </a:lnTo>
                  <a:lnTo>
                    <a:pt x="3846" y="3729"/>
                  </a:lnTo>
                  <a:lnTo>
                    <a:pt x="3794" y="3784"/>
                  </a:lnTo>
                  <a:lnTo>
                    <a:pt x="3737" y="3836"/>
                  </a:lnTo>
                  <a:lnTo>
                    <a:pt x="3678" y="3881"/>
                  </a:lnTo>
                  <a:lnTo>
                    <a:pt x="3616" y="3919"/>
                  </a:lnTo>
                  <a:lnTo>
                    <a:pt x="3551" y="3950"/>
                  </a:lnTo>
                  <a:lnTo>
                    <a:pt x="3483" y="3975"/>
                  </a:lnTo>
                  <a:lnTo>
                    <a:pt x="3413" y="3991"/>
                  </a:lnTo>
                  <a:lnTo>
                    <a:pt x="3338" y="4002"/>
                  </a:lnTo>
                  <a:lnTo>
                    <a:pt x="3263" y="4006"/>
                  </a:lnTo>
                  <a:lnTo>
                    <a:pt x="752" y="4006"/>
                  </a:lnTo>
                  <a:lnTo>
                    <a:pt x="677" y="4002"/>
                  </a:lnTo>
                  <a:lnTo>
                    <a:pt x="603" y="3991"/>
                  </a:lnTo>
                  <a:lnTo>
                    <a:pt x="533" y="3975"/>
                  </a:lnTo>
                  <a:lnTo>
                    <a:pt x="465" y="3950"/>
                  </a:lnTo>
                  <a:lnTo>
                    <a:pt x="399" y="3919"/>
                  </a:lnTo>
                  <a:lnTo>
                    <a:pt x="337" y="3881"/>
                  </a:lnTo>
                  <a:lnTo>
                    <a:pt x="277" y="3836"/>
                  </a:lnTo>
                  <a:lnTo>
                    <a:pt x="220" y="3784"/>
                  </a:lnTo>
                  <a:lnTo>
                    <a:pt x="170" y="3729"/>
                  </a:lnTo>
                  <a:lnTo>
                    <a:pt x="124" y="3669"/>
                  </a:lnTo>
                  <a:lnTo>
                    <a:pt x="87" y="3607"/>
                  </a:lnTo>
                  <a:lnTo>
                    <a:pt x="56" y="3542"/>
                  </a:lnTo>
                  <a:lnTo>
                    <a:pt x="31" y="3474"/>
                  </a:lnTo>
                  <a:lnTo>
                    <a:pt x="13" y="3403"/>
                  </a:lnTo>
                  <a:lnTo>
                    <a:pt x="3" y="3330"/>
                  </a:lnTo>
                  <a:lnTo>
                    <a:pt x="0" y="3254"/>
                  </a:lnTo>
                  <a:lnTo>
                    <a:pt x="0" y="2012"/>
                  </a:lnTo>
                  <a:lnTo>
                    <a:pt x="0" y="751"/>
                  </a:lnTo>
                  <a:lnTo>
                    <a:pt x="3" y="674"/>
                  </a:lnTo>
                  <a:lnTo>
                    <a:pt x="13" y="601"/>
                  </a:lnTo>
                  <a:lnTo>
                    <a:pt x="31" y="530"/>
                  </a:lnTo>
                  <a:lnTo>
                    <a:pt x="56" y="462"/>
                  </a:lnTo>
                  <a:lnTo>
                    <a:pt x="87" y="398"/>
                  </a:lnTo>
                  <a:lnTo>
                    <a:pt x="124" y="335"/>
                  </a:lnTo>
                  <a:lnTo>
                    <a:pt x="170" y="277"/>
                  </a:lnTo>
                  <a:lnTo>
                    <a:pt x="220" y="220"/>
                  </a:lnTo>
                  <a:lnTo>
                    <a:pt x="277" y="168"/>
                  </a:lnTo>
                  <a:lnTo>
                    <a:pt x="337" y="124"/>
                  </a:lnTo>
                  <a:lnTo>
                    <a:pt x="399" y="85"/>
                  </a:lnTo>
                  <a:lnTo>
                    <a:pt x="465" y="54"/>
                  </a:lnTo>
                  <a:lnTo>
                    <a:pt x="533" y="31"/>
                  </a:lnTo>
                  <a:lnTo>
                    <a:pt x="603" y="13"/>
                  </a:lnTo>
                  <a:lnTo>
                    <a:pt x="677" y="2"/>
                  </a:lnTo>
                  <a:lnTo>
                    <a:pt x="7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19"/>
            <p:cNvSpPr>
              <a:spLocks noEditPoints="1"/>
            </p:cNvSpPr>
            <p:nvPr/>
          </p:nvSpPr>
          <p:spPr bwMode="auto">
            <a:xfrm>
              <a:off x="11425716" y="1921762"/>
              <a:ext cx="452587" cy="452588"/>
            </a:xfrm>
            <a:custGeom>
              <a:avLst/>
              <a:gdLst>
                <a:gd name="T0" fmla="*/ 1521 w 3479"/>
                <a:gd name="T1" fmla="*/ 581 h 3479"/>
                <a:gd name="T2" fmla="*/ 1502 w 3479"/>
                <a:gd name="T3" fmla="*/ 676 h 3479"/>
                <a:gd name="T4" fmla="*/ 1474 w 3479"/>
                <a:gd name="T5" fmla="*/ 773 h 3479"/>
                <a:gd name="T6" fmla="*/ 1431 w 3479"/>
                <a:gd name="T7" fmla="*/ 866 h 3479"/>
                <a:gd name="T8" fmla="*/ 1365 w 3479"/>
                <a:gd name="T9" fmla="*/ 949 h 3479"/>
                <a:gd name="T10" fmla="*/ 1274 w 3479"/>
                <a:gd name="T11" fmla="*/ 1016 h 3479"/>
                <a:gd name="T12" fmla="*/ 1148 w 3479"/>
                <a:gd name="T13" fmla="*/ 1063 h 3479"/>
                <a:gd name="T14" fmla="*/ 1044 w 3479"/>
                <a:gd name="T15" fmla="*/ 1566 h 3479"/>
                <a:gd name="T16" fmla="*/ 1393 w 3479"/>
                <a:gd name="T17" fmla="*/ 2432 h 3479"/>
                <a:gd name="T18" fmla="*/ 1421 w 3479"/>
                <a:gd name="T19" fmla="*/ 2573 h 3479"/>
                <a:gd name="T20" fmla="*/ 1483 w 3479"/>
                <a:gd name="T21" fmla="*/ 2703 h 3479"/>
                <a:gd name="T22" fmla="*/ 1579 w 3479"/>
                <a:gd name="T23" fmla="*/ 2813 h 3479"/>
                <a:gd name="T24" fmla="*/ 1709 w 3479"/>
                <a:gd name="T25" fmla="*/ 2899 h 3479"/>
                <a:gd name="T26" fmla="*/ 1872 w 3479"/>
                <a:gd name="T27" fmla="*/ 2955 h 3479"/>
                <a:gd name="T28" fmla="*/ 2071 w 3479"/>
                <a:gd name="T29" fmla="*/ 2975 h 3479"/>
                <a:gd name="T30" fmla="*/ 2208 w 3479"/>
                <a:gd name="T31" fmla="*/ 2972 h 3479"/>
                <a:gd name="T32" fmla="*/ 2325 w 3479"/>
                <a:gd name="T33" fmla="*/ 2966 h 3479"/>
                <a:gd name="T34" fmla="*/ 2405 w 3479"/>
                <a:gd name="T35" fmla="*/ 2960 h 3479"/>
                <a:gd name="T36" fmla="*/ 2435 w 3479"/>
                <a:gd name="T37" fmla="*/ 2957 h 3479"/>
                <a:gd name="T38" fmla="*/ 2067 w 3479"/>
                <a:gd name="T39" fmla="*/ 2434 h 3479"/>
                <a:gd name="T40" fmla="*/ 1984 w 3479"/>
                <a:gd name="T41" fmla="*/ 2416 h 3479"/>
                <a:gd name="T42" fmla="*/ 1939 w 3479"/>
                <a:gd name="T43" fmla="*/ 2377 h 3479"/>
                <a:gd name="T44" fmla="*/ 1918 w 3479"/>
                <a:gd name="T45" fmla="*/ 2319 h 3479"/>
                <a:gd name="T46" fmla="*/ 1913 w 3479"/>
                <a:gd name="T47" fmla="*/ 2244 h 3479"/>
                <a:gd name="T48" fmla="*/ 2435 w 3479"/>
                <a:gd name="T49" fmla="*/ 1044 h 3479"/>
                <a:gd name="T50" fmla="*/ 1531 w 3479"/>
                <a:gd name="T51" fmla="*/ 522 h 3479"/>
                <a:gd name="T52" fmla="*/ 3177 w 3479"/>
                <a:gd name="T53" fmla="*/ 3 h 3479"/>
                <a:gd name="T54" fmla="*/ 3306 w 3479"/>
                <a:gd name="T55" fmla="*/ 47 h 3479"/>
                <a:gd name="T56" fmla="*/ 3406 w 3479"/>
                <a:gd name="T57" fmla="*/ 136 h 3479"/>
                <a:gd name="T58" fmla="*/ 3466 w 3479"/>
                <a:gd name="T59" fmla="*/ 256 h 3479"/>
                <a:gd name="T60" fmla="*/ 3479 w 3479"/>
                <a:gd name="T61" fmla="*/ 3131 h 3479"/>
                <a:gd name="T62" fmla="*/ 3452 w 3479"/>
                <a:gd name="T63" fmla="*/ 3266 h 3479"/>
                <a:gd name="T64" fmla="*/ 3377 w 3479"/>
                <a:gd name="T65" fmla="*/ 3377 h 3479"/>
                <a:gd name="T66" fmla="*/ 3266 w 3479"/>
                <a:gd name="T67" fmla="*/ 3452 h 3479"/>
                <a:gd name="T68" fmla="*/ 3131 w 3479"/>
                <a:gd name="T69" fmla="*/ 3479 h 3479"/>
                <a:gd name="T70" fmla="*/ 256 w 3479"/>
                <a:gd name="T71" fmla="*/ 3466 h 3479"/>
                <a:gd name="T72" fmla="*/ 136 w 3479"/>
                <a:gd name="T73" fmla="*/ 3406 h 3479"/>
                <a:gd name="T74" fmla="*/ 47 w 3479"/>
                <a:gd name="T75" fmla="*/ 3306 h 3479"/>
                <a:gd name="T76" fmla="*/ 3 w 3479"/>
                <a:gd name="T77" fmla="*/ 3177 h 3479"/>
                <a:gd name="T78" fmla="*/ 3 w 3479"/>
                <a:gd name="T79" fmla="*/ 302 h 3479"/>
                <a:gd name="T80" fmla="*/ 47 w 3479"/>
                <a:gd name="T81" fmla="*/ 173 h 3479"/>
                <a:gd name="T82" fmla="*/ 136 w 3479"/>
                <a:gd name="T83" fmla="*/ 73 h 3479"/>
                <a:gd name="T84" fmla="*/ 256 w 3479"/>
                <a:gd name="T85" fmla="*/ 13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79" h="3479">
                  <a:moveTo>
                    <a:pt x="1531" y="522"/>
                  </a:moveTo>
                  <a:lnTo>
                    <a:pt x="1525" y="550"/>
                  </a:lnTo>
                  <a:lnTo>
                    <a:pt x="1521" y="581"/>
                  </a:lnTo>
                  <a:lnTo>
                    <a:pt x="1515" y="611"/>
                  </a:lnTo>
                  <a:lnTo>
                    <a:pt x="1510" y="643"/>
                  </a:lnTo>
                  <a:lnTo>
                    <a:pt x="1502" y="676"/>
                  </a:lnTo>
                  <a:lnTo>
                    <a:pt x="1494" y="708"/>
                  </a:lnTo>
                  <a:lnTo>
                    <a:pt x="1485" y="740"/>
                  </a:lnTo>
                  <a:lnTo>
                    <a:pt x="1474" y="773"/>
                  </a:lnTo>
                  <a:lnTo>
                    <a:pt x="1461" y="804"/>
                  </a:lnTo>
                  <a:lnTo>
                    <a:pt x="1447" y="835"/>
                  </a:lnTo>
                  <a:lnTo>
                    <a:pt x="1431" y="866"/>
                  </a:lnTo>
                  <a:lnTo>
                    <a:pt x="1412" y="894"/>
                  </a:lnTo>
                  <a:lnTo>
                    <a:pt x="1389" y="922"/>
                  </a:lnTo>
                  <a:lnTo>
                    <a:pt x="1365" y="949"/>
                  </a:lnTo>
                  <a:lnTo>
                    <a:pt x="1338" y="973"/>
                  </a:lnTo>
                  <a:lnTo>
                    <a:pt x="1307" y="996"/>
                  </a:lnTo>
                  <a:lnTo>
                    <a:pt x="1274" y="1016"/>
                  </a:lnTo>
                  <a:lnTo>
                    <a:pt x="1236" y="1034"/>
                  </a:lnTo>
                  <a:lnTo>
                    <a:pt x="1194" y="1050"/>
                  </a:lnTo>
                  <a:lnTo>
                    <a:pt x="1148" y="1063"/>
                  </a:lnTo>
                  <a:lnTo>
                    <a:pt x="1099" y="1072"/>
                  </a:lnTo>
                  <a:lnTo>
                    <a:pt x="1044" y="1078"/>
                  </a:lnTo>
                  <a:lnTo>
                    <a:pt x="1044" y="1566"/>
                  </a:lnTo>
                  <a:lnTo>
                    <a:pt x="1392" y="1566"/>
                  </a:lnTo>
                  <a:lnTo>
                    <a:pt x="1392" y="2384"/>
                  </a:lnTo>
                  <a:lnTo>
                    <a:pt x="1393" y="2432"/>
                  </a:lnTo>
                  <a:lnTo>
                    <a:pt x="1399" y="2481"/>
                  </a:lnTo>
                  <a:lnTo>
                    <a:pt x="1408" y="2528"/>
                  </a:lnTo>
                  <a:lnTo>
                    <a:pt x="1421" y="2573"/>
                  </a:lnTo>
                  <a:lnTo>
                    <a:pt x="1438" y="2619"/>
                  </a:lnTo>
                  <a:lnTo>
                    <a:pt x="1459" y="2662"/>
                  </a:lnTo>
                  <a:lnTo>
                    <a:pt x="1483" y="2703"/>
                  </a:lnTo>
                  <a:lnTo>
                    <a:pt x="1512" y="2742"/>
                  </a:lnTo>
                  <a:lnTo>
                    <a:pt x="1543" y="2779"/>
                  </a:lnTo>
                  <a:lnTo>
                    <a:pt x="1579" y="2813"/>
                  </a:lnTo>
                  <a:lnTo>
                    <a:pt x="1619" y="2844"/>
                  </a:lnTo>
                  <a:lnTo>
                    <a:pt x="1663" y="2873"/>
                  </a:lnTo>
                  <a:lnTo>
                    <a:pt x="1709" y="2899"/>
                  </a:lnTo>
                  <a:lnTo>
                    <a:pt x="1760" y="2921"/>
                  </a:lnTo>
                  <a:lnTo>
                    <a:pt x="1814" y="2940"/>
                  </a:lnTo>
                  <a:lnTo>
                    <a:pt x="1872" y="2955"/>
                  </a:lnTo>
                  <a:lnTo>
                    <a:pt x="1935" y="2966"/>
                  </a:lnTo>
                  <a:lnTo>
                    <a:pt x="2001" y="2972"/>
                  </a:lnTo>
                  <a:lnTo>
                    <a:pt x="2071" y="2975"/>
                  </a:lnTo>
                  <a:lnTo>
                    <a:pt x="2117" y="2974"/>
                  </a:lnTo>
                  <a:lnTo>
                    <a:pt x="2163" y="2973"/>
                  </a:lnTo>
                  <a:lnTo>
                    <a:pt x="2208" y="2972"/>
                  </a:lnTo>
                  <a:lnTo>
                    <a:pt x="2250" y="2970"/>
                  </a:lnTo>
                  <a:lnTo>
                    <a:pt x="2289" y="2968"/>
                  </a:lnTo>
                  <a:lnTo>
                    <a:pt x="2325" y="2966"/>
                  </a:lnTo>
                  <a:lnTo>
                    <a:pt x="2356" y="2963"/>
                  </a:lnTo>
                  <a:lnTo>
                    <a:pt x="2383" y="2962"/>
                  </a:lnTo>
                  <a:lnTo>
                    <a:pt x="2405" y="2960"/>
                  </a:lnTo>
                  <a:lnTo>
                    <a:pt x="2422" y="2959"/>
                  </a:lnTo>
                  <a:lnTo>
                    <a:pt x="2431" y="2958"/>
                  </a:lnTo>
                  <a:lnTo>
                    <a:pt x="2435" y="2957"/>
                  </a:lnTo>
                  <a:lnTo>
                    <a:pt x="2435" y="2435"/>
                  </a:lnTo>
                  <a:lnTo>
                    <a:pt x="2105" y="2435"/>
                  </a:lnTo>
                  <a:lnTo>
                    <a:pt x="2067" y="2434"/>
                  </a:lnTo>
                  <a:lnTo>
                    <a:pt x="2035" y="2430"/>
                  </a:lnTo>
                  <a:lnTo>
                    <a:pt x="2007" y="2424"/>
                  </a:lnTo>
                  <a:lnTo>
                    <a:pt x="1984" y="2416"/>
                  </a:lnTo>
                  <a:lnTo>
                    <a:pt x="1965" y="2405"/>
                  </a:lnTo>
                  <a:lnTo>
                    <a:pt x="1950" y="2392"/>
                  </a:lnTo>
                  <a:lnTo>
                    <a:pt x="1939" y="2377"/>
                  </a:lnTo>
                  <a:lnTo>
                    <a:pt x="1929" y="2360"/>
                  </a:lnTo>
                  <a:lnTo>
                    <a:pt x="1923" y="2340"/>
                  </a:lnTo>
                  <a:lnTo>
                    <a:pt x="1918" y="2319"/>
                  </a:lnTo>
                  <a:lnTo>
                    <a:pt x="1916" y="2296"/>
                  </a:lnTo>
                  <a:lnTo>
                    <a:pt x="1915" y="2271"/>
                  </a:lnTo>
                  <a:lnTo>
                    <a:pt x="1913" y="2244"/>
                  </a:lnTo>
                  <a:lnTo>
                    <a:pt x="1913" y="1566"/>
                  </a:lnTo>
                  <a:lnTo>
                    <a:pt x="2435" y="1566"/>
                  </a:lnTo>
                  <a:lnTo>
                    <a:pt x="2435" y="1044"/>
                  </a:lnTo>
                  <a:lnTo>
                    <a:pt x="1913" y="1044"/>
                  </a:lnTo>
                  <a:lnTo>
                    <a:pt x="1913" y="522"/>
                  </a:lnTo>
                  <a:lnTo>
                    <a:pt x="1531" y="522"/>
                  </a:lnTo>
                  <a:close/>
                  <a:moveTo>
                    <a:pt x="348" y="0"/>
                  </a:moveTo>
                  <a:lnTo>
                    <a:pt x="3131" y="0"/>
                  </a:lnTo>
                  <a:lnTo>
                    <a:pt x="3177" y="3"/>
                  </a:lnTo>
                  <a:lnTo>
                    <a:pt x="3223" y="13"/>
                  </a:lnTo>
                  <a:lnTo>
                    <a:pt x="3266" y="27"/>
                  </a:lnTo>
                  <a:lnTo>
                    <a:pt x="3306" y="47"/>
                  </a:lnTo>
                  <a:lnTo>
                    <a:pt x="3343" y="73"/>
                  </a:lnTo>
                  <a:lnTo>
                    <a:pt x="3377" y="102"/>
                  </a:lnTo>
                  <a:lnTo>
                    <a:pt x="3406" y="136"/>
                  </a:lnTo>
                  <a:lnTo>
                    <a:pt x="3432" y="173"/>
                  </a:lnTo>
                  <a:lnTo>
                    <a:pt x="3452" y="213"/>
                  </a:lnTo>
                  <a:lnTo>
                    <a:pt x="3466" y="256"/>
                  </a:lnTo>
                  <a:lnTo>
                    <a:pt x="3476" y="302"/>
                  </a:lnTo>
                  <a:lnTo>
                    <a:pt x="3479" y="348"/>
                  </a:lnTo>
                  <a:lnTo>
                    <a:pt x="3479" y="3131"/>
                  </a:lnTo>
                  <a:lnTo>
                    <a:pt x="3476" y="3177"/>
                  </a:lnTo>
                  <a:lnTo>
                    <a:pt x="3466" y="3223"/>
                  </a:lnTo>
                  <a:lnTo>
                    <a:pt x="3452" y="3266"/>
                  </a:lnTo>
                  <a:lnTo>
                    <a:pt x="3432" y="3306"/>
                  </a:lnTo>
                  <a:lnTo>
                    <a:pt x="3406" y="3343"/>
                  </a:lnTo>
                  <a:lnTo>
                    <a:pt x="3377" y="3377"/>
                  </a:lnTo>
                  <a:lnTo>
                    <a:pt x="3343" y="3406"/>
                  </a:lnTo>
                  <a:lnTo>
                    <a:pt x="3306" y="3432"/>
                  </a:lnTo>
                  <a:lnTo>
                    <a:pt x="3266" y="3452"/>
                  </a:lnTo>
                  <a:lnTo>
                    <a:pt x="3223" y="3466"/>
                  </a:lnTo>
                  <a:lnTo>
                    <a:pt x="3177" y="3476"/>
                  </a:lnTo>
                  <a:lnTo>
                    <a:pt x="3131" y="3479"/>
                  </a:lnTo>
                  <a:lnTo>
                    <a:pt x="348" y="3479"/>
                  </a:lnTo>
                  <a:lnTo>
                    <a:pt x="302" y="3476"/>
                  </a:lnTo>
                  <a:lnTo>
                    <a:pt x="256" y="3466"/>
                  </a:lnTo>
                  <a:lnTo>
                    <a:pt x="213" y="3452"/>
                  </a:lnTo>
                  <a:lnTo>
                    <a:pt x="173" y="3432"/>
                  </a:lnTo>
                  <a:lnTo>
                    <a:pt x="136" y="3406"/>
                  </a:lnTo>
                  <a:lnTo>
                    <a:pt x="102" y="3377"/>
                  </a:lnTo>
                  <a:lnTo>
                    <a:pt x="73" y="3343"/>
                  </a:lnTo>
                  <a:lnTo>
                    <a:pt x="47" y="3306"/>
                  </a:lnTo>
                  <a:lnTo>
                    <a:pt x="27" y="3266"/>
                  </a:lnTo>
                  <a:lnTo>
                    <a:pt x="13" y="3223"/>
                  </a:lnTo>
                  <a:lnTo>
                    <a:pt x="3" y="3177"/>
                  </a:lnTo>
                  <a:lnTo>
                    <a:pt x="0" y="3131"/>
                  </a:lnTo>
                  <a:lnTo>
                    <a:pt x="0" y="348"/>
                  </a:lnTo>
                  <a:lnTo>
                    <a:pt x="3" y="302"/>
                  </a:lnTo>
                  <a:lnTo>
                    <a:pt x="13" y="256"/>
                  </a:lnTo>
                  <a:lnTo>
                    <a:pt x="27" y="213"/>
                  </a:lnTo>
                  <a:lnTo>
                    <a:pt x="47" y="173"/>
                  </a:lnTo>
                  <a:lnTo>
                    <a:pt x="73" y="136"/>
                  </a:lnTo>
                  <a:lnTo>
                    <a:pt x="102" y="102"/>
                  </a:lnTo>
                  <a:lnTo>
                    <a:pt x="136" y="73"/>
                  </a:lnTo>
                  <a:lnTo>
                    <a:pt x="173" y="47"/>
                  </a:lnTo>
                  <a:lnTo>
                    <a:pt x="213" y="27"/>
                  </a:lnTo>
                  <a:lnTo>
                    <a:pt x="256" y="13"/>
                  </a:lnTo>
                  <a:lnTo>
                    <a:pt x="302" y="3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11425716" y="577843"/>
              <a:ext cx="451741" cy="469505"/>
            </a:xfrm>
            <a:custGeom>
              <a:avLst/>
              <a:gdLst>
                <a:gd name="T0" fmla="*/ 2030 w 3208"/>
                <a:gd name="T1" fmla="*/ 749 h 3333"/>
                <a:gd name="T2" fmla="*/ 1921 w 3208"/>
                <a:gd name="T3" fmla="*/ 811 h 3333"/>
                <a:gd name="T4" fmla="*/ 1847 w 3208"/>
                <a:gd name="T5" fmla="*/ 913 h 3333"/>
                <a:gd name="T6" fmla="*/ 1819 w 3208"/>
                <a:gd name="T7" fmla="*/ 1044 h 3333"/>
                <a:gd name="T8" fmla="*/ 1021 w 3208"/>
                <a:gd name="T9" fmla="*/ 1370 h 3333"/>
                <a:gd name="T10" fmla="*/ 903 w 3208"/>
                <a:gd name="T11" fmla="*/ 1343 h 3333"/>
                <a:gd name="T12" fmla="*/ 778 w 3208"/>
                <a:gd name="T13" fmla="*/ 1372 h 3333"/>
                <a:gd name="T14" fmla="*/ 679 w 3208"/>
                <a:gd name="T15" fmla="*/ 1450 h 3333"/>
                <a:gd name="T16" fmla="*/ 620 w 3208"/>
                <a:gd name="T17" fmla="*/ 1563 h 3333"/>
                <a:gd name="T18" fmla="*/ 610 w 3208"/>
                <a:gd name="T19" fmla="*/ 1698 h 3333"/>
                <a:gd name="T20" fmla="*/ 654 w 3208"/>
                <a:gd name="T21" fmla="*/ 1819 h 3333"/>
                <a:gd name="T22" fmla="*/ 741 w 3208"/>
                <a:gd name="T23" fmla="*/ 1910 h 3333"/>
                <a:gd name="T24" fmla="*/ 859 w 3208"/>
                <a:gd name="T25" fmla="*/ 1955 h 3333"/>
                <a:gd name="T26" fmla="*/ 988 w 3208"/>
                <a:gd name="T27" fmla="*/ 1946 h 3333"/>
                <a:gd name="T28" fmla="*/ 1819 w 3208"/>
                <a:gd name="T29" fmla="*/ 2290 h 3333"/>
                <a:gd name="T30" fmla="*/ 1847 w 3208"/>
                <a:gd name="T31" fmla="*/ 2419 h 3333"/>
                <a:gd name="T32" fmla="*/ 1921 w 3208"/>
                <a:gd name="T33" fmla="*/ 2522 h 3333"/>
                <a:gd name="T34" fmla="*/ 2030 w 3208"/>
                <a:gd name="T35" fmla="*/ 2585 h 3333"/>
                <a:gd name="T36" fmla="*/ 2160 w 3208"/>
                <a:gd name="T37" fmla="*/ 2594 h 3333"/>
                <a:gd name="T38" fmla="*/ 2277 w 3208"/>
                <a:gd name="T39" fmla="*/ 2548 h 3333"/>
                <a:gd name="T40" fmla="*/ 2364 w 3208"/>
                <a:gd name="T41" fmla="*/ 2458 h 3333"/>
                <a:gd name="T42" fmla="*/ 2408 w 3208"/>
                <a:gd name="T43" fmla="*/ 2335 h 3333"/>
                <a:gd name="T44" fmla="*/ 2399 w 3208"/>
                <a:gd name="T45" fmla="*/ 2200 h 3333"/>
                <a:gd name="T46" fmla="*/ 2339 w 3208"/>
                <a:gd name="T47" fmla="*/ 2088 h 3333"/>
                <a:gd name="T48" fmla="*/ 2240 w 3208"/>
                <a:gd name="T49" fmla="*/ 2010 h 3333"/>
                <a:gd name="T50" fmla="*/ 2116 w 3208"/>
                <a:gd name="T51" fmla="*/ 1981 h 3333"/>
                <a:gd name="T52" fmla="*/ 2002 w 3208"/>
                <a:gd name="T53" fmla="*/ 2005 h 3333"/>
                <a:gd name="T54" fmla="*/ 1198 w 3208"/>
                <a:gd name="T55" fmla="*/ 1673 h 3333"/>
                <a:gd name="T56" fmla="*/ 1968 w 3208"/>
                <a:gd name="T57" fmla="*/ 1310 h 3333"/>
                <a:gd name="T58" fmla="*/ 2076 w 3208"/>
                <a:gd name="T59" fmla="*/ 1349 h 3333"/>
                <a:gd name="T60" fmla="*/ 2201 w 3208"/>
                <a:gd name="T61" fmla="*/ 1339 h 3333"/>
                <a:gd name="T62" fmla="*/ 2310 w 3208"/>
                <a:gd name="T63" fmla="*/ 1276 h 3333"/>
                <a:gd name="T64" fmla="*/ 2384 w 3208"/>
                <a:gd name="T65" fmla="*/ 1173 h 3333"/>
                <a:gd name="T66" fmla="*/ 2412 w 3208"/>
                <a:gd name="T67" fmla="*/ 1044 h 3333"/>
                <a:gd name="T68" fmla="*/ 2384 w 3208"/>
                <a:gd name="T69" fmla="*/ 913 h 3333"/>
                <a:gd name="T70" fmla="*/ 2310 w 3208"/>
                <a:gd name="T71" fmla="*/ 811 h 3333"/>
                <a:gd name="T72" fmla="*/ 2201 w 3208"/>
                <a:gd name="T73" fmla="*/ 749 h 3333"/>
                <a:gd name="T74" fmla="*/ 601 w 3208"/>
                <a:gd name="T75" fmla="*/ 0 h 3333"/>
                <a:gd name="T76" fmla="*/ 2727 w 3208"/>
                <a:gd name="T77" fmla="*/ 13 h 3333"/>
                <a:gd name="T78" fmla="*/ 2893 w 3208"/>
                <a:gd name="T79" fmla="*/ 75 h 3333"/>
                <a:gd name="T80" fmla="*/ 3032 w 3208"/>
                <a:gd name="T81" fmla="*/ 183 h 3333"/>
                <a:gd name="T82" fmla="*/ 3136 w 3208"/>
                <a:gd name="T83" fmla="*/ 327 h 3333"/>
                <a:gd name="T84" fmla="*/ 3196 w 3208"/>
                <a:gd name="T85" fmla="*/ 498 h 3333"/>
                <a:gd name="T86" fmla="*/ 3208 w 3208"/>
                <a:gd name="T87" fmla="*/ 2707 h 3333"/>
                <a:gd name="T88" fmla="*/ 3181 w 3208"/>
                <a:gd name="T89" fmla="*/ 2894 h 3333"/>
                <a:gd name="T90" fmla="*/ 3106 w 3208"/>
                <a:gd name="T91" fmla="*/ 3057 h 3333"/>
                <a:gd name="T92" fmla="*/ 2989 w 3208"/>
                <a:gd name="T93" fmla="*/ 3190 h 3333"/>
                <a:gd name="T94" fmla="*/ 2840 w 3208"/>
                <a:gd name="T95" fmla="*/ 3284 h 3333"/>
                <a:gd name="T96" fmla="*/ 2668 w 3208"/>
                <a:gd name="T97" fmla="*/ 3330 h 3333"/>
                <a:gd name="T98" fmla="*/ 539 w 3208"/>
                <a:gd name="T99" fmla="*/ 3330 h 3333"/>
                <a:gd name="T100" fmla="*/ 367 w 3208"/>
                <a:gd name="T101" fmla="*/ 3284 h 3333"/>
                <a:gd name="T102" fmla="*/ 219 w 3208"/>
                <a:gd name="T103" fmla="*/ 3190 h 3333"/>
                <a:gd name="T104" fmla="*/ 102 w 3208"/>
                <a:gd name="T105" fmla="*/ 3057 h 3333"/>
                <a:gd name="T106" fmla="*/ 27 w 3208"/>
                <a:gd name="T107" fmla="*/ 2894 h 3333"/>
                <a:gd name="T108" fmla="*/ 0 w 3208"/>
                <a:gd name="T109" fmla="*/ 2707 h 3333"/>
                <a:gd name="T110" fmla="*/ 12 w 3208"/>
                <a:gd name="T111" fmla="*/ 498 h 3333"/>
                <a:gd name="T112" fmla="*/ 72 w 3208"/>
                <a:gd name="T113" fmla="*/ 327 h 3333"/>
                <a:gd name="T114" fmla="*/ 175 w 3208"/>
                <a:gd name="T115" fmla="*/ 183 h 3333"/>
                <a:gd name="T116" fmla="*/ 315 w 3208"/>
                <a:gd name="T117" fmla="*/ 75 h 3333"/>
                <a:gd name="T118" fmla="*/ 480 w 3208"/>
                <a:gd name="T119" fmla="*/ 13 h 3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08" h="3333">
                  <a:moveTo>
                    <a:pt x="2115" y="736"/>
                  </a:moveTo>
                  <a:lnTo>
                    <a:pt x="2071" y="739"/>
                  </a:lnTo>
                  <a:lnTo>
                    <a:pt x="2030" y="749"/>
                  </a:lnTo>
                  <a:lnTo>
                    <a:pt x="1991" y="764"/>
                  </a:lnTo>
                  <a:lnTo>
                    <a:pt x="1954" y="785"/>
                  </a:lnTo>
                  <a:lnTo>
                    <a:pt x="1921" y="811"/>
                  </a:lnTo>
                  <a:lnTo>
                    <a:pt x="1892" y="842"/>
                  </a:lnTo>
                  <a:lnTo>
                    <a:pt x="1867" y="876"/>
                  </a:lnTo>
                  <a:lnTo>
                    <a:pt x="1847" y="913"/>
                  </a:lnTo>
                  <a:lnTo>
                    <a:pt x="1831" y="954"/>
                  </a:lnTo>
                  <a:lnTo>
                    <a:pt x="1823" y="998"/>
                  </a:lnTo>
                  <a:lnTo>
                    <a:pt x="1819" y="1044"/>
                  </a:lnTo>
                  <a:lnTo>
                    <a:pt x="1088" y="1410"/>
                  </a:lnTo>
                  <a:lnTo>
                    <a:pt x="1056" y="1387"/>
                  </a:lnTo>
                  <a:lnTo>
                    <a:pt x="1021" y="1370"/>
                  </a:lnTo>
                  <a:lnTo>
                    <a:pt x="984" y="1355"/>
                  </a:lnTo>
                  <a:lnTo>
                    <a:pt x="944" y="1346"/>
                  </a:lnTo>
                  <a:lnTo>
                    <a:pt x="903" y="1343"/>
                  </a:lnTo>
                  <a:lnTo>
                    <a:pt x="859" y="1346"/>
                  </a:lnTo>
                  <a:lnTo>
                    <a:pt x="817" y="1356"/>
                  </a:lnTo>
                  <a:lnTo>
                    <a:pt x="778" y="1372"/>
                  </a:lnTo>
                  <a:lnTo>
                    <a:pt x="741" y="1393"/>
                  </a:lnTo>
                  <a:lnTo>
                    <a:pt x="708" y="1419"/>
                  </a:lnTo>
                  <a:lnTo>
                    <a:pt x="679" y="1450"/>
                  </a:lnTo>
                  <a:lnTo>
                    <a:pt x="654" y="1484"/>
                  </a:lnTo>
                  <a:lnTo>
                    <a:pt x="635" y="1522"/>
                  </a:lnTo>
                  <a:lnTo>
                    <a:pt x="620" y="1563"/>
                  </a:lnTo>
                  <a:lnTo>
                    <a:pt x="610" y="1606"/>
                  </a:lnTo>
                  <a:lnTo>
                    <a:pt x="607" y="1652"/>
                  </a:lnTo>
                  <a:lnTo>
                    <a:pt x="610" y="1698"/>
                  </a:lnTo>
                  <a:lnTo>
                    <a:pt x="620" y="1741"/>
                  </a:lnTo>
                  <a:lnTo>
                    <a:pt x="635" y="1782"/>
                  </a:lnTo>
                  <a:lnTo>
                    <a:pt x="654" y="1819"/>
                  </a:lnTo>
                  <a:lnTo>
                    <a:pt x="679" y="1853"/>
                  </a:lnTo>
                  <a:lnTo>
                    <a:pt x="708" y="1883"/>
                  </a:lnTo>
                  <a:lnTo>
                    <a:pt x="741" y="1910"/>
                  </a:lnTo>
                  <a:lnTo>
                    <a:pt x="778" y="1931"/>
                  </a:lnTo>
                  <a:lnTo>
                    <a:pt x="817" y="1946"/>
                  </a:lnTo>
                  <a:lnTo>
                    <a:pt x="859" y="1955"/>
                  </a:lnTo>
                  <a:lnTo>
                    <a:pt x="903" y="1958"/>
                  </a:lnTo>
                  <a:lnTo>
                    <a:pt x="946" y="1955"/>
                  </a:lnTo>
                  <a:lnTo>
                    <a:pt x="988" y="1946"/>
                  </a:lnTo>
                  <a:lnTo>
                    <a:pt x="1027" y="1931"/>
                  </a:lnTo>
                  <a:lnTo>
                    <a:pt x="1063" y="1910"/>
                  </a:lnTo>
                  <a:lnTo>
                    <a:pt x="1819" y="2290"/>
                  </a:lnTo>
                  <a:lnTo>
                    <a:pt x="1823" y="2335"/>
                  </a:lnTo>
                  <a:lnTo>
                    <a:pt x="1832" y="2378"/>
                  </a:lnTo>
                  <a:lnTo>
                    <a:pt x="1847" y="2419"/>
                  </a:lnTo>
                  <a:lnTo>
                    <a:pt x="1867" y="2458"/>
                  </a:lnTo>
                  <a:lnTo>
                    <a:pt x="1892" y="2492"/>
                  </a:lnTo>
                  <a:lnTo>
                    <a:pt x="1921" y="2522"/>
                  </a:lnTo>
                  <a:lnTo>
                    <a:pt x="1954" y="2548"/>
                  </a:lnTo>
                  <a:lnTo>
                    <a:pt x="1991" y="2569"/>
                  </a:lnTo>
                  <a:lnTo>
                    <a:pt x="2030" y="2585"/>
                  </a:lnTo>
                  <a:lnTo>
                    <a:pt x="2071" y="2594"/>
                  </a:lnTo>
                  <a:lnTo>
                    <a:pt x="2116" y="2598"/>
                  </a:lnTo>
                  <a:lnTo>
                    <a:pt x="2160" y="2594"/>
                  </a:lnTo>
                  <a:lnTo>
                    <a:pt x="2201" y="2585"/>
                  </a:lnTo>
                  <a:lnTo>
                    <a:pt x="2240" y="2569"/>
                  </a:lnTo>
                  <a:lnTo>
                    <a:pt x="2277" y="2548"/>
                  </a:lnTo>
                  <a:lnTo>
                    <a:pt x="2310" y="2522"/>
                  </a:lnTo>
                  <a:lnTo>
                    <a:pt x="2339" y="2492"/>
                  </a:lnTo>
                  <a:lnTo>
                    <a:pt x="2364" y="2458"/>
                  </a:lnTo>
                  <a:lnTo>
                    <a:pt x="2384" y="2419"/>
                  </a:lnTo>
                  <a:lnTo>
                    <a:pt x="2399" y="2378"/>
                  </a:lnTo>
                  <a:lnTo>
                    <a:pt x="2408" y="2335"/>
                  </a:lnTo>
                  <a:lnTo>
                    <a:pt x="2412" y="2290"/>
                  </a:lnTo>
                  <a:lnTo>
                    <a:pt x="2408" y="2244"/>
                  </a:lnTo>
                  <a:lnTo>
                    <a:pt x="2399" y="2200"/>
                  </a:lnTo>
                  <a:lnTo>
                    <a:pt x="2384" y="2159"/>
                  </a:lnTo>
                  <a:lnTo>
                    <a:pt x="2364" y="2122"/>
                  </a:lnTo>
                  <a:lnTo>
                    <a:pt x="2339" y="2088"/>
                  </a:lnTo>
                  <a:lnTo>
                    <a:pt x="2310" y="2057"/>
                  </a:lnTo>
                  <a:lnTo>
                    <a:pt x="2277" y="2031"/>
                  </a:lnTo>
                  <a:lnTo>
                    <a:pt x="2240" y="2010"/>
                  </a:lnTo>
                  <a:lnTo>
                    <a:pt x="2201" y="1995"/>
                  </a:lnTo>
                  <a:lnTo>
                    <a:pt x="2160" y="1985"/>
                  </a:lnTo>
                  <a:lnTo>
                    <a:pt x="2116" y="1981"/>
                  </a:lnTo>
                  <a:lnTo>
                    <a:pt x="2076" y="1984"/>
                  </a:lnTo>
                  <a:lnTo>
                    <a:pt x="2037" y="1991"/>
                  </a:lnTo>
                  <a:lnTo>
                    <a:pt x="2002" y="2005"/>
                  </a:lnTo>
                  <a:lnTo>
                    <a:pt x="1968" y="2022"/>
                  </a:lnTo>
                  <a:lnTo>
                    <a:pt x="1937" y="2043"/>
                  </a:lnTo>
                  <a:lnTo>
                    <a:pt x="1198" y="1673"/>
                  </a:lnTo>
                  <a:lnTo>
                    <a:pt x="1199" y="1659"/>
                  </a:lnTo>
                  <a:lnTo>
                    <a:pt x="1936" y="1289"/>
                  </a:lnTo>
                  <a:lnTo>
                    <a:pt x="1968" y="1310"/>
                  </a:lnTo>
                  <a:lnTo>
                    <a:pt x="2001" y="1328"/>
                  </a:lnTo>
                  <a:lnTo>
                    <a:pt x="2037" y="1341"/>
                  </a:lnTo>
                  <a:lnTo>
                    <a:pt x="2076" y="1349"/>
                  </a:lnTo>
                  <a:lnTo>
                    <a:pt x="2115" y="1352"/>
                  </a:lnTo>
                  <a:lnTo>
                    <a:pt x="2159" y="1349"/>
                  </a:lnTo>
                  <a:lnTo>
                    <a:pt x="2201" y="1339"/>
                  </a:lnTo>
                  <a:lnTo>
                    <a:pt x="2240" y="1323"/>
                  </a:lnTo>
                  <a:lnTo>
                    <a:pt x="2277" y="1302"/>
                  </a:lnTo>
                  <a:lnTo>
                    <a:pt x="2310" y="1276"/>
                  </a:lnTo>
                  <a:lnTo>
                    <a:pt x="2338" y="1246"/>
                  </a:lnTo>
                  <a:lnTo>
                    <a:pt x="2364" y="1212"/>
                  </a:lnTo>
                  <a:lnTo>
                    <a:pt x="2384" y="1173"/>
                  </a:lnTo>
                  <a:lnTo>
                    <a:pt x="2399" y="1132"/>
                  </a:lnTo>
                  <a:lnTo>
                    <a:pt x="2408" y="1089"/>
                  </a:lnTo>
                  <a:lnTo>
                    <a:pt x="2412" y="1044"/>
                  </a:lnTo>
                  <a:lnTo>
                    <a:pt x="2408" y="998"/>
                  </a:lnTo>
                  <a:lnTo>
                    <a:pt x="2399" y="954"/>
                  </a:lnTo>
                  <a:lnTo>
                    <a:pt x="2384" y="913"/>
                  </a:lnTo>
                  <a:lnTo>
                    <a:pt x="2364" y="876"/>
                  </a:lnTo>
                  <a:lnTo>
                    <a:pt x="2338" y="842"/>
                  </a:lnTo>
                  <a:lnTo>
                    <a:pt x="2310" y="811"/>
                  </a:lnTo>
                  <a:lnTo>
                    <a:pt x="2277" y="785"/>
                  </a:lnTo>
                  <a:lnTo>
                    <a:pt x="2240" y="764"/>
                  </a:lnTo>
                  <a:lnTo>
                    <a:pt x="2201" y="749"/>
                  </a:lnTo>
                  <a:lnTo>
                    <a:pt x="2159" y="739"/>
                  </a:lnTo>
                  <a:lnTo>
                    <a:pt x="2115" y="736"/>
                  </a:lnTo>
                  <a:close/>
                  <a:moveTo>
                    <a:pt x="601" y="0"/>
                  </a:moveTo>
                  <a:lnTo>
                    <a:pt x="2606" y="0"/>
                  </a:lnTo>
                  <a:lnTo>
                    <a:pt x="2668" y="3"/>
                  </a:lnTo>
                  <a:lnTo>
                    <a:pt x="2727" y="13"/>
                  </a:lnTo>
                  <a:lnTo>
                    <a:pt x="2785" y="29"/>
                  </a:lnTo>
                  <a:lnTo>
                    <a:pt x="2840" y="50"/>
                  </a:lnTo>
                  <a:lnTo>
                    <a:pt x="2893" y="75"/>
                  </a:lnTo>
                  <a:lnTo>
                    <a:pt x="2943" y="107"/>
                  </a:lnTo>
                  <a:lnTo>
                    <a:pt x="2989" y="142"/>
                  </a:lnTo>
                  <a:lnTo>
                    <a:pt x="3032" y="183"/>
                  </a:lnTo>
                  <a:lnTo>
                    <a:pt x="3071" y="227"/>
                  </a:lnTo>
                  <a:lnTo>
                    <a:pt x="3106" y="275"/>
                  </a:lnTo>
                  <a:lnTo>
                    <a:pt x="3136" y="327"/>
                  </a:lnTo>
                  <a:lnTo>
                    <a:pt x="3161" y="381"/>
                  </a:lnTo>
                  <a:lnTo>
                    <a:pt x="3181" y="438"/>
                  </a:lnTo>
                  <a:lnTo>
                    <a:pt x="3196" y="498"/>
                  </a:lnTo>
                  <a:lnTo>
                    <a:pt x="3205" y="561"/>
                  </a:lnTo>
                  <a:lnTo>
                    <a:pt x="3208" y="624"/>
                  </a:lnTo>
                  <a:lnTo>
                    <a:pt x="3208" y="2707"/>
                  </a:lnTo>
                  <a:lnTo>
                    <a:pt x="3205" y="2771"/>
                  </a:lnTo>
                  <a:lnTo>
                    <a:pt x="3196" y="2833"/>
                  </a:lnTo>
                  <a:lnTo>
                    <a:pt x="3181" y="2894"/>
                  </a:lnTo>
                  <a:lnTo>
                    <a:pt x="3161" y="2951"/>
                  </a:lnTo>
                  <a:lnTo>
                    <a:pt x="3136" y="3005"/>
                  </a:lnTo>
                  <a:lnTo>
                    <a:pt x="3106" y="3057"/>
                  </a:lnTo>
                  <a:lnTo>
                    <a:pt x="3071" y="3106"/>
                  </a:lnTo>
                  <a:lnTo>
                    <a:pt x="3032" y="3150"/>
                  </a:lnTo>
                  <a:lnTo>
                    <a:pt x="2989" y="3190"/>
                  </a:lnTo>
                  <a:lnTo>
                    <a:pt x="2943" y="3226"/>
                  </a:lnTo>
                  <a:lnTo>
                    <a:pt x="2893" y="3257"/>
                  </a:lnTo>
                  <a:lnTo>
                    <a:pt x="2840" y="3284"/>
                  </a:lnTo>
                  <a:lnTo>
                    <a:pt x="2785" y="3305"/>
                  </a:lnTo>
                  <a:lnTo>
                    <a:pt x="2727" y="3320"/>
                  </a:lnTo>
                  <a:lnTo>
                    <a:pt x="2668" y="3330"/>
                  </a:lnTo>
                  <a:lnTo>
                    <a:pt x="2606" y="3333"/>
                  </a:lnTo>
                  <a:lnTo>
                    <a:pt x="601" y="3333"/>
                  </a:lnTo>
                  <a:lnTo>
                    <a:pt x="539" y="3330"/>
                  </a:lnTo>
                  <a:lnTo>
                    <a:pt x="480" y="3320"/>
                  </a:lnTo>
                  <a:lnTo>
                    <a:pt x="422" y="3305"/>
                  </a:lnTo>
                  <a:lnTo>
                    <a:pt x="367" y="3284"/>
                  </a:lnTo>
                  <a:lnTo>
                    <a:pt x="315" y="3257"/>
                  </a:lnTo>
                  <a:lnTo>
                    <a:pt x="265" y="3226"/>
                  </a:lnTo>
                  <a:lnTo>
                    <a:pt x="219" y="3190"/>
                  </a:lnTo>
                  <a:lnTo>
                    <a:pt x="175" y="3150"/>
                  </a:lnTo>
                  <a:lnTo>
                    <a:pt x="137" y="3106"/>
                  </a:lnTo>
                  <a:lnTo>
                    <a:pt x="102" y="3057"/>
                  </a:lnTo>
                  <a:lnTo>
                    <a:pt x="72" y="3005"/>
                  </a:lnTo>
                  <a:lnTo>
                    <a:pt x="47" y="2951"/>
                  </a:lnTo>
                  <a:lnTo>
                    <a:pt x="27" y="2894"/>
                  </a:lnTo>
                  <a:lnTo>
                    <a:pt x="12" y="2833"/>
                  </a:lnTo>
                  <a:lnTo>
                    <a:pt x="3" y="2771"/>
                  </a:lnTo>
                  <a:lnTo>
                    <a:pt x="0" y="2707"/>
                  </a:lnTo>
                  <a:lnTo>
                    <a:pt x="0" y="624"/>
                  </a:lnTo>
                  <a:lnTo>
                    <a:pt x="3" y="561"/>
                  </a:lnTo>
                  <a:lnTo>
                    <a:pt x="12" y="498"/>
                  </a:lnTo>
                  <a:lnTo>
                    <a:pt x="27" y="438"/>
                  </a:lnTo>
                  <a:lnTo>
                    <a:pt x="47" y="381"/>
                  </a:lnTo>
                  <a:lnTo>
                    <a:pt x="72" y="327"/>
                  </a:lnTo>
                  <a:lnTo>
                    <a:pt x="102" y="275"/>
                  </a:lnTo>
                  <a:lnTo>
                    <a:pt x="137" y="227"/>
                  </a:lnTo>
                  <a:lnTo>
                    <a:pt x="175" y="183"/>
                  </a:lnTo>
                  <a:lnTo>
                    <a:pt x="219" y="142"/>
                  </a:lnTo>
                  <a:lnTo>
                    <a:pt x="265" y="107"/>
                  </a:lnTo>
                  <a:lnTo>
                    <a:pt x="315" y="75"/>
                  </a:lnTo>
                  <a:lnTo>
                    <a:pt x="367" y="50"/>
                  </a:lnTo>
                  <a:lnTo>
                    <a:pt x="422" y="29"/>
                  </a:lnTo>
                  <a:lnTo>
                    <a:pt x="480" y="13"/>
                  </a:lnTo>
                  <a:lnTo>
                    <a:pt x="539" y="3"/>
                  </a:lnTo>
                  <a:lnTo>
                    <a:pt x="6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29"/>
            <p:cNvSpPr>
              <a:spLocks noEditPoints="1"/>
            </p:cNvSpPr>
            <p:nvPr/>
          </p:nvSpPr>
          <p:spPr bwMode="auto">
            <a:xfrm>
              <a:off x="11425716" y="2590106"/>
              <a:ext cx="451741" cy="450616"/>
            </a:xfrm>
            <a:custGeom>
              <a:avLst/>
              <a:gdLst>
                <a:gd name="T0" fmla="*/ 2447 w 4015"/>
                <a:gd name="T1" fmla="*/ 430 h 4006"/>
                <a:gd name="T2" fmla="*/ 2369 w 4015"/>
                <a:gd name="T3" fmla="*/ 491 h 4006"/>
                <a:gd name="T4" fmla="*/ 2343 w 4015"/>
                <a:gd name="T5" fmla="*/ 584 h 4006"/>
                <a:gd name="T6" fmla="*/ 2102 w 4015"/>
                <a:gd name="T7" fmla="*/ 1009 h 4006"/>
                <a:gd name="T8" fmla="*/ 1777 w 4015"/>
                <a:gd name="T9" fmla="*/ 1051 h 4006"/>
                <a:gd name="T10" fmla="*/ 1503 w 4015"/>
                <a:gd name="T11" fmla="*/ 1124 h 4006"/>
                <a:gd name="T12" fmla="*/ 1287 w 4015"/>
                <a:gd name="T13" fmla="*/ 1219 h 4006"/>
                <a:gd name="T14" fmla="*/ 1107 w 4015"/>
                <a:gd name="T15" fmla="*/ 1343 h 4006"/>
                <a:gd name="T16" fmla="*/ 942 w 4015"/>
                <a:gd name="T17" fmla="*/ 1515 h 4006"/>
                <a:gd name="T18" fmla="*/ 820 w 4015"/>
                <a:gd name="T19" fmla="*/ 1704 h 4006"/>
                <a:gd name="T20" fmla="*/ 739 w 4015"/>
                <a:gd name="T21" fmla="*/ 1924 h 4006"/>
                <a:gd name="T22" fmla="*/ 690 w 4015"/>
                <a:gd name="T23" fmla="*/ 2147 h 4006"/>
                <a:gd name="T24" fmla="*/ 670 w 4015"/>
                <a:gd name="T25" fmla="*/ 2402 h 4006"/>
                <a:gd name="T26" fmla="*/ 684 w 4015"/>
                <a:gd name="T27" fmla="*/ 2679 h 4006"/>
                <a:gd name="T28" fmla="*/ 760 w 4015"/>
                <a:gd name="T29" fmla="*/ 2954 h 4006"/>
                <a:gd name="T30" fmla="*/ 900 w 4015"/>
                <a:gd name="T31" fmla="*/ 3248 h 4006"/>
                <a:gd name="T32" fmla="*/ 1106 w 4015"/>
                <a:gd name="T33" fmla="*/ 3557 h 4006"/>
                <a:gd name="T34" fmla="*/ 1153 w 4015"/>
                <a:gd name="T35" fmla="*/ 3586 h 4006"/>
                <a:gd name="T36" fmla="*/ 1205 w 4015"/>
                <a:gd name="T37" fmla="*/ 3580 h 4006"/>
                <a:gd name="T38" fmla="*/ 1251 w 4015"/>
                <a:gd name="T39" fmla="*/ 3538 h 4006"/>
                <a:gd name="T40" fmla="*/ 1241 w 4015"/>
                <a:gd name="T41" fmla="*/ 3374 h 4006"/>
                <a:gd name="T42" fmla="*/ 1221 w 4015"/>
                <a:gd name="T43" fmla="*/ 3045 h 4006"/>
                <a:gd name="T44" fmla="*/ 1233 w 4015"/>
                <a:gd name="T45" fmla="*/ 2766 h 4006"/>
                <a:gd name="T46" fmla="*/ 1275 w 4015"/>
                <a:gd name="T47" fmla="*/ 2535 h 4006"/>
                <a:gd name="T48" fmla="*/ 1350 w 4015"/>
                <a:gd name="T49" fmla="*/ 2355 h 4006"/>
                <a:gd name="T50" fmla="*/ 1460 w 4015"/>
                <a:gd name="T51" fmla="*/ 2217 h 4006"/>
                <a:gd name="T52" fmla="*/ 1621 w 4015"/>
                <a:gd name="T53" fmla="*/ 2112 h 4006"/>
                <a:gd name="T54" fmla="*/ 1822 w 4015"/>
                <a:gd name="T55" fmla="*/ 2048 h 4006"/>
                <a:gd name="T56" fmla="*/ 2055 w 4015"/>
                <a:gd name="T57" fmla="*/ 2013 h 4006"/>
                <a:gd name="T58" fmla="*/ 2343 w 4015"/>
                <a:gd name="T59" fmla="*/ 2002 h 4006"/>
                <a:gd name="T60" fmla="*/ 2354 w 4015"/>
                <a:gd name="T61" fmla="*/ 2486 h 4006"/>
                <a:gd name="T62" fmla="*/ 2415 w 4015"/>
                <a:gd name="T63" fmla="*/ 2557 h 4006"/>
                <a:gd name="T64" fmla="*/ 2509 w 4015"/>
                <a:gd name="T65" fmla="*/ 2587 h 4006"/>
                <a:gd name="T66" fmla="*/ 2601 w 4015"/>
                <a:gd name="T67" fmla="*/ 2559 h 4006"/>
                <a:gd name="T68" fmla="*/ 3569 w 4015"/>
                <a:gd name="T69" fmla="*/ 1593 h 4006"/>
                <a:gd name="T70" fmla="*/ 3597 w 4015"/>
                <a:gd name="T71" fmla="*/ 1501 h 4006"/>
                <a:gd name="T72" fmla="*/ 3569 w 4015"/>
                <a:gd name="T73" fmla="*/ 1410 h 4006"/>
                <a:gd name="T74" fmla="*/ 2601 w 4015"/>
                <a:gd name="T75" fmla="*/ 443 h 4006"/>
                <a:gd name="T76" fmla="*/ 2513 w 4015"/>
                <a:gd name="T77" fmla="*/ 414 h 4006"/>
                <a:gd name="T78" fmla="*/ 3338 w 4015"/>
                <a:gd name="T79" fmla="*/ 2 h 4006"/>
                <a:gd name="T80" fmla="*/ 3551 w 4015"/>
                <a:gd name="T81" fmla="*/ 54 h 4006"/>
                <a:gd name="T82" fmla="*/ 3737 w 4015"/>
                <a:gd name="T83" fmla="*/ 168 h 4006"/>
                <a:gd name="T84" fmla="*/ 3891 w 4015"/>
                <a:gd name="T85" fmla="*/ 335 h 4006"/>
                <a:gd name="T86" fmla="*/ 3984 w 4015"/>
                <a:gd name="T87" fmla="*/ 530 h 4006"/>
                <a:gd name="T88" fmla="*/ 4015 w 4015"/>
                <a:gd name="T89" fmla="*/ 751 h 4006"/>
                <a:gd name="T90" fmla="*/ 4001 w 4015"/>
                <a:gd name="T91" fmla="*/ 3403 h 4006"/>
                <a:gd name="T92" fmla="*/ 3930 w 4015"/>
                <a:gd name="T93" fmla="*/ 3607 h 4006"/>
                <a:gd name="T94" fmla="*/ 3794 w 4015"/>
                <a:gd name="T95" fmla="*/ 3784 h 4006"/>
                <a:gd name="T96" fmla="*/ 3616 w 4015"/>
                <a:gd name="T97" fmla="*/ 3919 h 4006"/>
                <a:gd name="T98" fmla="*/ 3413 w 4015"/>
                <a:gd name="T99" fmla="*/ 3991 h 4006"/>
                <a:gd name="T100" fmla="*/ 752 w 4015"/>
                <a:gd name="T101" fmla="*/ 4006 h 4006"/>
                <a:gd name="T102" fmla="*/ 533 w 4015"/>
                <a:gd name="T103" fmla="*/ 3975 h 4006"/>
                <a:gd name="T104" fmla="*/ 337 w 4015"/>
                <a:gd name="T105" fmla="*/ 3881 h 4006"/>
                <a:gd name="T106" fmla="*/ 170 w 4015"/>
                <a:gd name="T107" fmla="*/ 3729 h 4006"/>
                <a:gd name="T108" fmla="*/ 56 w 4015"/>
                <a:gd name="T109" fmla="*/ 3542 h 4006"/>
                <a:gd name="T110" fmla="*/ 3 w 4015"/>
                <a:gd name="T111" fmla="*/ 3330 h 4006"/>
                <a:gd name="T112" fmla="*/ 0 w 4015"/>
                <a:gd name="T113" fmla="*/ 751 h 4006"/>
                <a:gd name="T114" fmla="*/ 31 w 4015"/>
                <a:gd name="T115" fmla="*/ 530 h 4006"/>
                <a:gd name="T116" fmla="*/ 124 w 4015"/>
                <a:gd name="T117" fmla="*/ 335 h 4006"/>
                <a:gd name="T118" fmla="*/ 277 w 4015"/>
                <a:gd name="T119" fmla="*/ 168 h 4006"/>
                <a:gd name="T120" fmla="*/ 465 w 4015"/>
                <a:gd name="T121" fmla="*/ 54 h 4006"/>
                <a:gd name="T122" fmla="*/ 677 w 4015"/>
                <a:gd name="T123" fmla="*/ 2 h 4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15" h="4006">
                  <a:moveTo>
                    <a:pt x="2513" y="414"/>
                  </a:moveTo>
                  <a:lnTo>
                    <a:pt x="2480" y="418"/>
                  </a:lnTo>
                  <a:lnTo>
                    <a:pt x="2447" y="430"/>
                  </a:lnTo>
                  <a:lnTo>
                    <a:pt x="2415" y="446"/>
                  </a:lnTo>
                  <a:lnTo>
                    <a:pt x="2389" y="466"/>
                  </a:lnTo>
                  <a:lnTo>
                    <a:pt x="2369" y="491"/>
                  </a:lnTo>
                  <a:lnTo>
                    <a:pt x="2354" y="518"/>
                  </a:lnTo>
                  <a:lnTo>
                    <a:pt x="2345" y="549"/>
                  </a:lnTo>
                  <a:lnTo>
                    <a:pt x="2343" y="584"/>
                  </a:lnTo>
                  <a:lnTo>
                    <a:pt x="2343" y="1000"/>
                  </a:lnTo>
                  <a:lnTo>
                    <a:pt x="2220" y="1003"/>
                  </a:lnTo>
                  <a:lnTo>
                    <a:pt x="2102" y="1009"/>
                  </a:lnTo>
                  <a:lnTo>
                    <a:pt x="1989" y="1019"/>
                  </a:lnTo>
                  <a:lnTo>
                    <a:pt x="1882" y="1034"/>
                  </a:lnTo>
                  <a:lnTo>
                    <a:pt x="1777" y="1051"/>
                  </a:lnTo>
                  <a:lnTo>
                    <a:pt x="1680" y="1073"/>
                  </a:lnTo>
                  <a:lnTo>
                    <a:pt x="1588" y="1097"/>
                  </a:lnTo>
                  <a:lnTo>
                    <a:pt x="1503" y="1124"/>
                  </a:lnTo>
                  <a:lnTo>
                    <a:pt x="1424" y="1153"/>
                  </a:lnTo>
                  <a:lnTo>
                    <a:pt x="1352" y="1185"/>
                  </a:lnTo>
                  <a:lnTo>
                    <a:pt x="1287" y="1219"/>
                  </a:lnTo>
                  <a:lnTo>
                    <a:pt x="1223" y="1258"/>
                  </a:lnTo>
                  <a:lnTo>
                    <a:pt x="1164" y="1298"/>
                  </a:lnTo>
                  <a:lnTo>
                    <a:pt x="1107" y="1343"/>
                  </a:lnTo>
                  <a:lnTo>
                    <a:pt x="1055" y="1391"/>
                  </a:lnTo>
                  <a:lnTo>
                    <a:pt x="995" y="1453"/>
                  </a:lnTo>
                  <a:lnTo>
                    <a:pt x="942" y="1515"/>
                  </a:lnTo>
                  <a:lnTo>
                    <a:pt x="895" y="1577"/>
                  </a:lnTo>
                  <a:lnTo>
                    <a:pt x="855" y="1640"/>
                  </a:lnTo>
                  <a:lnTo>
                    <a:pt x="820" y="1704"/>
                  </a:lnTo>
                  <a:lnTo>
                    <a:pt x="789" y="1773"/>
                  </a:lnTo>
                  <a:lnTo>
                    <a:pt x="762" y="1846"/>
                  </a:lnTo>
                  <a:lnTo>
                    <a:pt x="739" y="1924"/>
                  </a:lnTo>
                  <a:lnTo>
                    <a:pt x="719" y="2002"/>
                  </a:lnTo>
                  <a:lnTo>
                    <a:pt x="703" y="2076"/>
                  </a:lnTo>
                  <a:lnTo>
                    <a:pt x="690" y="2147"/>
                  </a:lnTo>
                  <a:lnTo>
                    <a:pt x="683" y="2215"/>
                  </a:lnTo>
                  <a:lnTo>
                    <a:pt x="675" y="2305"/>
                  </a:lnTo>
                  <a:lnTo>
                    <a:pt x="670" y="2402"/>
                  </a:lnTo>
                  <a:lnTo>
                    <a:pt x="669" y="2503"/>
                  </a:lnTo>
                  <a:lnTo>
                    <a:pt x="673" y="2590"/>
                  </a:lnTo>
                  <a:lnTo>
                    <a:pt x="684" y="2679"/>
                  </a:lnTo>
                  <a:lnTo>
                    <a:pt x="701" y="2769"/>
                  </a:lnTo>
                  <a:lnTo>
                    <a:pt x="727" y="2860"/>
                  </a:lnTo>
                  <a:lnTo>
                    <a:pt x="760" y="2954"/>
                  </a:lnTo>
                  <a:lnTo>
                    <a:pt x="799" y="3051"/>
                  </a:lnTo>
                  <a:lnTo>
                    <a:pt x="846" y="3149"/>
                  </a:lnTo>
                  <a:lnTo>
                    <a:pt x="900" y="3248"/>
                  </a:lnTo>
                  <a:lnTo>
                    <a:pt x="962" y="3349"/>
                  </a:lnTo>
                  <a:lnTo>
                    <a:pt x="1030" y="3452"/>
                  </a:lnTo>
                  <a:lnTo>
                    <a:pt x="1106" y="3557"/>
                  </a:lnTo>
                  <a:lnTo>
                    <a:pt x="1119" y="3570"/>
                  </a:lnTo>
                  <a:lnTo>
                    <a:pt x="1135" y="3580"/>
                  </a:lnTo>
                  <a:lnTo>
                    <a:pt x="1153" y="3586"/>
                  </a:lnTo>
                  <a:lnTo>
                    <a:pt x="1171" y="3588"/>
                  </a:lnTo>
                  <a:lnTo>
                    <a:pt x="1189" y="3586"/>
                  </a:lnTo>
                  <a:lnTo>
                    <a:pt x="1205" y="3580"/>
                  </a:lnTo>
                  <a:lnTo>
                    <a:pt x="1226" y="3569"/>
                  </a:lnTo>
                  <a:lnTo>
                    <a:pt x="1241" y="3555"/>
                  </a:lnTo>
                  <a:lnTo>
                    <a:pt x="1251" y="3538"/>
                  </a:lnTo>
                  <a:lnTo>
                    <a:pt x="1256" y="3517"/>
                  </a:lnTo>
                  <a:lnTo>
                    <a:pt x="1254" y="3494"/>
                  </a:lnTo>
                  <a:lnTo>
                    <a:pt x="1241" y="3374"/>
                  </a:lnTo>
                  <a:lnTo>
                    <a:pt x="1231" y="3259"/>
                  </a:lnTo>
                  <a:lnTo>
                    <a:pt x="1225" y="3150"/>
                  </a:lnTo>
                  <a:lnTo>
                    <a:pt x="1221" y="3045"/>
                  </a:lnTo>
                  <a:lnTo>
                    <a:pt x="1222" y="2947"/>
                  </a:lnTo>
                  <a:lnTo>
                    <a:pt x="1226" y="2853"/>
                  </a:lnTo>
                  <a:lnTo>
                    <a:pt x="1233" y="2766"/>
                  </a:lnTo>
                  <a:lnTo>
                    <a:pt x="1243" y="2684"/>
                  </a:lnTo>
                  <a:lnTo>
                    <a:pt x="1258" y="2607"/>
                  </a:lnTo>
                  <a:lnTo>
                    <a:pt x="1275" y="2535"/>
                  </a:lnTo>
                  <a:lnTo>
                    <a:pt x="1296" y="2470"/>
                  </a:lnTo>
                  <a:lnTo>
                    <a:pt x="1321" y="2409"/>
                  </a:lnTo>
                  <a:lnTo>
                    <a:pt x="1350" y="2355"/>
                  </a:lnTo>
                  <a:lnTo>
                    <a:pt x="1382" y="2305"/>
                  </a:lnTo>
                  <a:lnTo>
                    <a:pt x="1417" y="2261"/>
                  </a:lnTo>
                  <a:lnTo>
                    <a:pt x="1460" y="2217"/>
                  </a:lnTo>
                  <a:lnTo>
                    <a:pt x="1508" y="2178"/>
                  </a:lnTo>
                  <a:lnTo>
                    <a:pt x="1562" y="2143"/>
                  </a:lnTo>
                  <a:lnTo>
                    <a:pt x="1621" y="2112"/>
                  </a:lnTo>
                  <a:lnTo>
                    <a:pt x="1686" y="2086"/>
                  </a:lnTo>
                  <a:lnTo>
                    <a:pt x="1756" y="2064"/>
                  </a:lnTo>
                  <a:lnTo>
                    <a:pt x="1822" y="2048"/>
                  </a:lnTo>
                  <a:lnTo>
                    <a:pt x="1894" y="2033"/>
                  </a:lnTo>
                  <a:lnTo>
                    <a:pt x="1972" y="2022"/>
                  </a:lnTo>
                  <a:lnTo>
                    <a:pt x="2055" y="2013"/>
                  </a:lnTo>
                  <a:lnTo>
                    <a:pt x="2144" y="2007"/>
                  </a:lnTo>
                  <a:lnTo>
                    <a:pt x="2241" y="2003"/>
                  </a:lnTo>
                  <a:lnTo>
                    <a:pt x="2343" y="2002"/>
                  </a:lnTo>
                  <a:lnTo>
                    <a:pt x="2343" y="2420"/>
                  </a:lnTo>
                  <a:lnTo>
                    <a:pt x="2345" y="2455"/>
                  </a:lnTo>
                  <a:lnTo>
                    <a:pt x="2354" y="2486"/>
                  </a:lnTo>
                  <a:lnTo>
                    <a:pt x="2369" y="2513"/>
                  </a:lnTo>
                  <a:lnTo>
                    <a:pt x="2389" y="2536"/>
                  </a:lnTo>
                  <a:lnTo>
                    <a:pt x="2415" y="2557"/>
                  </a:lnTo>
                  <a:lnTo>
                    <a:pt x="2447" y="2574"/>
                  </a:lnTo>
                  <a:lnTo>
                    <a:pt x="2478" y="2583"/>
                  </a:lnTo>
                  <a:lnTo>
                    <a:pt x="2509" y="2587"/>
                  </a:lnTo>
                  <a:lnTo>
                    <a:pt x="2542" y="2583"/>
                  </a:lnTo>
                  <a:lnTo>
                    <a:pt x="2573" y="2574"/>
                  </a:lnTo>
                  <a:lnTo>
                    <a:pt x="2601" y="2559"/>
                  </a:lnTo>
                  <a:lnTo>
                    <a:pt x="2627" y="2536"/>
                  </a:lnTo>
                  <a:lnTo>
                    <a:pt x="3548" y="1619"/>
                  </a:lnTo>
                  <a:lnTo>
                    <a:pt x="3569" y="1593"/>
                  </a:lnTo>
                  <a:lnTo>
                    <a:pt x="3585" y="1564"/>
                  </a:lnTo>
                  <a:lnTo>
                    <a:pt x="3594" y="1535"/>
                  </a:lnTo>
                  <a:lnTo>
                    <a:pt x="3597" y="1501"/>
                  </a:lnTo>
                  <a:lnTo>
                    <a:pt x="3594" y="1469"/>
                  </a:lnTo>
                  <a:lnTo>
                    <a:pt x="3585" y="1438"/>
                  </a:lnTo>
                  <a:lnTo>
                    <a:pt x="3569" y="1410"/>
                  </a:lnTo>
                  <a:lnTo>
                    <a:pt x="3548" y="1384"/>
                  </a:lnTo>
                  <a:lnTo>
                    <a:pt x="2627" y="466"/>
                  </a:lnTo>
                  <a:lnTo>
                    <a:pt x="2601" y="443"/>
                  </a:lnTo>
                  <a:lnTo>
                    <a:pt x="2572" y="427"/>
                  </a:lnTo>
                  <a:lnTo>
                    <a:pt x="2542" y="417"/>
                  </a:lnTo>
                  <a:lnTo>
                    <a:pt x="2513" y="414"/>
                  </a:lnTo>
                  <a:close/>
                  <a:moveTo>
                    <a:pt x="752" y="0"/>
                  </a:moveTo>
                  <a:lnTo>
                    <a:pt x="3263" y="0"/>
                  </a:lnTo>
                  <a:lnTo>
                    <a:pt x="3338" y="2"/>
                  </a:lnTo>
                  <a:lnTo>
                    <a:pt x="3413" y="13"/>
                  </a:lnTo>
                  <a:lnTo>
                    <a:pt x="3483" y="31"/>
                  </a:lnTo>
                  <a:lnTo>
                    <a:pt x="3551" y="54"/>
                  </a:lnTo>
                  <a:lnTo>
                    <a:pt x="3616" y="85"/>
                  </a:lnTo>
                  <a:lnTo>
                    <a:pt x="3678" y="124"/>
                  </a:lnTo>
                  <a:lnTo>
                    <a:pt x="3737" y="168"/>
                  </a:lnTo>
                  <a:lnTo>
                    <a:pt x="3794" y="220"/>
                  </a:lnTo>
                  <a:lnTo>
                    <a:pt x="3846" y="277"/>
                  </a:lnTo>
                  <a:lnTo>
                    <a:pt x="3891" y="335"/>
                  </a:lnTo>
                  <a:lnTo>
                    <a:pt x="3930" y="398"/>
                  </a:lnTo>
                  <a:lnTo>
                    <a:pt x="3961" y="462"/>
                  </a:lnTo>
                  <a:lnTo>
                    <a:pt x="3984" y="530"/>
                  </a:lnTo>
                  <a:lnTo>
                    <a:pt x="4001" y="601"/>
                  </a:lnTo>
                  <a:lnTo>
                    <a:pt x="4011" y="674"/>
                  </a:lnTo>
                  <a:lnTo>
                    <a:pt x="4015" y="751"/>
                  </a:lnTo>
                  <a:lnTo>
                    <a:pt x="4015" y="3254"/>
                  </a:lnTo>
                  <a:lnTo>
                    <a:pt x="4011" y="3330"/>
                  </a:lnTo>
                  <a:lnTo>
                    <a:pt x="4001" y="3403"/>
                  </a:lnTo>
                  <a:lnTo>
                    <a:pt x="3984" y="3474"/>
                  </a:lnTo>
                  <a:lnTo>
                    <a:pt x="3961" y="3542"/>
                  </a:lnTo>
                  <a:lnTo>
                    <a:pt x="3930" y="3607"/>
                  </a:lnTo>
                  <a:lnTo>
                    <a:pt x="3891" y="3669"/>
                  </a:lnTo>
                  <a:lnTo>
                    <a:pt x="3846" y="3729"/>
                  </a:lnTo>
                  <a:lnTo>
                    <a:pt x="3794" y="3784"/>
                  </a:lnTo>
                  <a:lnTo>
                    <a:pt x="3737" y="3836"/>
                  </a:lnTo>
                  <a:lnTo>
                    <a:pt x="3678" y="3881"/>
                  </a:lnTo>
                  <a:lnTo>
                    <a:pt x="3616" y="3919"/>
                  </a:lnTo>
                  <a:lnTo>
                    <a:pt x="3551" y="3950"/>
                  </a:lnTo>
                  <a:lnTo>
                    <a:pt x="3483" y="3975"/>
                  </a:lnTo>
                  <a:lnTo>
                    <a:pt x="3413" y="3991"/>
                  </a:lnTo>
                  <a:lnTo>
                    <a:pt x="3338" y="4002"/>
                  </a:lnTo>
                  <a:lnTo>
                    <a:pt x="3263" y="4006"/>
                  </a:lnTo>
                  <a:lnTo>
                    <a:pt x="752" y="4006"/>
                  </a:lnTo>
                  <a:lnTo>
                    <a:pt x="677" y="4002"/>
                  </a:lnTo>
                  <a:lnTo>
                    <a:pt x="603" y="3991"/>
                  </a:lnTo>
                  <a:lnTo>
                    <a:pt x="533" y="3975"/>
                  </a:lnTo>
                  <a:lnTo>
                    <a:pt x="465" y="3950"/>
                  </a:lnTo>
                  <a:lnTo>
                    <a:pt x="399" y="3919"/>
                  </a:lnTo>
                  <a:lnTo>
                    <a:pt x="337" y="3881"/>
                  </a:lnTo>
                  <a:lnTo>
                    <a:pt x="277" y="3836"/>
                  </a:lnTo>
                  <a:lnTo>
                    <a:pt x="220" y="3784"/>
                  </a:lnTo>
                  <a:lnTo>
                    <a:pt x="170" y="3729"/>
                  </a:lnTo>
                  <a:lnTo>
                    <a:pt x="124" y="3669"/>
                  </a:lnTo>
                  <a:lnTo>
                    <a:pt x="87" y="3607"/>
                  </a:lnTo>
                  <a:lnTo>
                    <a:pt x="56" y="3542"/>
                  </a:lnTo>
                  <a:lnTo>
                    <a:pt x="31" y="3474"/>
                  </a:lnTo>
                  <a:lnTo>
                    <a:pt x="13" y="3403"/>
                  </a:lnTo>
                  <a:lnTo>
                    <a:pt x="3" y="3330"/>
                  </a:lnTo>
                  <a:lnTo>
                    <a:pt x="0" y="3254"/>
                  </a:lnTo>
                  <a:lnTo>
                    <a:pt x="0" y="2012"/>
                  </a:lnTo>
                  <a:lnTo>
                    <a:pt x="0" y="751"/>
                  </a:lnTo>
                  <a:lnTo>
                    <a:pt x="3" y="674"/>
                  </a:lnTo>
                  <a:lnTo>
                    <a:pt x="13" y="601"/>
                  </a:lnTo>
                  <a:lnTo>
                    <a:pt x="31" y="530"/>
                  </a:lnTo>
                  <a:lnTo>
                    <a:pt x="56" y="462"/>
                  </a:lnTo>
                  <a:lnTo>
                    <a:pt x="87" y="398"/>
                  </a:lnTo>
                  <a:lnTo>
                    <a:pt x="124" y="335"/>
                  </a:lnTo>
                  <a:lnTo>
                    <a:pt x="170" y="277"/>
                  </a:lnTo>
                  <a:lnTo>
                    <a:pt x="220" y="220"/>
                  </a:lnTo>
                  <a:lnTo>
                    <a:pt x="277" y="168"/>
                  </a:lnTo>
                  <a:lnTo>
                    <a:pt x="337" y="124"/>
                  </a:lnTo>
                  <a:lnTo>
                    <a:pt x="399" y="85"/>
                  </a:lnTo>
                  <a:lnTo>
                    <a:pt x="465" y="54"/>
                  </a:lnTo>
                  <a:lnTo>
                    <a:pt x="533" y="31"/>
                  </a:lnTo>
                  <a:lnTo>
                    <a:pt x="603" y="13"/>
                  </a:lnTo>
                  <a:lnTo>
                    <a:pt x="677" y="2"/>
                  </a:lnTo>
                  <a:lnTo>
                    <a:pt x="7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1BD32D1-96F4-4458-962A-6EA3ADF671FB}"/>
              </a:ext>
            </a:extLst>
          </p:cNvPr>
          <p:cNvSpPr txBox="1"/>
          <p:nvPr/>
        </p:nvSpPr>
        <p:spPr>
          <a:xfrm>
            <a:off x="3198129" y="1169598"/>
            <a:ext cx="6104897" cy="369332"/>
          </a:xfrm>
          <a:prstGeom prst="rect">
            <a:avLst/>
          </a:prstGeom>
          <a:solidFill>
            <a:schemeClr val="accent6">
              <a:alpha val="21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ko-KR" dirty="0">
                <a:solidFill>
                  <a:schemeClr val="bg1"/>
                </a:solidFill>
              </a:rPr>
              <a:t>음</a:t>
            </a:r>
            <a:r>
              <a:rPr lang="en-US" altLang="ko-KR" dirty="0">
                <a:solidFill>
                  <a:schemeClr val="bg1"/>
                </a:solidFill>
              </a:rPr>
              <a:t>....</a:t>
            </a:r>
            <a:r>
              <a:rPr lang="ko-KR" altLang="ko-KR" dirty="0">
                <a:solidFill>
                  <a:schemeClr val="bg1"/>
                </a:solidFill>
              </a:rPr>
              <a:t>뭔가 내 </a:t>
            </a:r>
            <a:r>
              <a:rPr lang="ko-KR" altLang="ko-KR" dirty="0" err="1">
                <a:solidFill>
                  <a:schemeClr val="bg1"/>
                </a:solidFill>
              </a:rPr>
              <a:t>엄마하고는</a:t>
            </a:r>
            <a:r>
              <a:rPr lang="ko-KR" altLang="ko-KR" dirty="0">
                <a:solidFill>
                  <a:schemeClr val="bg1"/>
                </a:solidFill>
              </a:rPr>
              <a:t> 다르다고 생각했어요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  <a:endParaRPr lang="ko-KR" altLang="ko-KR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8ECEA4-ACF9-45D7-B429-EC8AA05206E8}"/>
              </a:ext>
            </a:extLst>
          </p:cNvPr>
          <p:cNvSpPr txBox="1"/>
          <p:nvPr/>
        </p:nvSpPr>
        <p:spPr>
          <a:xfrm>
            <a:off x="4558748" y="3796546"/>
            <a:ext cx="4532243" cy="369332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ko-KR" dirty="0">
                <a:solidFill>
                  <a:schemeClr val="bg1"/>
                </a:solidFill>
              </a:rPr>
              <a:t>좀 더 구체적으로 말할 수 있나요</a:t>
            </a:r>
            <a:r>
              <a:rPr lang="en-US" altLang="ko-KR" dirty="0">
                <a:solidFill>
                  <a:schemeClr val="bg1"/>
                </a:solidFill>
              </a:rPr>
              <a:t>?</a:t>
            </a:r>
            <a:endParaRPr lang="ko-KR" altLang="ko-KR" dirty="0">
              <a:solidFill>
                <a:schemeClr val="bg1"/>
              </a:solidFill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BB089C7C-1287-4C33-B8F5-36843417EC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" t="1504" r="50000" b="7822"/>
          <a:stretch/>
        </p:blipFill>
        <p:spPr>
          <a:xfrm>
            <a:off x="648071" y="897104"/>
            <a:ext cx="2093992" cy="2586771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874AFBF7-AFA6-427E-B20A-248B6C897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701" y="3620298"/>
            <a:ext cx="2082821" cy="2519312"/>
          </a:xfrm>
          <a:prstGeom prst="rect">
            <a:avLst/>
          </a:prstGeom>
        </p:spPr>
      </p:pic>
      <p:graphicFrame>
        <p:nvGraphicFramePr>
          <p:cNvPr id="34" name="표 33">
            <a:extLst>
              <a:ext uri="{FF2B5EF4-FFF2-40B4-BE49-F238E27FC236}">
                <a16:creationId xmlns:a16="http://schemas.microsoft.com/office/drawing/2014/main" id="{FD0207DE-2AD1-4B65-99AC-02E6ADA4D7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085317"/>
              </p:ext>
            </p:extLst>
          </p:nvPr>
        </p:nvGraphicFramePr>
        <p:xfrm>
          <a:off x="890554" y="6539046"/>
          <a:ext cx="2833190" cy="9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3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33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33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33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15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50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33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331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2000"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7066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-2" y="6328229"/>
            <a:ext cx="12192001" cy="529771"/>
          </a:xfrm>
          <a:prstGeom prst="rect">
            <a:avLst/>
          </a:prstGeom>
          <a:solidFill>
            <a:srgbClr val="23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/>
          </p:nvPr>
        </p:nvGraphicFramePr>
        <p:xfrm>
          <a:off x="625248" y="6540304"/>
          <a:ext cx="8963730" cy="9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2000"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모서리가 둥근 직사각형 12"/>
          <p:cNvSpPr/>
          <p:nvPr/>
        </p:nvSpPr>
        <p:spPr>
          <a:xfrm>
            <a:off x="152852" y="6430282"/>
            <a:ext cx="324000" cy="3240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rtlCol="0" anchor="ctr"/>
          <a:lstStyle/>
          <a:p>
            <a:pPr algn="ctr"/>
            <a:r>
              <a:rPr lang="ko-KR" altLang="en-US" sz="1400" dirty="0">
                <a:solidFill>
                  <a:prstClr val="white"/>
                </a:solidFill>
              </a:rPr>
              <a:t>▶</a:t>
            </a:r>
          </a:p>
        </p:txBody>
      </p:sp>
      <p:sp>
        <p:nvSpPr>
          <p:cNvPr id="16" name="타원 15"/>
          <p:cNvSpPr/>
          <p:nvPr/>
        </p:nvSpPr>
        <p:spPr>
          <a:xfrm>
            <a:off x="3820408" y="6514024"/>
            <a:ext cx="144000" cy="14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18" name="Group 4"/>
          <p:cNvGrpSpPr>
            <a:grpSpLocks noChangeAspect="1"/>
          </p:cNvGrpSpPr>
          <p:nvPr/>
        </p:nvGrpSpPr>
        <p:grpSpPr bwMode="auto">
          <a:xfrm>
            <a:off x="9938812" y="6483227"/>
            <a:ext cx="260857" cy="222903"/>
            <a:chOff x="3813" y="2796"/>
            <a:chExt cx="866" cy="740"/>
          </a:xfrm>
          <a:solidFill>
            <a:srgbClr val="F6F6F6"/>
          </a:solidFill>
        </p:grpSpPr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3813" y="2850"/>
              <a:ext cx="400" cy="632"/>
            </a:xfrm>
            <a:custGeom>
              <a:avLst/>
              <a:gdLst>
                <a:gd name="T0" fmla="*/ 1465 w 1599"/>
                <a:gd name="T1" fmla="*/ 0 h 2529"/>
                <a:gd name="T2" fmla="*/ 1491 w 1599"/>
                <a:gd name="T3" fmla="*/ 2 h 2529"/>
                <a:gd name="T4" fmla="*/ 1515 w 1599"/>
                <a:gd name="T5" fmla="*/ 9 h 2529"/>
                <a:gd name="T6" fmla="*/ 1538 w 1599"/>
                <a:gd name="T7" fmla="*/ 22 h 2529"/>
                <a:gd name="T8" fmla="*/ 1559 w 1599"/>
                <a:gd name="T9" fmla="*/ 39 h 2529"/>
                <a:gd name="T10" fmla="*/ 1575 w 1599"/>
                <a:gd name="T11" fmla="*/ 60 h 2529"/>
                <a:gd name="T12" fmla="*/ 1588 w 1599"/>
                <a:gd name="T13" fmla="*/ 82 h 2529"/>
                <a:gd name="T14" fmla="*/ 1596 w 1599"/>
                <a:gd name="T15" fmla="*/ 106 h 2529"/>
                <a:gd name="T16" fmla="*/ 1599 w 1599"/>
                <a:gd name="T17" fmla="*/ 132 h 2529"/>
                <a:gd name="T18" fmla="*/ 1599 w 1599"/>
                <a:gd name="T19" fmla="*/ 2396 h 2529"/>
                <a:gd name="T20" fmla="*/ 1596 w 1599"/>
                <a:gd name="T21" fmla="*/ 2423 h 2529"/>
                <a:gd name="T22" fmla="*/ 1588 w 1599"/>
                <a:gd name="T23" fmla="*/ 2447 h 2529"/>
                <a:gd name="T24" fmla="*/ 1575 w 1599"/>
                <a:gd name="T25" fmla="*/ 2469 h 2529"/>
                <a:gd name="T26" fmla="*/ 1559 w 1599"/>
                <a:gd name="T27" fmla="*/ 2490 h 2529"/>
                <a:gd name="T28" fmla="*/ 1538 w 1599"/>
                <a:gd name="T29" fmla="*/ 2507 h 2529"/>
                <a:gd name="T30" fmla="*/ 1515 w 1599"/>
                <a:gd name="T31" fmla="*/ 2520 h 2529"/>
                <a:gd name="T32" fmla="*/ 1491 w 1599"/>
                <a:gd name="T33" fmla="*/ 2527 h 2529"/>
                <a:gd name="T34" fmla="*/ 1465 w 1599"/>
                <a:gd name="T35" fmla="*/ 2529 h 2529"/>
                <a:gd name="T36" fmla="*/ 1438 w 1599"/>
                <a:gd name="T37" fmla="*/ 2527 h 2529"/>
                <a:gd name="T38" fmla="*/ 1414 w 1599"/>
                <a:gd name="T39" fmla="*/ 2520 h 2529"/>
                <a:gd name="T40" fmla="*/ 1392 w 1599"/>
                <a:gd name="T41" fmla="*/ 2507 h 2529"/>
                <a:gd name="T42" fmla="*/ 1371 w 1599"/>
                <a:gd name="T43" fmla="*/ 2490 h 2529"/>
                <a:gd name="T44" fmla="*/ 678 w 1599"/>
                <a:gd name="T45" fmla="*/ 1797 h 2529"/>
                <a:gd name="T46" fmla="*/ 133 w 1599"/>
                <a:gd name="T47" fmla="*/ 1797 h 2529"/>
                <a:gd name="T48" fmla="*/ 108 w 1599"/>
                <a:gd name="T49" fmla="*/ 1795 h 2529"/>
                <a:gd name="T50" fmla="*/ 82 w 1599"/>
                <a:gd name="T51" fmla="*/ 1787 h 2529"/>
                <a:gd name="T52" fmla="*/ 60 w 1599"/>
                <a:gd name="T53" fmla="*/ 1775 h 2529"/>
                <a:gd name="T54" fmla="*/ 39 w 1599"/>
                <a:gd name="T55" fmla="*/ 1757 h 2529"/>
                <a:gd name="T56" fmla="*/ 22 w 1599"/>
                <a:gd name="T57" fmla="*/ 1737 h 2529"/>
                <a:gd name="T58" fmla="*/ 9 w 1599"/>
                <a:gd name="T59" fmla="*/ 1714 h 2529"/>
                <a:gd name="T60" fmla="*/ 2 w 1599"/>
                <a:gd name="T61" fmla="*/ 1690 h 2529"/>
                <a:gd name="T62" fmla="*/ 0 w 1599"/>
                <a:gd name="T63" fmla="*/ 1665 h 2529"/>
                <a:gd name="T64" fmla="*/ 0 w 1599"/>
                <a:gd name="T65" fmla="*/ 1272 h 2529"/>
                <a:gd name="T66" fmla="*/ 0 w 1599"/>
                <a:gd name="T67" fmla="*/ 865 h 2529"/>
                <a:gd name="T68" fmla="*/ 2 w 1599"/>
                <a:gd name="T69" fmla="*/ 839 h 2529"/>
                <a:gd name="T70" fmla="*/ 9 w 1599"/>
                <a:gd name="T71" fmla="*/ 815 h 2529"/>
                <a:gd name="T72" fmla="*/ 22 w 1599"/>
                <a:gd name="T73" fmla="*/ 793 h 2529"/>
                <a:gd name="T74" fmla="*/ 39 w 1599"/>
                <a:gd name="T75" fmla="*/ 771 h 2529"/>
                <a:gd name="T76" fmla="*/ 60 w 1599"/>
                <a:gd name="T77" fmla="*/ 755 h 2529"/>
                <a:gd name="T78" fmla="*/ 82 w 1599"/>
                <a:gd name="T79" fmla="*/ 742 h 2529"/>
                <a:gd name="T80" fmla="*/ 108 w 1599"/>
                <a:gd name="T81" fmla="*/ 735 h 2529"/>
                <a:gd name="T82" fmla="*/ 133 w 1599"/>
                <a:gd name="T83" fmla="*/ 732 h 2529"/>
                <a:gd name="T84" fmla="*/ 678 w 1599"/>
                <a:gd name="T85" fmla="*/ 732 h 2529"/>
                <a:gd name="T86" fmla="*/ 1371 w 1599"/>
                <a:gd name="T87" fmla="*/ 39 h 2529"/>
                <a:gd name="T88" fmla="*/ 1392 w 1599"/>
                <a:gd name="T89" fmla="*/ 22 h 2529"/>
                <a:gd name="T90" fmla="*/ 1414 w 1599"/>
                <a:gd name="T91" fmla="*/ 9 h 2529"/>
                <a:gd name="T92" fmla="*/ 1438 w 1599"/>
                <a:gd name="T93" fmla="*/ 2 h 2529"/>
                <a:gd name="T94" fmla="*/ 1465 w 1599"/>
                <a:gd name="T95" fmla="*/ 0 h 2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99" h="2529">
                  <a:moveTo>
                    <a:pt x="1465" y="0"/>
                  </a:moveTo>
                  <a:lnTo>
                    <a:pt x="1491" y="2"/>
                  </a:lnTo>
                  <a:lnTo>
                    <a:pt x="1515" y="9"/>
                  </a:lnTo>
                  <a:lnTo>
                    <a:pt x="1538" y="22"/>
                  </a:lnTo>
                  <a:lnTo>
                    <a:pt x="1559" y="39"/>
                  </a:lnTo>
                  <a:lnTo>
                    <a:pt x="1575" y="60"/>
                  </a:lnTo>
                  <a:lnTo>
                    <a:pt x="1588" y="82"/>
                  </a:lnTo>
                  <a:lnTo>
                    <a:pt x="1596" y="106"/>
                  </a:lnTo>
                  <a:lnTo>
                    <a:pt x="1599" y="132"/>
                  </a:lnTo>
                  <a:lnTo>
                    <a:pt x="1599" y="2396"/>
                  </a:lnTo>
                  <a:lnTo>
                    <a:pt x="1596" y="2423"/>
                  </a:lnTo>
                  <a:lnTo>
                    <a:pt x="1588" y="2447"/>
                  </a:lnTo>
                  <a:lnTo>
                    <a:pt x="1575" y="2469"/>
                  </a:lnTo>
                  <a:lnTo>
                    <a:pt x="1559" y="2490"/>
                  </a:lnTo>
                  <a:lnTo>
                    <a:pt x="1538" y="2507"/>
                  </a:lnTo>
                  <a:lnTo>
                    <a:pt x="1515" y="2520"/>
                  </a:lnTo>
                  <a:lnTo>
                    <a:pt x="1491" y="2527"/>
                  </a:lnTo>
                  <a:lnTo>
                    <a:pt x="1465" y="2529"/>
                  </a:lnTo>
                  <a:lnTo>
                    <a:pt x="1438" y="2527"/>
                  </a:lnTo>
                  <a:lnTo>
                    <a:pt x="1414" y="2520"/>
                  </a:lnTo>
                  <a:lnTo>
                    <a:pt x="1392" y="2507"/>
                  </a:lnTo>
                  <a:lnTo>
                    <a:pt x="1371" y="2490"/>
                  </a:lnTo>
                  <a:lnTo>
                    <a:pt x="678" y="1797"/>
                  </a:lnTo>
                  <a:lnTo>
                    <a:pt x="133" y="1797"/>
                  </a:lnTo>
                  <a:lnTo>
                    <a:pt x="108" y="1795"/>
                  </a:lnTo>
                  <a:lnTo>
                    <a:pt x="82" y="1787"/>
                  </a:lnTo>
                  <a:lnTo>
                    <a:pt x="60" y="1775"/>
                  </a:lnTo>
                  <a:lnTo>
                    <a:pt x="39" y="1757"/>
                  </a:lnTo>
                  <a:lnTo>
                    <a:pt x="22" y="1737"/>
                  </a:lnTo>
                  <a:lnTo>
                    <a:pt x="9" y="1714"/>
                  </a:lnTo>
                  <a:lnTo>
                    <a:pt x="2" y="1690"/>
                  </a:lnTo>
                  <a:lnTo>
                    <a:pt x="0" y="1665"/>
                  </a:lnTo>
                  <a:lnTo>
                    <a:pt x="0" y="1272"/>
                  </a:lnTo>
                  <a:lnTo>
                    <a:pt x="0" y="865"/>
                  </a:lnTo>
                  <a:lnTo>
                    <a:pt x="2" y="839"/>
                  </a:lnTo>
                  <a:lnTo>
                    <a:pt x="9" y="815"/>
                  </a:lnTo>
                  <a:lnTo>
                    <a:pt x="22" y="793"/>
                  </a:lnTo>
                  <a:lnTo>
                    <a:pt x="39" y="771"/>
                  </a:lnTo>
                  <a:lnTo>
                    <a:pt x="60" y="755"/>
                  </a:lnTo>
                  <a:lnTo>
                    <a:pt x="82" y="742"/>
                  </a:lnTo>
                  <a:lnTo>
                    <a:pt x="108" y="735"/>
                  </a:lnTo>
                  <a:lnTo>
                    <a:pt x="133" y="732"/>
                  </a:lnTo>
                  <a:lnTo>
                    <a:pt x="678" y="732"/>
                  </a:lnTo>
                  <a:lnTo>
                    <a:pt x="1371" y="39"/>
                  </a:lnTo>
                  <a:lnTo>
                    <a:pt x="1392" y="22"/>
                  </a:lnTo>
                  <a:lnTo>
                    <a:pt x="1414" y="9"/>
                  </a:lnTo>
                  <a:lnTo>
                    <a:pt x="1438" y="2"/>
                  </a:lnTo>
                  <a:lnTo>
                    <a:pt x="14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4285" y="3041"/>
              <a:ext cx="127" cy="250"/>
            </a:xfrm>
            <a:custGeom>
              <a:avLst/>
              <a:gdLst>
                <a:gd name="T0" fmla="*/ 153 w 507"/>
                <a:gd name="T1" fmla="*/ 1 h 999"/>
                <a:gd name="T2" fmla="*/ 184 w 507"/>
                <a:gd name="T3" fmla="*/ 11 h 999"/>
                <a:gd name="T4" fmla="*/ 275 w 507"/>
                <a:gd name="T5" fmla="*/ 57 h 999"/>
                <a:gd name="T6" fmla="*/ 353 w 507"/>
                <a:gd name="T7" fmla="*/ 121 h 999"/>
                <a:gd name="T8" fmla="*/ 418 w 507"/>
                <a:gd name="T9" fmla="*/ 204 h 999"/>
                <a:gd name="T10" fmla="*/ 468 w 507"/>
                <a:gd name="T11" fmla="*/ 297 h 999"/>
                <a:gd name="T12" fmla="*/ 497 w 507"/>
                <a:gd name="T13" fmla="*/ 397 h 999"/>
                <a:gd name="T14" fmla="*/ 507 w 507"/>
                <a:gd name="T15" fmla="*/ 500 h 999"/>
                <a:gd name="T16" fmla="*/ 497 w 507"/>
                <a:gd name="T17" fmla="*/ 602 h 999"/>
                <a:gd name="T18" fmla="*/ 468 w 507"/>
                <a:gd name="T19" fmla="*/ 700 h 999"/>
                <a:gd name="T20" fmla="*/ 418 w 507"/>
                <a:gd name="T21" fmla="*/ 794 h 999"/>
                <a:gd name="T22" fmla="*/ 353 w 507"/>
                <a:gd name="T23" fmla="*/ 876 h 999"/>
                <a:gd name="T24" fmla="*/ 275 w 507"/>
                <a:gd name="T25" fmla="*/ 941 h 999"/>
                <a:gd name="T26" fmla="*/ 184 w 507"/>
                <a:gd name="T27" fmla="*/ 988 h 999"/>
                <a:gd name="T28" fmla="*/ 153 w 507"/>
                <a:gd name="T29" fmla="*/ 998 h 999"/>
                <a:gd name="T30" fmla="*/ 106 w 507"/>
                <a:gd name="T31" fmla="*/ 997 h 999"/>
                <a:gd name="T32" fmla="*/ 60 w 507"/>
                <a:gd name="T33" fmla="*/ 978 h 999"/>
                <a:gd name="T34" fmla="*/ 22 w 507"/>
                <a:gd name="T35" fmla="*/ 940 h 999"/>
                <a:gd name="T36" fmla="*/ 2 w 507"/>
                <a:gd name="T37" fmla="*/ 893 h 999"/>
                <a:gd name="T38" fmla="*/ 1 w 507"/>
                <a:gd name="T39" fmla="*/ 845 h 999"/>
                <a:gd name="T40" fmla="*/ 13 w 507"/>
                <a:gd name="T41" fmla="*/ 808 h 999"/>
                <a:gd name="T42" fmla="*/ 42 w 507"/>
                <a:gd name="T43" fmla="*/ 773 h 999"/>
                <a:gd name="T44" fmla="*/ 85 w 507"/>
                <a:gd name="T45" fmla="*/ 740 h 999"/>
                <a:gd name="T46" fmla="*/ 156 w 507"/>
                <a:gd name="T47" fmla="*/ 692 h 999"/>
                <a:gd name="T48" fmla="*/ 198 w 507"/>
                <a:gd name="T49" fmla="*/ 648 h 999"/>
                <a:gd name="T50" fmla="*/ 226 w 507"/>
                <a:gd name="T51" fmla="*/ 593 h 999"/>
                <a:gd name="T52" fmla="*/ 239 w 507"/>
                <a:gd name="T53" fmla="*/ 534 h 999"/>
                <a:gd name="T54" fmla="*/ 239 w 507"/>
                <a:gd name="T55" fmla="*/ 465 h 999"/>
                <a:gd name="T56" fmla="*/ 226 w 507"/>
                <a:gd name="T57" fmla="*/ 406 h 999"/>
                <a:gd name="T58" fmla="*/ 198 w 507"/>
                <a:gd name="T59" fmla="*/ 351 h 999"/>
                <a:gd name="T60" fmla="*/ 156 w 507"/>
                <a:gd name="T61" fmla="*/ 307 h 999"/>
                <a:gd name="T62" fmla="*/ 62 w 507"/>
                <a:gd name="T63" fmla="*/ 244 h 999"/>
                <a:gd name="T64" fmla="*/ 24 w 507"/>
                <a:gd name="T65" fmla="*/ 207 h 999"/>
                <a:gd name="T66" fmla="*/ 6 w 507"/>
                <a:gd name="T67" fmla="*/ 174 h 999"/>
                <a:gd name="T68" fmla="*/ 0 w 507"/>
                <a:gd name="T69" fmla="*/ 133 h 999"/>
                <a:gd name="T70" fmla="*/ 9 w 507"/>
                <a:gd name="T71" fmla="*/ 81 h 999"/>
                <a:gd name="T72" fmla="*/ 39 w 507"/>
                <a:gd name="T73" fmla="*/ 39 h 999"/>
                <a:gd name="T74" fmla="*/ 82 w 507"/>
                <a:gd name="T75" fmla="*/ 10 h 999"/>
                <a:gd name="T76" fmla="*/ 133 w 507"/>
                <a:gd name="T77" fmla="*/ 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7" h="999">
                  <a:moveTo>
                    <a:pt x="133" y="0"/>
                  </a:moveTo>
                  <a:lnTo>
                    <a:pt x="153" y="1"/>
                  </a:lnTo>
                  <a:lnTo>
                    <a:pt x="170" y="4"/>
                  </a:lnTo>
                  <a:lnTo>
                    <a:pt x="184" y="11"/>
                  </a:lnTo>
                  <a:lnTo>
                    <a:pt x="232" y="32"/>
                  </a:lnTo>
                  <a:lnTo>
                    <a:pt x="275" y="57"/>
                  </a:lnTo>
                  <a:lnTo>
                    <a:pt x="316" y="87"/>
                  </a:lnTo>
                  <a:lnTo>
                    <a:pt x="353" y="121"/>
                  </a:lnTo>
                  <a:lnTo>
                    <a:pt x="388" y="160"/>
                  </a:lnTo>
                  <a:lnTo>
                    <a:pt x="418" y="204"/>
                  </a:lnTo>
                  <a:lnTo>
                    <a:pt x="446" y="250"/>
                  </a:lnTo>
                  <a:lnTo>
                    <a:pt x="468" y="297"/>
                  </a:lnTo>
                  <a:lnTo>
                    <a:pt x="485" y="347"/>
                  </a:lnTo>
                  <a:lnTo>
                    <a:pt x="497" y="397"/>
                  </a:lnTo>
                  <a:lnTo>
                    <a:pt x="505" y="447"/>
                  </a:lnTo>
                  <a:lnTo>
                    <a:pt x="507" y="500"/>
                  </a:lnTo>
                  <a:lnTo>
                    <a:pt x="505" y="552"/>
                  </a:lnTo>
                  <a:lnTo>
                    <a:pt x="497" y="602"/>
                  </a:lnTo>
                  <a:lnTo>
                    <a:pt x="485" y="652"/>
                  </a:lnTo>
                  <a:lnTo>
                    <a:pt x="468" y="700"/>
                  </a:lnTo>
                  <a:lnTo>
                    <a:pt x="446" y="748"/>
                  </a:lnTo>
                  <a:lnTo>
                    <a:pt x="418" y="794"/>
                  </a:lnTo>
                  <a:lnTo>
                    <a:pt x="388" y="837"/>
                  </a:lnTo>
                  <a:lnTo>
                    <a:pt x="353" y="876"/>
                  </a:lnTo>
                  <a:lnTo>
                    <a:pt x="316" y="911"/>
                  </a:lnTo>
                  <a:lnTo>
                    <a:pt x="275" y="941"/>
                  </a:lnTo>
                  <a:lnTo>
                    <a:pt x="232" y="967"/>
                  </a:lnTo>
                  <a:lnTo>
                    <a:pt x="184" y="988"/>
                  </a:lnTo>
                  <a:lnTo>
                    <a:pt x="170" y="994"/>
                  </a:lnTo>
                  <a:lnTo>
                    <a:pt x="153" y="998"/>
                  </a:lnTo>
                  <a:lnTo>
                    <a:pt x="133" y="999"/>
                  </a:lnTo>
                  <a:lnTo>
                    <a:pt x="106" y="997"/>
                  </a:lnTo>
                  <a:lnTo>
                    <a:pt x="82" y="989"/>
                  </a:lnTo>
                  <a:lnTo>
                    <a:pt x="60" y="978"/>
                  </a:lnTo>
                  <a:lnTo>
                    <a:pt x="39" y="961"/>
                  </a:lnTo>
                  <a:lnTo>
                    <a:pt x="22" y="940"/>
                  </a:lnTo>
                  <a:lnTo>
                    <a:pt x="9" y="918"/>
                  </a:lnTo>
                  <a:lnTo>
                    <a:pt x="2" y="893"/>
                  </a:lnTo>
                  <a:lnTo>
                    <a:pt x="0" y="866"/>
                  </a:lnTo>
                  <a:lnTo>
                    <a:pt x="1" y="845"/>
                  </a:lnTo>
                  <a:lnTo>
                    <a:pt x="6" y="826"/>
                  </a:lnTo>
                  <a:lnTo>
                    <a:pt x="13" y="808"/>
                  </a:lnTo>
                  <a:lnTo>
                    <a:pt x="24" y="792"/>
                  </a:lnTo>
                  <a:lnTo>
                    <a:pt x="42" y="773"/>
                  </a:lnTo>
                  <a:lnTo>
                    <a:pt x="62" y="755"/>
                  </a:lnTo>
                  <a:lnTo>
                    <a:pt x="85" y="740"/>
                  </a:lnTo>
                  <a:lnTo>
                    <a:pt x="120" y="717"/>
                  </a:lnTo>
                  <a:lnTo>
                    <a:pt x="156" y="692"/>
                  </a:lnTo>
                  <a:lnTo>
                    <a:pt x="178" y="672"/>
                  </a:lnTo>
                  <a:lnTo>
                    <a:pt x="198" y="648"/>
                  </a:lnTo>
                  <a:lnTo>
                    <a:pt x="216" y="618"/>
                  </a:lnTo>
                  <a:lnTo>
                    <a:pt x="226" y="593"/>
                  </a:lnTo>
                  <a:lnTo>
                    <a:pt x="235" y="564"/>
                  </a:lnTo>
                  <a:lnTo>
                    <a:pt x="239" y="534"/>
                  </a:lnTo>
                  <a:lnTo>
                    <a:pt x="241" y="500"/>
                  </a:lnTo>
                  <a:lnTo>
                    <a:pt x="239" y="465"/>
                  </a:lnTo>
                  <a:lnTo>
                    <a:pt x="235" y="435"/>
                  </a:lnTo>
                  <a:lnTo>
                    <a:pt x="226" y="406"/>
                  </a:lnTo>
                  <a:lnTo>
                    <a:pt x="216" y="381"/>
                  </a:lnTo>
                  <a:lnTo>
                    <a:pt x="198" y="351"/>
                  </a:lnTo>
                  <a:lnTo>
                    <a:pt x="178" y="327"/>
                  </a:lnTo>
                  <a:lnTo>
                    <a:pt x="156" y="307"/>
                  </a:lnTo>
                  <a:lnTo>
                    <a:pt x="85" y="260"/>
                  </a:lnTo>
                  <a:lnTo>
                    <a:pt x="62" y="244"/>
                  </a:lnTo>
                  <a:lnTo>
                    <a:pt x="42" y="227"/>
                  </a:lnTo>
                  <a:lnTo>
                    <a:pt x="24" y="207"/>
                  </a:lnTo>
                  <a:lnTo>
                    <a:pt x="13" y="191"/>
                  </a:lnTo>
                  <a:lnTo>
                    <a:pt x="6" y="174"/>
                  </a:lnTo>
                  <a:lnTo>
                    <a:pt x="1" y="154"/>
                  </a:lnTo>
                  <a:lnTo>
                    <a:pt x="0" y="133"/>
                  </a:lnTo>
                  <a:lnTo>
                    <a:pt x="2" y="107"/>
                  </a:lnTo>
                  <a:lnTo>
                    <a:pt x="9" y="81"/>
                  </a:lnTo>
                  <a:lnTo>
                    <a:pt x="22" y="59"/>
                  </a:lnTo>
                  <a:lnTo>
                    <a:pt x="39" y="39"/>
                  </a:lnTo>
                  <a:lnTo>
                    <a:pt x="60" y="22"/>
                  </a:lnTo>
                  <a:lnTo>
                    <a:pt x="82" y="10"/>
                  </a:lnTo>
                  <a:lnTo>
                    <a:pt x="106" y="2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4337" y="2918"/>
              <a:ext cx="208" cy="496"/>
            </a:xfrm>
            <a:custGeom>
              <a:avLst/>
              <a:gdLst>
                <a:gd name="T0" fmla="*/ 161 w 833"/>
                <a:gd name="T1" fmla="*/ 3 h 1981"/>
                <a:gd name="T2" fmla="*/ 259 w 833"/>
                <a:gd name="T3" fmla="*/ 44 h 1981"/>
                <a:gd name="T4" fmla="*/ 391 w 833"/>
                <a:gd name="T5" fmla="*/ 123 h 1981"/>
                <a:gd name="T6" fmla="*/ 508 w 833"/>
                <a:gd name="T7" fmla="*/ 221 h 1981"/>
                <a:gd name="T8" fmla="*/ 610 w 833"/>
                <a:gd name="T9" fmla="*/ 337 h 1981"/>
                <a:gd name="T10" fmla="*/ 698 w 833"/>
                <a:gd name="T11" fmla="*/ 471 h 1981"/>
                <a:gd name="T12" fmla="*/ 764 w 833"/>
                <a:gd name="T13" fmla="*/ 611 h 1981"/>
                <a:gd name="T14" fmla="*/ 808 w 833"/>
                <a:gd name="T15" fmla="*/ 759 h 1981"/>
                <a:gd name="T16" fmla="*/ 830 w 833"/>
                <a:gd name="T17" fmla="*/ 912 h 1981"/>
                <a:gd name="T18" fmla="*/ 830 w 833"/>
                <a:gd name="T19" fmla="*/ 1069 h 1981"/>
                <a:gd name="T20" fmla="*/ 808 w 833"/>
                <a:gd name="T21" fmla="*/ 1223 h 1981"/>
                <a:gd name="T22" fmla="*/ 764 w 833"/>
                <a:gd name="T23" fmla="*/ 1369 h 1981"/>
                <a:gd name="T24" fmla="*/ 698 w 833"/>
                <a:gd name="T25" fmla="*/ 1511 h 1981"/>
                <a:gd name="T26" fmla="*/ 610 w 833"/>
                <a:gd name="T27" fmla="*/ 1644 h 1981"/>
                <a:gd name="T28" fmla="*/ 508 w 833"/>
                <a:gd name="T29" fmla="*/ 1760 h 1981"/>
                <a:gd name="T30" fmla="*/ 391 w 833"/>
                <a:gd name="T31" fmla="*/ 1858 h 1981"/>
                <a:gd name="T32" fmla="*/ 259 w 833"/>
                <a:gd name="T33" fmla="*/ 1938 h 1981"/>
                <a:gd name="T34" fmla="*/ 162 w 833"/>
                <a:gd name="T35" fmla="*/ 1979 h 1981"/>
                <a:gd name="T36" fmla="*/ 109 w 833"/>
                <a:gd name="T37" fmla="*/ 1979 h 1981"/>
                <a:gd name="T38" fmla="*/ 61 w 833"/>
                <a:gd name="T39" fmla="*/ 1959 h 1981"/>
                <a:gd name="T40" fmla="*/ 23 w 833"/>
                <a:gd name="T41" fmla="*/ 1921 h 1981"/>
                <a:gd name="T42" fmla="*/ 3 w 833"/>
                <a:gd name="T43" fmla="*/ 1874 h 1981"/>
                <a:gd name="T44" fmla="*/ 3 w 833"/>
                <a:gd name="T45" fmla="*/ 1822 h 1981"/>
                <a:gd name="T46" fmla="*/ 21 w 833"/>
                <a:gd name="T47" fmla="*/ 1777 h 1981"/>
                <a:gd name="T48" fmla="*/ 57 w 833"/>
                <a:gd name="T49" fmla="*/ 1740 h 1981"/>
                <a:gd name="T50" fmla="*/ 125 w 833"/>
                <a:gd name="T51" fmla="*/ 1702 h 1981"/>
                <a:gd name="T52" fmla="*/ 195 w 833"/>
                <a:gd name="T53" fmla="*/ 1664 h 1981"/>
                <a:gd name="T54" fmla="*/ 240 w 833"/>
                <a:gd name="T55" fmla="*/ 1633 h 1981"/>
                <a:gd name="T56" fmla="*/ 335 w 833"/>
                <a:gd name="T57" fmla="*/ 1552 h 1981"/>
                <a:gd name="T58" fmla="*/ 415 w 833"/>
                <a:gd name="T59" fmla="*/ 1458 h 1981"/>
                <a:gd name="T60" fmla="*/ 480 w 833"/>
                <a:gd name="T61" fmla="*/ 1352 h 1981"/>
                <a:gd name="T62" fmla="*/ 528 w 833"/>
                <a:gd name="T63" fmla="*/ 1236 h 1981"/>
                <a:gd name="T64" fmla="*/ 557 w 833"/>
                <a:gd name="T65" fmla="*/ 1115 h 1981"/>
                <a:gd name="T66" fmla="*/ 567 w 833"/>
                <a:gd name="T67" fmla="*/ 991 h 1981"/>
                <a:gd name="T68" fmla="*/ 557 w 833"/>
                <a:gd name="T69" fmla="*/ 865 h 1981"/>
                <a:gd name="T70" fmla="*/ 528 w 833"/>
                <a:gd name="T71" fmla="*/ 745 h 1981"/>
                <a:gd name="T72" fmla="*/ 480 w 833"/>
                <a:gd name="T73" fmla="*/ 629 h 1981"/>
                <a:gd name="T74" fmla="*/ 415 w 833"/>
                <a:gd name="T75" fmla="*/ 523 h 1981"/>
                <a:gd name="T76" fmla="*/ 335 w 833"/>
                <a:gd name="T77" fmla="*/ 429 h 1981"/>
                <a:gd name="T78" fmla="*/ 240 w 833"/>
                <a:gd name="T79" fmla="*/ 348 h 1981"/>
                <a:gd name="T80" fmla="*/ 195 w 833"/>
                <a:gd name="T81" fmla="*/ 318 h 1981"/>
                <a:gd name="T82" fmla="*/ 125 w 833"/>
                <a:gd name="T83" fmla="*/ 279 h 1981"/>
                <a:gd name="T84" fmla="*/ 57 w 833"/>
                <a:gd name="T85" fmla="*/ 241 h 1981"/>
                <a:gd name="T86" fmla="*/ 21 w 833"/>
                <a:gd name="T87" fmla="*/ 204 h 1981"/>
                <a:gd name="T88" fmla="*/ 3 w 833"/>
                <a:gd name="T89" fmla="*/ 159 h 1981"/>
                <a:gd name="T90" fmla="*/ 3 w 833"/>
                <a:gd name="T91" fmla="*/ 107 h 1981"/>
                <a:gd name="T92" fmla="*/ 23 w 833"/>
                <a:gd name="T93" fmla="*/ 60 h 1981"/>
                <a:gd name="T94" fmla="*/ 61 w 833"/>
                <a:gd name="T95" fmla="*/ 22 h 1981"/>
                <a:gd name="T96" fmla="*/ 108 w 833"/>
                <a:gd name="T97" fmla="*/ 3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33" h="1981">
                  <a:moveTo>
                    <a:pt x="133" y="0"/>
                  </a:moveTo>
                  <a:lnTo>
                    <a:pt x="161" y="3"/>
                  </a:lnTo>
                  <a:lnTo>
                    <a:pt x="188" y="10"/>
                  </a:lnTo>
                  <a:lnTo>
                    <a:pt x="259" y="44"/>
                  </a:lnTo>
                  <a:lnTo>
                    <a:pt x="326" y="81"/>
                  </a:lnTo>
                  <a:lnTo>
                    <a:pt x="391" y="123"/>
                  </a:lnTo>
                  <a:lnTo>
                    <a:pt x="451" y="169"/>
                  </a:lnTo>
                  <a:lnTo>
                    <a:pt x="508" y="221"/>
                  </a:lnTo>
                  <a:lnTo>
                    <a:pt x="560" y="277"/>
                  </a:lnTo>
                  <a:lnTo>
                    <a:pt x="610" y="337"/>
                  </a:lnTo>
                  <a:lnTo>
                    <a:pt x="656" y="403"/>
                  </a:lnTo>
                  <a:lnTo>
                    <a:pt x="698" y="471"/>
                  </a:lnTo>
                  <a:lnTo>
                    <a:pt x="733" y="541"/>
                  </a:lnTo>
                  <a:lnTo>
                    <a:pt x="764" y="611"/>
                  </a:lnTo>
                  <a:lnTo>
                    <a:pt x="789" y="684"/>
                  </a:lnTo>
                  <a:lnTo>
                    <a:pt x="808" y="759"/>
                  </a:lnTo>
                  <a:lnTo>
                    <a:pt x="822" y="835"/>
                  </a:lnTo>
                  <a:lnTo>
                    <a:pt x="830" y="912"/>
                  </a:lnTo>
                  <a:lnTo>
                    <a:pt x="833" y="991"/>
                  </a:lnTo>
                  <a:lnTo>
                    <a:pt x="830" y="1069"/>
                  </a:lnTo>
                  <a:lnTo>
                    <a:pt x="822" y="1147"/>
                  </a:lnTo>
                  <a:lnTo>
                    <a:pt x="808" y="1223"/>
                  </a:lnTo>
                  <a:lnTo>
                    <a:pt x="789" y="1297"/>
                  </a:lnTo>
                  <a:lnTo>
                    <a:pt x="764" y="1369"/>
                  </a:lnTo>
                  <a:lnTo>
                    <a:pt x="733" y="1440"/>
                  </a:lnTo>
                  <a:lnTo>
                    <a:pt x="698" y="1511"/>
                  </a:lnTo>
                  <a:lnTo>
                    <a:pt x="656" y="1578"/>
                  </a:lnTo>
                  <a:lnTo>
                    <a:pt x="610" y="1644"/>
                  </a:lnTo>
                  <a:lnTo>
                    <a:pt x="560" y="1704"/>
                  </a:lnTo>
                  <a:lnTo>
                    <a:pt x="508" y="1760"/>
                  </a:lnTo>
                  <a:lnTo>
                    <a:pt x="451" y="1811"/>
                  </a:lnTo>
                  <a:lnTo>
                    <a:pt x="391" y="1858"/>
                  </a:lnTo>
                  <a:lnTo>
                    <a:pt x="326" y="1900"/>
                  </a:lnTo>
                  <a:lnTo>
                    <a:pt x="259" y="1938"/>
                  </a:lnTo>
                  <a:lnTo>
                    <a:pt x="188" y="1971"/>
                  </a:lnTo>
                  <a:lnTo>
                    <a:pt x="162" y="1979"/>
                  </a:lnTo>
                  <a:lnTo>
                    <a:pt x="135" y="1981"/>
                  </a:lnTo>
                  <a:lnTo>
                    <a:pt x="109" y="1979"/>
                  </a:lnTo>
                  <a:lnTo>
                    <a:pt x="84" y="1972"/>
                  </a:lnTo>
                  <a:lnTo>
                    <a:pt x="61" y="1959"/>
                  </a:lnTo>
                  <a:lnTo>
                    <a:pt x="41" y="1942"/>
                  </a:lnTo>
                  <a:lnTo>
                    <a:pt x="23" y="1921"/>
                  </a:lnTo>
                  <a:lnTo>
                    <a:pt x="10" y="1899"/>
                  </a:lnTo>
                  <a:lnTo>
                    <a:pt x="3" y="1874"/>
                  </a:lnTo>
                  <a:lnTo>
                    <a:pt x="0" y="1848"/>
                  </a:lnTo>
                  <a:lnTo>
                    <a:pt x="3" y="1822"/>
                  </a:lnTo>
                  <a:lnTo>
                    <a:pt x="10" y="1799"/>
                  </a:lnTo>
                  <a:lnTo>
                    <a:pt x="21" y="1777"/>
                  </a:lnTo>
                  <a:lnTo>
                    <a:pt x="36" y="1758"/>
                  </a:lnTo>
                  <a:lnTo>
                    <a:pt x="57" y="1740"/>
                  </a:lnTo>
                  <a:lnTo>
                    <a:pt x="82" y="1725"/>
                  </a:lnTo>
                  <a:lnTo>
                    <a:pt x="125" y="1702"/>
                  </a:lnTo>
                  <a:lnTo>
                    <a:pt x="163" y="1682"/>
                  </a:lnTo>
                  <a:lnTo>
                    <a:pt x="195" y="1664"/>
                  </a:lnTo>
                  <a:lnTo>
                    <a:pt x="220" y="1647"/>
                  </a:lnTo>
                  <a:lnTo>
                    <a:pt x="240" y="1633"/>
                  </a:lnTo>
                  <a:lnTo>
                    <a:pt x="289" y="1594"/>
                  </a:lnTo>
                  <a:lnTo>
                    <a:pt x="335" y="1552"/>
                  </a:lnTo>
                  <a:lnTo>
                    <a:pt x="377" y="1507"/>
                  </a:lnTo>
                  <a:lnTo>
                    <a:pt x="415" y="1458"/>
                  </a:lnTo>
                  <a:lnTo>
                    <a:pt x="450" y="1406"/>
                  </a:lnTo>
                  <a:lnTo>
                    <a:pt x="480" y="1352"/>
                  </a:lnTo>
                  <a:lnTo>
                    <a:pt x="507" y="1295"/>
                  </a:lnTo>
                  <a:lnTo>
                    <a:pt x="528" y="1236"/>
                  </a:lnTo>
                  <a:lnTo>
                    <a:pt x="545" y="1177"/>
                  </a:lnTo>
                  <a:lnTo>
                    <a:pt x="557" y="1115"/>
                  </a:lnTo>
                  <a:lnTo>
                    <a:pt x="565" y="1054"/>
                  </a:lnTo>
                  <a:lnTo>
                    <a:pt x="567" y="991"/>
                  </a:lnTo>
                  <a:lnTo>
                    <a:pt x="565" y="928"/>
                  </a:lnTo>
                  <a:lnTo>
                    <a:pt x="557" y="865"/>
                  </a:lnTo>
                  <a:lnTo>
                    <a:pt x="545" y="804"/>
                  </a:lnTo>
                  <a:lnTo>
                    <a:pt x="528" y="745"/>
                  </a:lnTo>
                  <a:lnTo>
                    <a:pt x="507" y="686"/>
                  </a:lnTo>
                  <a:lnTo>
                    <a:pt x="480" y="629"/>
                  </a:lnTo>
                  <a:lnTo>
                    <a:pt x="450" y="574"/>
                  </a:lnTo>
                  <a:lnTo>
                    <a:pt x="415" y="523"/>
                  </a:lnTo>
                  <a:lnTo>
                    <a:pt x="377" y="474"/>
                  </a:lnTo>
                  <a:lnTo>
                    <a:pt x="335" y="429"/>
                  </a:lnTo>
                  <a:lnTo>
                    <a:pt x="289" y="387"/>
                  </a:lnTo>
                  <a:lnTo>
                    <a:pt x="240" y="348"/>
                  </a:lnTo>
                  <a:lnTo>
                    <a:pt x="220" y="334"/>
                  </a:lnTo>
                  <a:lnTo>
                    <a:pt x="195" y="318"/>
                  </a:lnTo>
                  <a:lnTo>
                    <a:pt x="163" y="299"/>
                  </a:lnTo>
                  <a:lnTo>
                    <a:pt x="125" y="279"/>
                  </a:lnTo>
                  <a:lnTo>
                    <a:pt x="82" y="256"/>
                  </a:lnTo>
                  <a:lnTo>
                    <a:pt x="57" y="241"/>
                  </a:lnTo>
                  <a:lnTo>
                    <a:pt x="36" y="224"/>
                  </a:lnTo>
                  <a:lnTo>
                    <a:pt x="21" y="204"/>
                  </a:lnTo>
                  <a:lnTo>
                    <a:pt x="10" y="183"/>
                  </a:lnTo>
                  <a:lnTo>
                    <a:pt x="3" y="159"/>
                  </a:lnTo>
                  <a:lnTo>
                    <a:pt x="0" y="134"/>
                  </a:lnTo>
                  <a:lnTo>
                    <a:pt x="3" y="107"/>
                  </a:lnTo>
                  <a:lnTo>
                    <a:pt x="10" y="83"/>
                  </a:lnTo>
                  <a:lnTo>
                    <a:pt x="23" y="60"/>
                  </a:lnTo>
                  <a:lnTo>
                    <a:pt x="41" y="40"/>
                  </a:lnTo>
                  <a:lnTo>
                    <a:pt x="61" y="22"/>
                  </a:lnTo>
                  <a:lnTo>
                    <a:pt x="84" y="10"/>
                  </a:lnTo>
                  <a:lnTo>
                    <a:pt x="108" y="3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9"/>
            <p:cNvSpPr>
              <a:spLocks/>
            </p:cNvSpPr>
            <p:nvPr/>
          </p:nvSpPr>
          <p:spPr bwMode="auto">
            <a:xfrm>
              <a:off x="4390" y="2796"/>
              <a:ext cx="289" cy="740"/>
            </a:xfrm>
            <a:custGeom>
              <a:avLst/>
              <a:gdLst>
                <a:gd name="T0" fmla="*/ 161 w 1156"/>
                <a:gd name="T1" fmla="*/ 3 h 2959"/>
                <a:gd name="T2" fmla="*/ 275 w 1156"/>
                <a:gd name="T3" fmla="*/ 50 h 2959"/>
                <a:gd name="T4" fmla="*/ 436 w 1156"/>
                <a:gd name="T5" fmla="*/ 143 h 2959"/>
                <a:gd name="T6" fmla="*/ 584 w 1156"/>
                <a:gd name="T7" fmla="*/ 253 h 2959"/>
                <a:gd name="T8" fmla="*/ 717 w 1156"/>
                <a:gd name="T9" fmla="*/ 379 h 2959"/>
                <a:gd name="T10" fmla="*/ 837 w 1156"/>
                <a:gd name="T11" fmla="*/ 522 h 2959"/>
                <a:gd name="T12" fmla="*/ 942 w 1156"/>
                <a:gd name="T13" fmla="*/ 682 h 2959"/>
                <a:gd name="T14" fmla="*/ 1026 w 1156"/>
                <a:gd name="T15" fmla="*/ 848 h 2959"/>
                <a:gd name="T16" fmla="*/ 1090 w 1156"/>
                <a:gd name="T17" fmla="*/ 1020 h 2959"/>
                <a:gd name="T18" fmla="*/ 1132 w 1156"/>
                <a:gd name="T19" fmla="*/ 1199 h 2959"/>
                <a:gd name="T20" fmla="*/ 1153 w 1156"/>
                <a:gd name="T21" fmla="*/ 1385 h 2959"/>
                <a:gd name="T22" fmla="*/ 1153 w 1156"/>
                <a:gd name="T23" fmla="*/ 1575 h 2959"/>
                <a:gd name="T24" fmla="*/ 1132 w 1156"/>
                <a:gd name="T25" fmla="*/ 1759 h 2959"/>
                <a:gd name="T26" fmla="*/ 1090 w 1156"/>
                <a:gd name="T27" fmla="*/ 1939 h 2959"/>
                <a:gd name="T28" fmla="*/ 1026 w 1156"/>
                <a:gd name="T29" fmla="*/ 2112 h 2959"/>
                <a:gd name="T30" fmla="*/ 942 w 1156"/>
                <a:gd name="T31" fmla="*/ 2278 h 2959"/>
                <a:gd name="T32" fmla="*/ 837 w 1156"/>
                <a:gd name="T33" fmla="*/ 2436 h 2959"/>
                <a:gd name="T34" fmla="*/ 717 w 1156"/>
                <a:gd name="T35" fmla="*/ 2580 h 2959"/>
                <a:gd name="T36" fmla="*/ 584 w 1156"/>
                <a:gd name="T37" fmla="*/ 2706 h 2959"/>
                <a:gd name="T38" fmla="*/ 436 w 1156"/>
                <a:gd name="T39" fmla="*/ 2816 h 2959"/>
                <a:gd name="T40" fmla="*/ 275 w 1156"/>
                <a:gd name="T41" fmla="*/ 2909 h 2959"/>
                <a:gd name="T42" fmla="*/ 161 w 1156"/>
                <a:gd name="T43" fmla="*/ 2956 h 2959"/>
                <a:gd name="T44" fmla="*/ 108 w 1156"/>
                <a:gd name="T45" fmla="*/ 2956 h 2959"/>
                <a:gd name="T46" fmla="*/ 62 w 1156"/>
                <a:gd name="T47" fmla="*/ 2937 h 2959"/>
                <a:gd name="T48" fmla="*/ 22 w 1156"/>
                <a:gd name="T49" fmla="*/ 2899 h 2959"/>
                <a:gd name="T50" fmla="*/ 4 w 1156"/>
                <a:gd name="T51" fmla="*/ 2852 h 2959"/>
                <a:gd name="T52" fmla="*/ 2 w 1156"/>
                <a:gd name="T53" fmla="*/ 2801 h 2959"/>
                <a:gd name="T54" fmla="*/ 21 w 1156"/>
                <a:gd name="T55" fmla="*/ 2758 h 2959"/>
                <a:gd name="T56" fmla="*/ 57 w 1156"/>
                <a:gd name="T57" fmla="*/ 2720 h 2959"/>
                <a:gd name="T58" fmla="*/ 93 w 1156"/>
                <a:gd name="T59" fmla="*/ 2697 h 2959"/>
                <a:gd name="T60" fmla="*/ 129 w 1156"/>
                <a:gd name="T61" fmla="*/ 2681 h 2959"/>
                <a:gd name="T62" fmla="*/ 164 w 1156"/>
                <a:gd name="T63" fmla="*/ 2665 h 2959"/>
                <a:gd name="T64" fmla="*/ 237 w 1156"/>
                <a:gd name="T65" fmla="*/ 2624 h 2959"/>
                <a:gd name="T66" fmla="*/ 346 w 1156"/>
                <a:gd name="T67" fmla="*/ 2553 h 2959"/>
                <a:gd name="T68" fmla="*/ 483 w 1156"/>
                <a:gd name="T69" fmla="*/ 2437 h 2959"/>
                <a:gd name="T70" fmla="*/ 602 w 1156"/>
                <a:gd name="T71" fmla="*/ 2307 h 2959"/>
                <a:gd name="T72" fmla="*/ 703 w 1156"/>
                <a:gd name="T73" fmla="*/ 2160 h 2959"/>
                <a:gd name="T74" fmla="*/ 784 w 1156"/>
                <a:gd name="T75" fmla="*/ 2000 h 2959"/>
                <a:gd name="T76" fmla="*/ 843 w 1156"/>
                <a:gd name="T77" fmla="*/ 1832 h 2959"/>
                <a:gd name="T78" fmla="*/ 878 w 1156"/>
                <a:gd name="T79" fmla="*/ 1659 h 2959"/>
                <a:gd name="T80" fmla="*/ 889 w 1156"/>
                <a:gd name="T81" fmla="*/ 1480 h 2959"/>
                <a:gd name="T82" fmla="*/ 878 w 1156"/>
                <a:gd name="T83" fmla="*/ 1301 h 2959"/>
                <a:gd name="T84" fmla="*/ 843 w 1156"/>
                <a:gd name="T85" fmla="*/ 1128 h 2959"/>
                <a:gd name="T86" fmla="*/ 784 w 1156"/>
                <a:gd name="T87" fmla="*/ 960 h 2959"/>
                <a:gd name="T88" fmla="*/ 703 w 1156"/>
                <a:gd name="T89" fmla="*/ 800 h 2959"/>
                <a:gd name="T90" fmla="*/ 602 w 1156"/>
                <a:gd name="T91" fmla="*/ 653 h 2959"/>
                <a:gd name="T92" fmla="*/ 483 w 1156"/>
                <a:gd name="T93" fmla="*/ 521 h 2959"/>
                <a:gd name="T94" fmla="*/ 346 w 1156"/>
                <a:gd name="T95" fmla="*/ 405 h 2959"/>
                <a:gd name="T96" fmla="*/ 237 w 1156"/>
                <a:gd name="T97" fmla="*/ 335 h 2959"/>
                <a:gd name="T98" fmla="*/ 164 w 1156"/>
                <a:gd name="T99" fmla="*/ 294 h 2959"/>
                <a:gd name="T100" fmla="*/ 129 w 1156"/>
                <a:gd name="T101" fmla="*/ 278 h 2959"/>
                <a:gd name="T102" fmla="*/ 93 w 1156"/>
                <a:gd name="T103" fmla="*/ 262 h 2959"/>
                <a:gd name="T104" fmla="*/ 57 w 1156"/>
                <a:gd name="T105" fmla="*/ 240 h 2959"/>
                <a:gd name="T106" fmla="*/ 21 w 1156"/>
                <a:gd name="T107" fmla="*/ 202 h 2959"/>
                <a:gd name="T108" fmla="*/ 2 w 1156"/>
                <a:gd name="T109" fmla="*/ 158 h 2959"/>
                <a:gd name="T110" fmla="*/ 4 w 1156"/>
                <a:gd name="T111" fmla="*/ 107 h 2959"/>
                <a:gd name="T112" fmla="*/ 22 w 1156"/>
                <a:gd name="T113" fmla="*/ 61 h 2959"/>
                <a:gd name="T114" fmla="*/ 62 w 1156"/>
                <a:gd name="T115" fmla="*/ 23 h 2959"/>
                <a:gd name="T116" fmla="*/ 108 w 1156"/>
                <a:gd name="T117" fmla="*/ 3 h 2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56" h="2959">
                  <a:moveTo>
                    <a:pt x="134" y="0"/>
                  </a:moveTo>
                  <a:lnTo>
                    <a:pt x="161" y="3"/>
                  </a:lnTo>
                  <a:lnTo>
                    <a:pt x="188" y="11"/>
                  </a:lnTo>
                  <a:lnTo>
                    <a:pt x="275" y="50"/>
                  </a:lnTo>
                  <a:lnTo>
                    <a:pt x="357" y="94"/>
                  </a:lnTo>
                  <a:lnTo>
                    <a:pt x="436" y="143"/>
                  </a:lnTo>
                  <a:lnTo>
                    <a:pt x="512" y="196"/>
                  </a:lnTo>
                  <a:lnTo>
                    <a:pt x="584" y="253"/>
                  </a:lnTo>
                  <a:lnTo>
                    <a:pt x="652" y="314"/>
                  </a:lnTo>
                  <a:lnTo>
                    <a:pt x="717" y="379"/>
                  </a:lnTo>
                  <a:lnTo>
                    <a:pt x="779" y="449"/>
                  </a:lnTo>
                  <a:lnTo>
                    <a:pt x="837" y="522"/>
                  </a:lnTo>
                  <a:lnTo>
                    <a:pt x="891" y="600"/>
                  </a:lnTo>
                  <a:lnTo>
                    <a:pt x="942" y="682"/>
                  </a:lnTo>
                  <a:lnTo>
                    <a:pt x="986" y="764"/>
                  </a:lnTo>
                  <a:lnTo>
                    <a:pt x="1026" y="848"/>
                  </a:lnTo>
                  <a:lnTo>
                    <a:pt x="1060" y="934"/>
                  </a:lnTo>
                  <a:lnTo>
                    <a:pt x="1090" y="1020"/>
                  </a:lnTo>
                  <a:lnTo>
                    <a:pt x="1113" y="1109"/>
                  </a:lnTo>
                  <a:lnTo>
                    <a:pt x="1132" y="1199"/>
                  </a:lnTo>
                  <a:lnTo>
                    <a:pt x="1146" y="1291"/>
                  </a:lnTo>
                  <a:lnTo>
                    <a:pt x="1153" y="1385"/>
                  </a:lnTo>
                  <a:lnTo>
                    <a:pt x="1156" y="1480"/>
                  </a:lnTo>
                  <a:lnTo>
                    <a:pt x="1153" y="1575"/>
                  </a:lnTo>
                  <a:lnTo>
                    <a:pt x="1146" y="1668"/>
                  </a:lnTo>
                  <a:lnTo>
                    <a:pt x="1132" y="1759"/>
                  </a:lnTo>
                  <a:lnTo>
                    <a:pt x="1113" y="1850"/>
                  </a:lnTo>
                  <a:lnTo>
                    <a:pt x="1090" y="1939"/>
                  </a:lnTo>
                  <a:lnTo>
                    <a:pt x="1060" y="2026"/>
                  </a:lnTo>
                  <a:lnTo>
                    <a:pt x="1026" y="2112"/>
                  </a:lnTo>
                  <a:lnTo>
                    <a:pt x="986" y="2195"/>
                  </a:lnTo>
                  <a:lnTo>
                    <a:pt x="942" y="2278"/>
                  </a:lnTo>
                  <a:lnTo>
                    <a:pt x="891" y="2358"/>
                  </a:lnTo>
                  <a:lnTo>
                    <a:pt x="837" y="2436"/>
                  </a:lnTo>
                  <a:lnTo>
                    <a:pt x="779" y="2510"/>
                  </a:lnTo>
                  <a:lnTo>
                    <a:pt x="717" y="2580"/>
                  </a:lnTo>
                  <a:lnTo>
                    <a:pt x="652" y="2645"/>
                  </a:lnTo>
                  <a:lnTo>
                    <a:pt x="584" y="2706"/>
                  </a:lnTo>
                  <a:lnTo>
                    <a:pt x="512" y="2763"/>
                  </a:lnTo>
                  <a:lnTo>
                    <a:pt x="436" y="2816"/>
                  </a:lnTo>
                  <a:lnTo>
                    <a:pt x="357" y="2864"/>
                  </a:lnTo>
                  <a:lnTo>
                    <a:pt x="275" y="2909"/>
                  </a:lnTo>
                  <a:lnTo>
                    <a:pt x="188" y="2949"/>
                  </a:lnTo>
                  <a:lnTo>
                    <a:pt x="161" y="2956"/>
                  </a:lnTo>
                  <a:lnTo>
                    <a:pt x="134" y="2959"/>
                  </a:lnTo>
                  <a:lnTo>
                    <a:pt x="108" y="2956"/>
                  </a:lnTo>
                  <a:lnTo>
                    <a:pt x="84" y="2949"/>
                  </a:lnTo>
                  <a:lnTo>
                    <a:pt x="62" y="2937"/>
                  </a:lnTo>
                  <a:lnTo>
                    <a:pt x="40" y="2919"/>
                  </a:lnTo>
                  <a:lnTo>
                    <a:pt x="22" y="2899"/>
                  </a:lnTo>
                  <a:lnTo>
                    <a:pt x="11" y="2876"/>
                  </a:lnTo>
                  <a:lnTo>
                    <a:pt x="4" y="2852"/>
                  </a:lnTo>
                  <a:lnTo>
                    <a:pt x="0" y="2825"/>
                  </a:lnTo>
                  <a:lnTo>
                    <a:pt x="2" y="2801"/>
                  </a:lnTo>
                  <a:lnTo>
                    <a:pt x="10" y="2779"/>
                  </a:lnTo>
                  <a:lnTo>
                    <a:pt x="21" y="2758"/>
                  </a:lnTo>
                  <a:lnTo>
                    <a:pt x="37" y="2738"/>
                  </a:lnTo>
                  <a:lnTo>
                    <a:pt x="57" y="2720"/>
                  </a:lnTo>
                  <a:lnTo>
                    <a:pt x="82" y="2703"/>
                  </a:lnTo>
                  <a:lnTo>
                    <a:pt x="93" y="2697"/>
                  </a:lnTo>
                  <a:lnTo>
                    <a:pt x="109" y="2689"/>
                  </a:lnTo>
                  <a:lnTo>
                    <a:pt x="129" y="2681"/>
                  </a:lnTo>
                  <a:lnTo>
                    <a:pt x="148" y="2673"/>
                  </a:lnTo>
                  <a:lnTo>
                    <a:pt x="164" y="2665"/>
                  </a:lnTo>
                  <a:lnTo>
                    <a:pt x="175" y="2660"/>
                  </a:lnTo>
                  <a:lnTo>
                    <a:pt x="237" y="2624"/>
                  </a:lnTo>
                  <a:lnTo>
                    <a:pt x="294" y="2589"/>
                  </a:lnTo>
                  <a:lnTo>
                    <a:pt x="346" y="2553"/>
                  </a:lnTo>
                  <a:lnTo>
                    <a:pt x="417" y="2498"/>
                  </a:lnTo>
                  <a:lnTo>
                    <a:pt x="483" y="2437"/>
                  </a:lnTo>
                  <a:lnTo>
                    <a:pt x="544" y="2374"/>
                  </a:lnTo>
                  <a:lnTo>
                    <a:pt x="602" y="2307"/>
                  </a:lnTo>
                  <a:lnTo>
                    <a:pt x="654" y="2235"/>
                  </a:lnTo>
                  <a:lnTo>
                    <a:pt x="703" y="2160"/>
                  </a:lnTo>
                  <a:lnTo>
                    <a:pt x="746" y="2081"/>
                  </a:lnTo>
                  <a:lnTo>
                    <a:pt x="784" y="2000"/>
                  </a:lnTo>
                  <a:lnTo>
                    <a:pt x="817" y="1916"/>
                  </a:lnTo>
                  <a:lnTo>
                    <a:pt x="843" y="1832"/>
                  </a:lnTo>
                  <a:lnTo>
                    <a:pt x="863" y="1746"/>
                  </a:lnTo>
                  <a:lnTo>
                    <a:pt x="878" y="1659"/>
                  </a:lnTo>
                  <a:lnTo>
                    <a:pt x="886" y="1570"/>
                  </a:lnTo>
                  <a:lnTo>
                    <a:pt x="889" y="1480"/>
                  </a:lnTo>
                  <a:lnTo>
                    <a:pt x="886" y="1389"/>
                  </a:lnTo>
                  <a:lnTo>
                    <a:pt x="878" y="1301"/>
                  </a:lnTo>
                  <a:lnTo>
                    <a:pt x="863" y="1213"/>
                  </a:lnTo>
                  <a:lnTo>
                    <a:pt x="843" y="1128"/>
                  </a:lnTo>
                  <a:lnTo>
                    <a:pt x="817" y="1042"/>
                  </a:lnTo>
                  <a:lnTo>
                    <a:pt x="784" y="960"/>
                  </a:lnTo>
                  <a:lnTo>
                    <a:pt x="746" y="878"/>
                  </a:lnTo>
                  <a:lnTo>
                    <a:pt x="703" y="800"/>
                  </a:lnTo>
                  <a:lnTo>
                    <a:pt x="654" y="724"/>
                  </a:lnTo>
                  <a:lnTo>
                    <a:pt x="602" y="653"/>
                  </a:lnTo>
                  <a:lnTo>
                    <a:pt x="544" y="586"/>
                  </a:lnTo>
                  <a:lnTo>
                    <a:pt x="483" y="521"/>
                  </a:lnTo>
                  <a:lnTo>
                    <a:pt x="417" y="462"/>
                  </a:lnTo>
                  <a:lnTo>
                    <a:pt x="346" y="405"/>
                  </a:lnTo>
                  <a:lnTo>
                    <a:pt x="294" y="370"/>
                  </a:lnTo>
                  <a:lnTo>
                    <a:pt x="237" y="335"/>
                  </a:lnTo>
                  <a:lnTo>
                    <a:pt x="175" y="300"/>
                  </a:lnTo>
                  <a:lnTo>
                    <a:pt x="164" y="294"/>
                  </a:lnTo>
                  <a:lnTo>
                    <a:pt x="148" y="286"/>
                  </a:lnTo>
                  <a:lnTo>
                    <a:pt x="129" y="278"/>
                  </a:lnTo>
                  <a:lnTo>
                    <a:pt x="109" y="269"/>
                  </a:lnTo>
                  <a:lnTo>
                    <a:pt x="93" y="262"/>
                  </a:lnTo>
                  <a:lnTo>
                    <a:pt x="82" y="256"/>
                  </a:lnTo>
                  <a:lnTo>
                    <a:pt x="57" y="240"/>
                  </a:lnTo>
                  <a:lnTo>
                    <a:pt x="37" y="221"/>
                  </a:lnTo>
                  <a:lnTo>
                    <a:pt x="21" y="202"/>
                  </a:lnTo>
                  <a:lnTo>
                    <a:pt x="10" y="181"/>
                  </a:lnTo>
                  <a:lnTo>
                    <a:pt x="2" y="158"/>
                  </a:lnTo>
                  <a:lnTo>
                    <a:pt x="0" y="133"/>
                  </a:lnTo>
                  <a:lnTo>
                    <a:pt x="4" y="107"/>
                  </a:lnTo>
                  <a:lnTo>
                    <a:pt x="11" y="83"/>
                  </a:lnTo>
                  <a:lnTo>
                    <a:pt x="22" y="61"/>
                  </a:lnTo>
                  <a:lnTo>
                    <a:pt x="40" y="40"/>
                  </a:lnTo>
                  <a:lnTo>
                    <a:pt x="62" y="23"/>
                  </a:lnTo>
                  <a:lnTo>
                    <a:pt x="84" y="10"/>
                  </a:lnTo>
                  <a:lnTo>
                    <a:pt x="108" y="3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26" name="표 25"/>
          <p:cNvGraphicFramePr>
            <a:graphicFrameLocks noGrp="1"/>
          </p:cNvGraphicFramePr>
          <p:nvPr/>
        </p:nvGraphicFramePr>
        <p:xfrm>
          <a:off x="10289155" y="6546751"/>
          <a:ext cx="1532620" cy="92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2725"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14852" y="355636"/>
            <a:ext cx="5202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i="1" dirty="0">
                <a:solidFill>
                  <a:schemeClr val="bg1"/>
                </a:solidFill>
                <a:cs typeface="Aharoni" panose="02010803020104030203" pitchFamily="2" charset="-79"/>
              </a:rPr>
              <a:t>Peter pan &amp; Philosophy Counseling</a:t>
            </a:r>
            <a:endParaRPr lang="en-US" altLang="ko-KR" sz="2800" b="1" i="1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11651522" y="320668"/>
            <a:ext cx="285891" cy="1555757"/>
            <a:chOff x="11425716" y="577843"/>
            <a:chExt cx="452587" cy="246287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7" name="Freeform 14"/>
            <p:cNvSpPr>
              <a:spLocks noEditPoints="1"/>
            </p:cNvSpPr>
            <p:nvPr/>
          </p:nvSpPr>
          <p:spPr bwMode="auto">
            <a:xfrm>
              <a:off x="11425716" y="1265076"/>
              <a:ext cx="451741" cy="450616"/>
            </a:xfrm>
            <a:custGeom>
              <a:avLst/>
              <a:gdLst>
                <a:gd name="T0" fmla="*/ 2668 w 4015"/>
                <a:gd name="T1" fmla="*/ 883 h 4006"/>
                <a:gd name="T2" fmla="*/ 2477 w 4015"/>
                <a:gd name="T3" fmla="*/ 977 h 4006"/>
                <a:gd name="T4" fmla="*/ 2229 w 4015"/>
                <a:gd name="T5" fmla="*/ 1186 h 4006"/>
                <a:gd name="T6" fmla="*/ 2059 w 4015"/>
                <a:gd name="T7" fmla="*/ 1462 h 4006"/>
                <a:gd name="T8" fmla="*/ 2236 w 4015"/>
                <a:gd name="T9" fmla="*/ 1530 h 4006"/>
                <a:gd name="T10" fmla="*/ 2370 w 4015"/>
                <a:gd name="T11" fmla="*/ 1605 h 4006"/>
                <a:gd name="T12" fmla="*/ 2405 w 4015"/>
                <a:gd name="T13" fmla="*/ 1777 h 4006"/>
                <a:gd name="T14" fmla="*/ 2351 w 4015"/>
                <a:gd name="T15" fmla="*/ 2013 h 4006"/>
                <a:gd name="T16" fmla="*/ 2205 w 4015"/>
                <a:gd name="T17" fmla="*/ 2301 h 4006"/>
                <a:gd name="T18" fmla="*/ 2081 w 4015"/>
                <a:gd name="T19" fmla="*/ 2456 h 4006"/>
                <a:gd name="T20" fmla="*/ 1918 w 4015"/>
                <a:gd name="T21" fmla="*/ 2471 h 4006"/>
                <a:gd name="T22" fmla="*/ 1776 w 4015"/>
                <a:gd name="T23" fmla="*/ 2301 h 4006"/>
                <a:gd name="T24" fmla="*/ 1706 w 4015"/>
                <a:gd name="T25" fmla="*/ 2060 h 4006"/>
                <a:gd name="T26" fmla="*/ 1675 w 4015"/>
                <a:gd name="T27" fmla="*/ 1792 h 4006"/>
                <a:gd name="T28" fmla="*/ 1642 w 4015"/>
                <a:gd name="T29" fmla="*/ 1575 h 4006"/>
                <a:gd name="T30" fmla="*/ 1585 w 4015"/>
                <a:gd name="T31" fmla="*/ 1289 h 4006"/>
                <a:gd name="T32" fmla="*/ 1476 w 4015"/>
                <a:gd name="T33" fmla="*/ 1047 h 4006"/>
                <a:gd name="T34" fmla="*/ 1300 w 4015"/>
                <a:gd name="T35" fmla="*/ 935 h 4006"/>
                <a:gd name="T36" fmla="*/ 1063 w 4015"/>
                <a:gd name="T37" fmla="*/ 981 h 4006"/>
                <a:gd name="T38" fmla="*/ 827 w 4015"/>
                <a:gd name="T39" fmla="*/ 1140 h 4006"/>
                <a:gd name="T40" fmla="*/ 540 w 4015"/>
                <a:gd name="T41" fmla="*/ 1385 h 4006"/>
                <a:gd name="T42" fmla="*/ 334 w 4015"/>
                <a:gd name="T43" fmla="*/ 1551 h 4006"/>
                <a:gd name="T44" fmla="*/ 414 w 4015"/>
                <a:gd name="T45" fmla="*/ 1658 h 4006"/>
                <a:gd name="T46" fmla="*/ 520 w 4015"/>
                <a:gd name="T47" fmla="*/ 1688 h 4006"/>
                <a:gd name="T48" fmla="*/ 718 w 4015"/>
                <a:gd name="T49" fmla="*/ 1641 h 4006"/>
                <a:gd name="T50" fmla="*/ 841 w 4015"/>
                <a:gd name="T51" fmla="*/ 1690 h 4006"/>
                <a:gd name="T52" fmla="*/ 948 w 4015"/>
                <a:gd name="T53" fmla="*/ 1944 h 4006"/>
                <a:gd name="T54" fmla="*/ 993 w 4015"/>
                <a:gd name="T55" fmla="*/ 2083 h 4006"/>
                <a:gd name="T56" fmla="*/ 1075 w 4015"/>
                <a:gd name="T57" fmla="*/ 2368 h 4006"/>
                <a:gd name="T58" fmla="*/ 1184 w 4015"/>
                <a:gd name="T59" fmla="*/ 2787 h 4006"/>
                <a:gd name="T60" fmla="*/ 1268 w 4015"/>
                <a:gd name="T61" fmla="*/ 3051 h 4006"/>
                <a:gd name="T62" fmla="*/ 1450 w 4015"/>
                <a:gd name="T63" fmla="*/ 3323 h 4006"/>
                <a:gd name="T64" fmla="*/ 1704 w 4015"/>
                <a:gd name="T65" fmla="*/ 3391 h 4006"/>
                <a:gd name="T66" fmla="*/ 1958 w 4015"/>
                <a:gd name="T67" fmla="*/ 3298 h 4006"/>
                <a:gd name="T68" fmla="*/ 2374 w 4015"/>
                <a:gd name="T69" fmla="*/ 2963 h 4006"/>
                <a:gd name="T70" fmla="*/ 2783 w 4015"/>
                <a:gd name="T71" fmla="*/ 2435 h 4006"/>
                <a:gd name="T72" fmla="*/ 3100 w 4015"/>
                <a:gd name="T73" fmla="*/ 1831 h 4006"/>
                <a:gd name="T74" fmla="*/ 3238 w 4015"/>
                <a:gd name="T75" fmla="*/ 1477 h 4006"/>
                <a:gd name="T76" fmla="*/ 3291 w 4015"/>
                <a:gd name="T77" fmla="*/ 1208 h 4006"/>
                <a:gd name="T78" fmla="*/ 3223 w 4015"/>
                <a:gd name="T79" fmla="*/ 983 h 4006"/>
                <a:gd name="T80" fmla="*/ 3033 w 4015"/>
                <a:gd name="T81" fmla="*/ 868 h 4006"/>
                <a:gd name="T82" fmla="*/ 3263 w 4015"/>
                <a:gd name="T83" fmla="*/ 0 h 4006"/>
                <a:gd name="T84" fmla="*/ 3616 w 4015"/>
                <a:gd name="T85" fmla="*/ 85 h 4006"/>
                <a:gd name="T86" fmla="*/ 3891 w 4015"/>
                <a:gd name="T87" fmla="*/ 335 h 4006"/>
                <a:gd name="T88" fmla="*/ 4011 w 4015"/>
                <a:gd name="T89" fmla="*/ 674 h 4006"/>
                <a:gd name="T90" fmla="*/ 3984 w 4015"/>
                <a:gd name="T91" fmla="*/ 3474 h 4006"/>
                <a:gd name="T92" fmla="*/ 3794 w 4015"/>
                <a:gd name="T93" fmla="*/ 3784 h 4006"/>
                <a:gd name="T94" fmla="*/ 3483 w 4015"/>
                <a:gd name="T95" fmla="*/ 3975 h 4006"/>
                <a:gd name="T96" fmla="*/ 677 w 4015"/>
                <a:gd name="T97" fmla="*/ 4002 h 4006"/>
                <a:gd name="T98" fmla="*/ 337 w 4015"/>
                <a:gd name="T99" fmla="*/ 3881 h 4006"/>
                <a:gd name="T100" fmla="*/ 87 w 4015"/>
                <a:gd name="T101" fmla="*/ 3607 h 4006"/>
                <a:gd name="T102" fmla="*/ 0 w 4015"/>
                <a:gd name="T103" fmla="*/ 3254 h 4006"/>
                <a:gd name="T104" fmla="*/ 31 w 4015"/>
                <a:gd name="T105" fmla="*/ 530 h 4006"/>
                <a:gd name="T106" fmla="*/ 220 w 4015"/>
                <a:gd name="T107" fmla="*/ 220 h 4006"/>
                <a:gd name="T108" fmla="*/ 533 w 4015"/>
                <a:gd name="T109" fmla="*/ 31 h 4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015" h="4006">
                  <a:moveTo>
                    <a:pt x="2867" y="853"/>
                  </a:moveTo>
                  <a:lnTo>
                    <a:pt x="2803" y="857"/>
                  </a:lnTo>
                  <a:lnTo>
                    <a:pt x="2734" y="866"/>
                  </a:lnTo>
                  <a:lnTo>
                    <a:pt x="2702" y="872"/>
                  </a:lnTo>
                  <a:lnTo>
                    <a:pt x="2668" y="883"/>
                  </a:lnTo>
                  <a:lnTo>
                    <a:pt x="2627" y="898"/>
                  </a:lnTo>
                  <a:lnTo>
                    <a:pt x="2594" y="913"/>
                  </a:lnTo>
                  <a:lnTo>
                    <a:pt x="2558" y="930"/>
                  </a:lnTo>
                  <a:lnTo>
                    <a:pt x="2519" y="952"/>
                  </a:lnTo>
                  <a:lnTo>
                    <a:pt x="2477" y="977"/>
                  </a:lnTo>
                  <a:lnTo>
                    <a:pt x="2420" y="1015"/>
                  </a:lnTo>
                  <a:lnTo>
                    <a:pt x="2363" y="1059"/>
                  </a:lnTo>
                  <a:lnTo>
                    <a:pt x="2308" y="1104"/>
                  </a:lnTo>
                  <a:lnTo>
                    <a:pt x="2268" y="1143"/>
                  </a:lnTo>
                  <a:lnTo>
                    <a:pt x="2229" y="1186"/>
                  </a:lnTo>
                  <a:lnTo>
                    <a:pt x="2190" y="1233"/>
                  </a:lnTo>
                  <a:lnTo>
                    <a:pt x="2153" y="1286"/>
                  </a:lnTo>
                  <a:lnTo>
                    <a:pt x="2117" y="1343"/>
                  </a:lnTo>
                  <a:lnTo>
                    <a:pt x="2086" y="1401"/>
                  </a:lnTo>
                  <a:lnTo>
                    <a:pt x="2059" y="1462"/>
                  </a:lnTo>
                  <a:lnTo>
                    <a:pt x="2037" y="1525"/>
                  </a:lnTo>
                  <a:lnTo>
                    <a:pt x="2094" y="1521"/>
                  </a:lnTo>
                  <a:lnTo>
                    <a:pt x="2146" y="1521"/>
                  </a:lnTo>
                  <a:lnTo>
                    <a:pt x="2193" y="1524"/>
                  </a:lnTo>
                  <a:lnTo>
                    <a:pt x="2236" y="1530"/>
                  </a:lnTo>
                  <a:lnTo>
                    <a:pt x="2273" y="1538"/>
                  </a:lnTo>
                  <a:lnTo>
                    <a:pt x="2306" y="1551"/>
                  </a:lnTo>
                  <a:lnTo>
                    <a:pt x="2333" y="1567"/>
                  </a:lnTo>
                  <a:lnTo>
                    <a:pt x="2354" y="1584"/>
                  </a:lnTo>
                  <a:lnTo>
                    <a:pt x="2370" y="1605"/>
                  </a:lnTo>
                  <a:lnTo>
                    <a:pt x="2384" y="1631"/>
                  </a:lnTo>
                  <a:lnTo>
                    <a:pt x="2394" y="1661"/>
                  </a:lnTo>
                  <a:lnTo>
                    <a:pt x="2401" y="1695"/>
                  </a:lnTo>
                  <a:lnTo>
                    <a:pt x="2405" y="1735"/>
                  </a:lnTo>
                  <a:lnTo>
                    <a:pt x="2405" y="1777"/>
                  </a:lnTo>
                  <a:lnTo>
                    <a:pt x="2402" y="1825"/>
                  </a:lnTo>
                  <a:lnTo>
                    <a:pt x="2396" y="1866"/>
                  </a:lnTo>
                  <a:lnTo>
                    <a:pt x="2386" y="1911"/>
                  </a:lnTo>
                  <a:lnTo>
                    <a:pt x="2371" y="1960"/>
                  </a:lnTo>
                  <a:lnTo>
                    <a:pt x="2351" y="2013"/>
                  </a:lnTo>
                  <a:lnTo>
                    <a:pt x="2328" y="2070"/>
                  </a:lnTo>
                  <a:lnTo>
                    <a:pt x="2299" y="2132"/>
                  </a:lnTo>
                  <a:lnTo>
                    <a:pt x="2266" y="2198"/>
                  </a:lnTo>
                  <a:lnTo>
                    <a:pt x="2235" y="2253"/>
                  </a:lnTo>
                  <a:lnTo>
                    <a:pt x="2205" y="2301"/>
                  </a:lnTo>
                  <a:lnTo>
                    <a:pt x="2178" y="2345"/>
                  </a:lnTo>
                  <a:lnTo>
                    <a:pt x="2151" y="2382"/>
                  </a:lnTo>
                  <a:lnTo>
                    <a:pt x="2126" y="2413"/>
                  </a:lnTo>
                  <a:lnTo>
                    <a:pt x="2102" y="2437"/>
                  </a:lnTo>
                  <a:lnTo>
                    <a:pt x="2081" y="2456"/>
                  </a:lnTo>
                  <a:lnTo>
                    <a:pt x="2048" y="2476"/>
                  </a:lnTo>
                  <a:lnTo>
                    <a:pt x="2015" y="2487"/>
                  </a:lnTo>
                  <a:lnTo>
                    <a:pt x="1983" y="2491"/>
                  </a:lnTo>
                  <a:lnTo>
                    <a:pt x="1950" y="2484"/>
                  </a:lnTo>
                  <a:lnTo>
                    <a:pt x="1918" y="2471"/>
                  </a:lnTo>
                  <a:lnTo>
                    <a:pt x="1885" y="2450"/>
                  </a:lnTo>
                  <a:lnTo>
                    <a:pt x="1853" y="2419"/>
                  </a:lnTo>
                  <a:lnTo>
                    <a:pt x="1825" y="2386"/>
                  </a:lnTo>
                  <a:lnTo>
                    <a:pt x="1799" y="2346"/>
                  </a:lnTo>
                  <a:lnTo>
                    <a:pt x="1776" y="2301"/>
                  </a:lnTo>
                  <a:lnTo>
                    <a:pt x="1755" y="2251"/>
                  </a:lnTo>
                  <a:lnTo>
                    <a:pt x="1738" y="2200"/>
                  </a:lnTo>
                  <a:lnTo>
                    <a:pt x="1724" y="2151"/>
                  </a:lnTo>
                  <a:lnTo>
                    <a:pt x="1713" y="2105"/>
                  </a:lnTo>
                  <a:lnTo>
                    <a:pt x="1706" y="2060"/>
                  </a:lnTo>
                  <a:lnTo>
                    <a:pt x="1699" y="2016"/>
                  </a:lnTo>
                  <a:lnTo>
                    <a:pt x="1693" y="1964"/>
                  </a:lnTo>
                  <a:lnTo>
                    <a:pt x="1687" y="1906"/>
                  </a:lnTo>
                  <a:lnTo>
                    <a:pt x="1680" y="1841"/>
                  </a:lnTo>
                  <a:lnTo>
                    <a:pt x="1675" y="1792"/>
                  </a:lnTo>
                  <a:lnTo>
                    <a:pt x="1670" y="1747"/>
                  </a:lnTo>
                  <a:lnTo>
                    <a:pt x="1665" y="1710"/>
                  </a:lnTo>
                  <a:lnTo>
                    <a:pt x="1661" y="1679"/>
                  </a:lnTo>
                  <a:lnTo>
                    <a:pt x="1657" y="1656"/>
                  </a:lnTo>
                  <a:lnTo>
                    <a:pt x="1642" y="1575"/>
                  </a:lnTo>
                  <a:lnTo>
                    <a:pt x="1629" y="1503"/>
                  </a:lnTo>
                  <a:lnTo>
                    <a:pt x="1616" y="1437"/>
                  </a:lnTo>
                  <a:lnTo>
                    <a:pt x="1605" y="1380"/>
                  </a:lnTo>
                  <a:lnTo>
                    <a:pt x="1594" y="1331"/>
                  </a:lnTo>
                  <a:lnTo>
                    <a:pt x="1585" y="1289"/>
                  </a:lnTo>
                  <a:lnTo>
                    <a:pt x="1577" y="1254"/>
                  </a:lnTo>
                  <a:lnTo>
                    <a:pt x="1568" y="1228"/>
                  </a:lnTo>
                  <a:lnTo>
                    <a:pt x="1544" y="1165"/>
                  </a:lnTo>
                  <a:lnTo>
                    <a:pt x="1513" y="1104"/>
                  </a:lnTo>
                  <a:lnTo>
                    <a:pt x="1476" y="1047"/>
                  </a:lnTo>
                  <a:lnTo>
                    <a:pt x="1444" y="1010"/>
                  </a:lnTo>
                  <a:lnTo>
                    <a:pt x="1412" y="979"/>
                  </a:lnTo>
                  <a:lnTo>
                    <a:pt x="1378" y="958"/>
                  </a:lnTo>
                  <a:lnTo>
                    <a:pt x="1344" y="943"/>
                  </a:lnTo>
                  <a:lnTo>
                    <a:pt x="1300" y="935"/>
                  </a:lnTo>
                  <a:lnTo>
                    <a:pt x="1256" y="932"/>
                  </a:lnTo>
                  <a:lnTo>
                    <a:pt x="1210" y="935"/>
                  </a:lnTo>
                  <a:lnTo>
                    <a:pt x="1163" y="945"/>
                  </a:lnTo>
                  <a:lnTo>
                    <a:pt x="1113" y="960"/>
                  </a:lnTo>
                  <a:lnTo>
                    <a:pt x="1063" y="981"/>
                  </a:lnTo>
                  <a:lnTo>
                    <a:pt x="1011" y="1009"/>
                  </a:lnTo>
                  <a:lnTo>
                    <a:pt x="970" y="1035"/>
                  </a:lnTo>
                  <a:lnTo>
                    <a:pt x="925" y="1065"/>
                  </a:lnTo>
                  <a:lnTo>
                    <a:pt x="877" y="1101"/>
                  </a:lnTo>
                  <a:lnTo>
                    <a:pt x="827" y="1140"/>
                  </a:lnTo>
                  <a:lnTo>
                    <a:pt x="772" y="1183"/>
                  </a:lnTo>
                  <a:lnTo>
                    <a:pt x="715" y="1232"/>
                  </a:lnTo>
                  <a:lnTo>
                    <a:pt x="654" y="1285"/>
                  </a:lnTo>
                  <a:lnTo>
                    <a:pt x="596" y="1338"/>
                  </a:lnTo>
                  <a:lnTo>
                    <a:pt x="540" y="1385"/>
                  </a:lnTo>
                  <a:lnTo>
                    <a:pt x="491" y="1428"/>
                  </a:lnTo>
                  <a:lnTo>
                    <a:pt x="445" y="1467"/>
                  </a:lnTo>
                  <a:lnTo>
                    <a:pt x="404" y="1500"/>
                  </a:lnTo>
                  <a:lnTo>
                    <a:pt x="367" y="1527"/>
                  </a:lnTo>
                  <a:lnTo>
                    <a:pt x="334" y="1551"/>
                  </a:lnTo>
                  <a:lnTo>
                    <a:pt x="334" y="1569"/>
                  </a:lnTo>
                  <a:lnTo>
                    <a:pt x="361" y="1587"/>
                  </a:lnTo>
                  <a:lnTo>
                    <a:pt x="383" y="1609"/>
                  </a:lnTo>
                  <a:lnTo>
                    <a:pt x="401" y="1637"/>
                  </a:lnTo>
                  <a:lnTo>
                    <a:pt x="414" y="1658"/>
                  </a:lnTo>
                  <a:lnTo>
                    <a:pt x="427" y="1673"/>
                  </a:lnTo>
                  <a:lnTo>
                    <a:pt x="442" y="1684"/>
                  </a:lnTo>
                  <a:lnTo>
                    <a:pt x="457" y="1689"/>
                  </a:lnTo>
                  <a:lnTo>
                    <a:pt x="487" y="1690"/>
                  </a:lnTo>
                  <a:lnTo>
                    <a:pt x="520" y="1688"/>
                  </a:lnTo>
                  <a:lnTo>
                    <a:pt x="559" y="1679"/>
                  </a:lnTo>
                  <a:lnTo>
                    <a:pt x="600" y="1667"/>
                  </a:lnTo>
                  <a:lnTo>
                    <a:pt x="642" y="1655"/>
                  </a:lnTo>
                  <a:lnTo>
                    <a:pt x="682" y="1645"/>
                  </a:lnTo>
                  <a:lnTo>
                    <a:pt x="718" y="1641"/>
                  </a:lnTo>
                  <a:lnTo>
                    <a:pt x="751" y="1640"/>
                  </a:lnTo>
                  <a:lnTo>
                    <a:pt x="776" y="1643"/>
                  </a:lnTo>
                  <a:lnTo>
                    <a:pt x="799" y="1653"/>
                  </a:lnTo>
                  <a:lnTo>
                    <a:pt x="822" y="1669"/>
                  </a:lnTo>
                  <a:lnTo>
                    <a:pt x="841" y="1690"/>
                  </a:lnTo>
                  <a:lnTo>
                    <a:pt x="860" y="1718"/>
                  </a:lnTo>
                  <a:lnTo>
                    <a:pt x="886" y="1767"/>
                  </a:lnTo>
                  <a:lnTo>
                    <a:pt x="908" y="1818"/>
                  </a:lnTo>
                  <a:lnTo>
                    <a:pt x="928" y="1876"/>
                  </a:lnTo>
                  <a:lnTo>
                    <a:pt x="948" y="1944"/>
                  </a:lnTo>
                  <a:lnTo>
                    <a:pt x="957" y="1977"/>
                  </a:lnTo>
                  <a:lnTo>
                    <a:pt x="965" y="2006"/>
                  </a:lnTo>
                  <a:lnTo>
                    <a:pt x="973" y="2029"/>
                  </a:lnTo>
                  <a:lnTo>
                    <a:pt x="980" y="2049"/>
                  </a:lnTo>
                  <a:lnTo>
                    <a:pt x="993" y="2083"/>
                  </a:lnTo>
                  <a:lnTo>
                    <a:pt x="1005" y="2125"/>
                  </a:lnTo>
                  <a:lnTo>
                    <a:pt x="1020" y="2174"/>
                  </a:lnTo>
                  <a:lnTo>
                    <a:pt x="1037" y="2231"/>
                  </a:lnTo>
                  <a:lnTo>
                    <a:pt x="1055" y="2296"/>
                  </a:lnTo>
                  <a:lnTo>
                    <a:pt x="1075" y="2368"/>
                  </a:lnTo>
                  <a:lnTo>
                    <a:pt x="1096" y="2449"/>
                  </a:lnTo>
                  <a:lnTo>
                    <a:pt x="1119" y="2536"/>
                  </a:lnTo>
                  <a:lnTo>
                    <a:pt x="1141" y="2628"/>
                  </a:lnTo>
                  <a:lnTo>
                    <a:pt x="1164" y="2712"/>
                  </a:lnTo>
                  <a:lnTo>
                    <a:pt x="1184" y="2787"/>
                  </a:lnTo>
                  <a:lnTo>
                    <a:pt x="1203" y="2855"/>
                  </a:lnTo>
                  <a:lnTo>
                    <a:pt x="1221" y="2916"/>
                  </a:lnTo>
                  <a:lnTo>
                    <a:pt x="1238" y="2968"/>
                  </a:lnTo>
                  <a:lnTo>
                    <a:pt x="1253" y="3014"/>
                  </a:lnTo>
                  <a:lnTo>
                    <a:pt x="1268" y="3051"/>
                  </a:lnTo>
                  <a:lnTo>
                    <a:pt x="1300" y="3120"/>
                  </a:lnTo>
                  <a:lnTo>
                    <a:pt x="1335" y="3183"/>
                  </a:lnTo>
                  <a:lnTo>
                    <a:pt x="1371" y="3236"/>
                  </a:lnTo>
                  <a:lnTo>
                    <a:pt x="1409" y="3283"/>
                  </a:lnTo>
                  <a:lnTo>
                    <a:pt x="1450" y="3323"/>
                  </a:lnTo>
                  <a:lnTo>
                    <a:pt x="1492" y="3354"/>
                  </a:lnTo>
                  <a:lnTo>
                    <a:pt x="1537" y="3376"/>
                  </a:lnTo>
                  <a:lnTo>
                    <a:pt x="1593" y="3389"/>
                  </a:lnTo>
                  <a:lnTo>
                    <a:pt x="1649" y="3393"/>
                  </a:lnTo>
                  <a:lnTo>
                    <a:pt x="1704" y="3391"/>
                  </a:lnTo>
                  <a:lnTo>
                    <a:pt x="1759" y="3381"/>
                  </a:lnTo>
                  <a:lnTo>
                    <a:pt x="1813" y="3365"/>
                  </a:lnTo>
                  <a:lnTo>
                    <a:pt x="1864" y="3346"/>
                  </a:lnTo>
                  <a:lnTo>
                    <a:pt x="1913" y="3324"/>
                  </a:lnTo>
                  <a:lnTo>
                    <a:pt x="1958" y="3298"/>
                  </a:lnTo>
                  <a:lnTo>
                    <a:pt x="2043" y="3245"/>
                  </a:lnTo>
                  <a:lnTo>
                    <a:pt x="2127" y="3184"/>
                  </a:lnTo>
                  <a:lnTo>
                    <a:pt x="2210" y="3118"/>
                  </a:lnTo>
                  <a:lnTo>
                    <a:pt x="2292" y="3043"/>
                  </a:lnTo>
                  <a:lnTo>
                    <a:pt x="2374" y="2963"/>
                  </a:lnTo>
                  <a:lnTo>
                    <a:pt x="2454" y="2875"/>
                  </a:lnTo>
                  <a:lnTo>
                    <a:pt x="2534" y="2781"/>
                  </a:lnTo>
                  <a:lnTo>
                    <a:pt x="2612" y="2680"/>
                  </a:lnTo>
                  <a:lnTo>
                    <a:pt x="2700" y="2559"/>
                  </a:lnTo>
                  <a:lnTo>
                    <a:pt x="2783" y="2435"/>
                  </a:lnTo>
                  <a:lnTo>
                    <a:pt x="2860" y="2309"/>
                  </a:lnTo>
                  <a:lnTo>
                    <a:pt x="2933" y="2180"/>
                  </a:lnTo>
                  <a:lnTo>
                    <a:pt x="3000" y="2050"/>
                  </a:lnTo>
                  <a:lnTo>
                    <a:pt x="3062" y="1918"/>
                  </a:lnTo>
                  <a:lnTo>
                    <a:pt x="3100" y="1831"/>
                  </a:lnTo>
                  <a:lnTo>
                    <a:pt x="3135" y="1750"/>
                  </a:lnTo>
                  <a:lnTo>
                    <a:pt x="3166" y="1674"/>
                  </a:lnTo>
                  <a:lnTo>
                    <a:pt x="3193" y="1603"/>
                  </a:lnTo>
                  <a:lnTo>
                    <a:pt x="3218" y="1537"/>
                  </a:lnTo>
                  <a:lnTo>
                    <a:pt x="3238" y="1477"/>
                  </a:lnTo>
                  <a:lnTo>
                    <a:pt x="3255" y="1422"/>
                  </a:lnTo>
                  <a:lnTo>
                    <a:pt x="3269" y="1371"/>
                  </a:lnTo>
                  <a:lnTo>
                    <a:pt x="3279" y="1327"/>
                  </a:lnTo>
                  <a:lnTo>
                    <a:pt x="3287" y="1265"/>
                  </a:lnTo>
                  <a:lnTo>
                    <a:pt x="3291" y="1208"/>
                  </a:lnTo>
                  <a:lnTo>
                    <a:pt x="3289" y="1155"/>
                  </a:lnTo>
                  <a:lnTo>
                    <a:pt x="3281" y="1106"/>
                  </a:lnTo>
                  <a:lnTo>
                    <a:pt x="3268" y="1061"/>
                  </a:lnTo>
                  <a:lnTo>
                    <a:pt x="3248" y="1020"/>
                  </a:lnTo>
                  <a:lnTo>
                    <a:pt x="3223" y="983"/>
                  </a:lnTo>
                  <a:lnTo>
                    <a:pt x="3194" y="951"/>
                  </a:lnTo>
                  <a:lnTo>
                    <a:pt x="3160" y="924"/>
                  </a:lnTo>
                  <a:lnTo>
                    <a:pt x="3122" y="900"/>
                  </a:lnTo>
                  <a:lnTo>
                    <a:pt x="3080" y="883"/>
                  </a:lnTo>
                  <a:lnTo>
                    <a:pt x="3033" y="868"/>
                  </a:lnTo>
                  <a:lnTo>
                    <a:pt x="2982" y="859"/>
                  </a:lnTo>
                  <a:lnTo>
                    <a:pt x="2927" y="854"/>
                  </a:lnTo>
                  <a:lnTo>
                    <a:pt x="2867" y="853"/>
                  </a:lnTo>
                  <a:close/>
                  <a:moveTo>
                    <a:pt x="752" y="0"/>
                  </a:moveTo>
                  <a:lnTo>
                    <a:pt x="3263" y="0"/>
                  </a:lnTo>
                  <a:lnTo>
                    <a:pt x="3338" y="2"/>
                  </a:lnTo>
                  <a:lnTo>
                    <a:pt x="3413" y="13"/>
                  </a:lnTo>
                  <a:lnTo>
                    <a:pt x="3483" y="31"/>
                  </a:lnTo>
                  <a:lnTo>
                    <a:pt x="3551" y="54"/>
                  </a:lnTo>
                  <a:lnTo>
                    <a:pt x="3616" y="85"/>
                  </a:lnTo>
                  <a:lnTo>
                    <a:pt x="3678" y="124"/>
                  </a:lnTo>
                  <a:lnTo>
                    <a:pt x="3737" y="168"/>
                  </a:lnTo>
                  <a:lnTo>
                    <a:pt x="3794" y="220"/>
                  </a:lnTo>
                  <a:lnTo>
                    <a:pt x="3846" y="277"/>
                  </a:lnTo>
                  <a:lnTo>
                    <a:pt x="3891" y="335"/>
                  </a:lnTo>
                  <a:lnTo>
                    <a:pt x="3930" y="398"/>
                  </a:lnTo>
                  <a:lnTo>
                    <a:pt x="3961" y="462"/>
                  </a:lnTo>
                  <a:lnTo>
                    <a:pt x="3984" y="530"/>
                  </a:lnTo>
                  <a:lnTo>
                    <a:pt x="4001" y="601"/>
                  </a:lnTo>
                  <a:lnTo>
                    <a:pt x="4011" y="674"/>
                  </a:lnTo>
                  <a:lnTo>
                    <a:pt x="4015" y="751"/>
                  </a:lnTo>
                  <a:lnTo>
                    <a:pt x="4015" y="3254"/>
                  </a:lnTo>
                  <a:lnTo>
                    <a:pt x="4011" y="3330"/>
                  </a:lnTo>
                  <a:lnTo>
                    <a:pt x="4001" y="3403"/>
                  </a:lnTo>
                  <a:lnTo>
                    <a:pt x="3984" y="3474"/>
                  </a:lnTo>
                  <a:lnTo>
                    <a:pt x="3961" y="3542"/>
                  </a:lnTo>
                  <a:lnTo>
                    <a:pt x="3930" y="3607"/>
                  </a:lnTo>
                  <a:lnTo>
                    <a:pt x="3891" y="3669"/>
                  </a:lnTo>
                  <a:lnTo>
                    <a:pt x="3846" y="3729"/>
                  </a:lnTo>
                  <a:lnTo>
                    <a:pt x="3794" y="3784"/>
                  </a:lnTo>
                  <a:lnTo>
                    <a:pt x="3737" y="3836"/>
                  </a:lnTo>
                  <a:lnTo>
                    <a:pt x="3678" y="3881"/>
                  </a:lnTo>
                  <a:lnTo>
                    <a:pt x="3616" y="3919"/>
                  </a:lnTo>
                  <a:lnTo>
                    <a:pt x="3551" y="3950"/>
                  </a:lnTo>
                  <a:lnTo>
                    <a:pt x="3483" y="3975"/>
                  </a:lnTo>
                  <a:lnTo>
                    <a:pt x="3413" y="3991"/>
                  </a:lnTo>
                  <a:lnTo>
                    <a:pt x="3338" y="4002"/>
                  </a:lnTo>
                  <a:lnTo>
                    <a:pt x="3263" y="4006"/>
                  </a:lnTo>
                  <a:lnTo>
                    <a:pt x="752" y="4006"/>
                  </a:lnTo>
                  <a:lnTo>
                    <a:pt x="677" y="4002"/>
                  </a:lnTo>
                  <a:lnTo>
                    <a:pt x="603" y="3991"/>
                  </a:lnTo>
                  <a:lnTo>
                    <a:pt x="533" y="3975"/>
                  </a:lnTo>
                  <a:lnTo>
                    <a:pt x="465" y="3950"/>
                  </a:lnTo>
                  <a:lnTo>
                    <a:pt x="399" y="3919"/>
                  </a:lnTo>
                  <a:lnTo>
                    <a:pt x="337" y="3881"/>
                  </a:lnTo>
                  <a:lnTo>
                    <a:pt x="277" y="3836"/>
                  </a:lnTo>
                  <a:lnTo>
                    <a:pt x="220" y="3784"/>
                  </a:lnTo>
                  <a:lnTo>
                    <a:pt x="170" y="3729"/>
                  </a:lnTo>
                  <a:lnTo>
                    <a:pt x="124" y="3669"/>
                  </a:lnTo>
                  <a:lnTo>
                    <a:pt x="87" y="3607"/>
                  </a:lnTo>
                  <a:lnTo>
                    <a:pt x="56" y="3542"/>
                  </a:lnTo>
                  <a:lnTo>
                    <a:pt x="31" y="3474"/>
                  </a:lnTo>
                  <a:lnTo>
                    <a:pt x="13" y="3403"/>
                  </a:lnTo>
                  <a:lnTo>
                    <a:pt x="3" y="3330"/>
                  </a:lnTo>
                  <a:lnTo>
                    <a:pt x="0" y="3254"/>
                  </a:lnTo>
                  <a:lnTo>
                    <a:pt x="0" y="2012"/>
                  </a:lnTo>
                  <a:lnTo>
                    <a:pt x="0" y="751"/>
                  </a:lnTo>
                  <a:lnTo>
                    <a:pt x="3" y="674"/>
                  </a:lnTo>
                  <a:lnTo>
                    <a:pt x="13" y="601"/>
                  </a:lnTo>
                  <a:lnTo>
                    <a:pt x="31" y="530"/>
                  </a:lnTo>
                  <a:lnTo>
                    <a:pt x="56" y="462"/>
                  </a:lnTo>
                  <a:lnTo>
                    <a:pt x="87" y="398"/>
                  </a:lnTo>
                  <a:lnTo>
                    <a:pt x="124" y="335"/>
                  </a:lnTo>
                  <a:lnTo>
                    <a:pt x="170" y="277"/>
                  </a:lnTo>
                  <a:lnTo>
                    <a:pt x="220" y="220"/>
                  </a:lnTo>
                  <a:lnTo>
                    <a:pt x="277" y="168"/>
                  </a:lnTo>
                  <a:lnTo>
                    <a:pt x="337" y="124"/>
                  </a:lnTo>
                  <a:lnTo>
                    <a:pt x="399" y="85"/>
                  </a:lnTo>
                  <a:lnTo>
                    <a:pt x="465" y="54"/>
                  </a:lnTo>
                  <a:lnTo>
                    <a:pt x="533" y="31"/>
                  </a:lnTo>
                  <a:lnTo>
                    <a:pt x="603" y="13"/>
                  </a:lnTo>
                  <a:lnTo>
                    <a:pt x="677" y="2"/>
                  </a:lnTo>
                  <a:lnTo>
                    <a:pt x="7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19"/>
            <p:cNvSpPr>
              <a:spLocks noEditPoints="1"/>
            </p:cNvSpPr>
            <p:nvPr/>
          </p:nvSpPr>
          <p:spPr bwMode="auto">
            <a:xfrm>
              <a:off x="11425716" y="1921762"/>
              <a:ext cx="452587" cy="452588"/>
            </a:xfrm>
            <a:custGeom>
              <a:avLst/>
              <a:gdLst>
                <a:gd name="T0" fmla="*/ 1521 w 3479"/>
                <a:gd name="T1" fmla="*/ 581 h 3479"/>
                <a:gd name="T2" fmla="*/ 1502 w 3479"/>
                <a:gd name="T3" fmla="*/ 676 h 3479"/>
                <a:gd name="T4" fmla="*/ 1474 w 3479"/>
                <a:gd name="T5" fmla="*/ 773 h 3479"/>
                <a:gd name="T6" fmla="*/ 1431 w 3479"/>
                <a:gd name="T7" fmla="*/ 866 h 3479"/>
                <a:gd name="T8" fmla="*/ 1365 w 3479"/>
                <a:gd name="T9" fmla="*/ 949 h 3479"/>
                <a:gd name="T10" fmla="*/ 1274 w 3479"/>
                <a:gd name="T11" fmla="*/ 1016 h 3479"/>
                <a:gd name="T12" fmla="*/ 1148 w 3479"/>
                <a:gd name="T13" fmla="*/ 1063 h 3479"/>
                <a:gd name="T14" fmla="*/ 1044 w 3479"/>
                <a:gd name="T15" fmla="*/ 1566 h 3479"/>
                <a:gd name="T16" fmla="*/ 1393 w 3479"/>
                <a:gd name="T17" fmla="*/ 2432 h 3479"/>
                <a:gd name="T18" fmla="*/ 1421 w 3479"/>
                <a:gd name="T19" fmla="*/ 2573 h 3479"/>
                <a:gd name="T20" fmla="*/ 1483 w 3479"/>
                <a:gd name="T21" fmla="*/ 2703 h 3479"/>
                <a:gd name="T22" fmla="*/ 1579 w 3479"/>
                <a:gd name="T23" fmla="*/ 2813 h 3479"/>
                <a:gd name="T24" fmla="*/ 1709 w 3479"/>
                <a:gd name="T25" fmla="*/ 2899 h 3479"/>
                <a:gd name="T26" fmla="*/ 1872 w 3479"/>
                <a:gd name="T27" fmla="*/ 2955 h 3479"/>
                <a:gd name="T28" fmla="*/ 2071 w 3479"/>
                <a:gd name="T29" fmla="*/ 2975 h 3479"/>
                <a:gd name="T30" fmla="*/ 2208 w 3479"/>
                <a:gd name="T31" fmla="*/ 2972 h 3479"/>
                <a:gd name="T32" fmla="*/ 2325 w 3479"/>
                <a:gd name="T33" fmla="*/ 2966 h 3479"/>
                <a:gd name="T34" fmla="*/ 2405 w 3479"/>
                <a:gd name="T35" fmla="*/ 2960 h 3479"/>
                <a:gd name="T36" fmla="*/ 2435 w 3479"/>
                <a:gd name="T37" fmla="*/ 2957 h 3479"/>
                <a:gd name="T38" fmla="*/ 2067 w 3479"/>
                <a:gd name="T39" fmla="*/ 2434 h 3479"/>
                <a:gd name="T40" fmla="*/ 1984 w 3479"/>
                <a:gd name="T41" fmla="*/ 2416 h 3479"/>
                <a:gd name="T42" fmla="*/ 1939 w 3479"/>
                <a:gd name="T43" fmla="*/ 2377 h 3479"/>
                <a:gd name="T44" fmla="*/ 1918 w 3479"/>
                <a:gd name="T45" fmla="*/ 2319 h 3479"/>
                <a:gd name="T46" fmla="*/ 1913 w 3479"/>
                <a:gd name="T47" fmla="*/ 2244 h 3479"/>
                <a:gd name="T48" fmla="*/ 2435 w 3479"/>
                <a:gd name="T49" fmla="*/ 1044 h 3479"/>
                <a:gd name="T50" fmla="*/ 1531 w 3479"/>
                <a:gd name="T51" fmla="*/ 522 h 3479"/>
                <a:gd name="T52" fmla="*/ 3177 w 3479"/>
                <a:gd name="T53" fmla="*/ 3 h 3479"/>
                <a:gd name="T54" fmla="*/ 3306 w 3479"/>
                <a:gd name="T55" fmla="*/ 47 h 3479"/>
                <a:gd name="T56" fmla="*/ 3406 w 3479"/>
                <a:gd name="T57" fmla="*/ 136 h 3479"/>
                <a:gd name="T58" fmla="*/ 3466 w 3479"/>
                <a:gd name="T59" fmla="*/ 256 h 3479"/>
                <a:gd name="T60" fmla="*/ 3479 w 3479"/>
                <a:gd name="T61" fmla="*/ 3131 h 3479"/>
                <a:gd name="T62" fmla="*/ 3452 w 3479"/>
                <a:gd name="T63" fmla="*/ 3266 h 3479"/>
                <a:gd name="T64" fmla="*/ 3377 w 3479"/>
                <a:gd name="T65" fmla="*/ 3377 h 3479"/>
                <a:gd name="T66" fmla="*/ 3266 w 3479"/>
                <a:gd name="T67" fmla="*/ 3452 h 3479"/>
                <a:gd name="T68" fmla="*/ 3131 w 3479"/>
                <a:gd name="T69" fmla="*/ 3479 h 3479"/>
                <a:gd name="T70" fmla="*/ 256 w 3479"/>
                <a:gd name="T71" fmla="*/ 3466 h 3479"/>
                <a:gd name="T72" fmla="*/ 136 w 3479"/>
                <a:gd name="T73" fmla="*/ 3406 h 3479"/>
                <a:gd name="T74" fmla="*/ 47 w 3479"/>
                <a:gd name="T75" fmla="*/ 3306 h 3479"/>
                <a:gd name="T76" fmla="*/ 3 w 3479"/>
                <a:gd name="T77" fmla="*/ 3177 h 3479"/>
                <a:gd name="T78" fmla="*/ 3 w 3479"/>
                <a:gd name="T79" fmla="*/ 302 h 3479"/>
                <a:gd name="T80" fmla="*/ 47 w 3479"/>
                <a:gd name="T81" fmla="*/ 173 h 3479"/>
                <a:gd name="T82" fmla="*/ 136 w 3479"/>
                <a:gd name="T83" fmla="*/ 73 h 3479"/>
                <a:gd name="T84" fmla="*/ 256 w 3479"/>
                <a:gd name="T85" fmla="*/ 13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79" h="3479">
                  <a:moveTo>
                    <a:pt x="1531" y="522"/>
                  </a:moveTo>
                  <a:lnTo>
                    <a:pt x="1525" y="550"/>
                  </a:lnTo>
                  <a:lnTo>
                    <a:pt x="1521" y="581"/>
                  </a:lnTo>
                  <a:lnTo>
                    <a:pt x="1515" y="611"/>
                  </a:lnTo>
                  <a:lnTo>
                    <a:pt x="1510" y="643"/>
                  </a:lnTo>
                  <a:lnTo>
                    <a:pt x="1502" y="676"/>
                  </a:lnTo>
                  <a:lnTo>
                    <a:pt x="1494" y="708"/>
                  </a:lnTo>
                  <a:lnTo>
                    <a:pt x="1485" y="740"/>
                  </a:lnTo>
                  <a:lnTo>
                    <a:pt x="1474" y="773"/>
                  </a:lnTo>
                  <a:lnTo>
                    <a:pt x="1461" y="804"/>
                  </a:lnTo>
                  <a:lnTo>
                    <a:pt x="1447" y="835"/>
                  </a:lnTo>
                  <a:lnTo>
                    <a:pt x="1431" y="866"/>
                  </a:lnTo>
                  <a:lnTo>
                    <a:pt x="1412" y="894"/>
                  </a:lnTo>
                  <a:lnTo>
                    <a:pt x="1389" y="922"/>
                  </a:lnTo>
                  <a:lnTo>
                    <a:pt x="1365" y="949"/>
                  </a:lnTo>
                  <a:lnTo>
                    <a:pt x="1338" y="973"/>
                  </a:lnTo>
                  <a:lnTo>
                    <a:pt x="1307" y="996"/>
                  </a:lnTo>
                  <a:lnTo>
                    <a:pt x="1274" y="1016"/>
                  </a:lnTo>
                  <a:lnTo>
                    <a:pt x="1236" y="1034"/>
                  </a:lnTo>
                  <a:lnTo>
                    <a:pt x="1194" y="1050"/>
                  </a:lnTo>
                  <a:lnTo>
                    <a:pt x="1148" y="1063"/>
                  </a:lnTo>
                  <a:lnTo>
                    <a:pt x="1099" y="1072"/>
                  </a:lnTo>
                  <a:lnTo>
                    <a:pt x="1044" y="1078"/>
                  </a:lnTo>
                  <a:lnTo>
                    <a:pt x="1044" y="1566"/>
                  </a:lnTo>
                  <a:lnTo>
                    <a:pt x="1392" y="1566"/>
                  </a:lnTo>
                  <a:lnTo>
                    <a:pt x="1392" y="2384"/>
                  </a:lnTo>
                  <a:lnTo>
                    <a:pt x="1393" y="2432"/>
                  </a:lnTo>
                  <a:lnTo>
                    <a:pt x="1399" y="2481"/>
                  </a:lnTo>
                  <a:lnTo>
                    <a:pt x="1408" y="2528"/>
                  </a:lnTo>
                  <a:lnTo>
                    <a:pt x="1421" y="2573"/>
                  </a:lnTo>
                  <a:lnTo>
                    <a:pt x="1438" y="2619"/>
                  </a:lnTo>
                  <a:lnTo>
                    <a:pt x="1459" y="2662"/>
                  </a:lnTo>
                  <a:lnTo>
                    <a:pt x="1483" y="2703"/>
                  </a:lnTo>
                  <a:lnTo>
                    <a:pt x="1512" y="2742"/>
                  </a:lnTo>
                  <a:lnTo>
                    <a:pt x="1543" y="2779"/>
                  </a:lnTo>
                  <a:lnTo>
                    <a:pt x="1579" y="2813"/>
                  </a:lnTo>
                  <a:lnTo>
                    <a:pt x="1619" y="2844"/>
                  </a:lnTo>
                  <a:lnTo>
                    <a:pt x="1663" y="2873"/>
                  </a:lnTo>
                  <a:lnTo>
                    <a:pt x="1709" y="2899"/>
                  </a:lnTo>
                  <a:lnTo>
                    <a:pt x="1760" y="2921"/>
                  </a:lnTo>
                  <a:lnTo>
                    <a:pt x="1814" y="2940"/>
                  </a:lnTo>
                  <a:lnTo>
                    <a:pt x="1872" y="2955"/>
                  </a:lnTo>
                  <a:lnTo>
                    <a:pt x="1935" y="2966"/>
                  </a:lnTo>
                  <a:lnTo>
                    <a:pt x="2001" y="2972"/>
                  </a:lnTo>
                  <a:lnTo>
                    <a:pt x="2071" y="2975"/>
                  </a:lnTo>
                  <a:lnTo>
                    <a:pt x="2117" y="2974"/>
                  </a:lnTo>
                  <a:lnTo>
                    <a:pt x="2163" y="2973"/>
                  </a:lnTo>
                  <a:lnTo>
                    <a:pt x="2208" y="2972"/>
                  </a:lnTo>
                  <a:lnTo>
                    <a:pt x="2250" y="2970"/>
                  </a:lnTo>
                  <a:lnTo>
                    <a:pt x="2289" y="2968"/>
                  </a:lnTo>
                  <a:lnTo>
                    <a:pt x="2325" y="2966"/>
                  </a:lnTo>
                  <a:lnTo>
                    <a:pt x="2356" y="2963"/>
                  </a:lnTo>
                  <a:lnTo>
                    <a:pt x="2383" y="2962"/>
                  </a:lnTo>
                  <a:lnTo>
                    <a:pt x="2405" y="2960"/>
                  </a:lnTo>
                  <a:lnTo>
                    <a:pt x="2422" y="2959"/>
                  </a:lnTo>
                  <a:lnTo>
                    <a:pt x="2431" y="2958"/>
                  </a:lnTo>
                  <a:lnTo>
                    <a:pt x="2435" y="2957"/>
                  </a:lnTo>
                  <a:lnTo>
                    <a:pt x="2435" y="2435"/>
                  </a:lnTo>
                  <a:lnTo>
                    <a:pt x="2105" y="2435"/>
                  </a:lnTo>
                  <a:lnTo>
                    <a:pt x="2067" y="2434"/>
                  </a:lnTo>
                  <a:lnTo>
                    <a:pt x="2035" y="2430"/>
                  </a:lnTo>
                  <a:lnTo>
                    <a:pt x="2007" y="2424"/>
                  </a:lnTo>
                  <a:lnTo>
                    <a:pt x="1984" y="2416"/>
                  </a:lnTo>
                  <a:lnTo>
                    <a:pt x="1965" y="2405"/>
                  </a:lnTo>
                  <a:lnTo>
                    <a:pt x="1950" y="2392"/>
                  </a:lnTo>
                  <a:lnTo>
                    <a:pt x="1939" y="2377"/>
                  </a:lnTo>
                  <a:lnTo>
                    <a:pt x="1929" y="2360"/>
                  </a:lnTo>
                  <a:lnTo>
                    <a:pt x="1923" y="2340"/>
                  </a:lnTo>
                  <a:lnTo>
                    <a:pt x="1918" y="2319"/>
                  </a:lnTo>
                  <a:lnTo>
                    <a:pt x="1916" y="2296"/>
                  </a:lnTo>
                  <a:lnTo>
                    <a:pt x="1915" y="2271"/>
                  </a:lnTo>
                  <a:lnTo>
                    <a:pt x="1913" y="2244"/>
                  </a:lnTo>
                  <a:lnTo>
                    <a:pt x="1913" y="1566"/>
                  </a:lnTo>
                  <a:lnTo>
                    <a:pt x="2435" y="1566"/>
                  </a:lnTo>
                  <a:lnTo>
                    <a:pt x="2435" y="1044"/>
                  </a:lnTo>
                  <a:lnTo>
                    <a:pt x="1913" y="1044"/>
                  </a:lnTo>
                  <a:lnTo>
                    <a:pt x="1913" y="522"/>
                  </a:lnTo>
                  <a:lnTo>
                    <a:pt x="1531" y="522"/>
                  </a:lnTo>
                  <a:close/>
                  <a:moveTo>
                    <a:pt x="348" y="0"/>
                  </a:moveTo>
                  <a:lnTo>
                    <a:pt x="3131" y="0"/>
                  </a:lnTo>
                  <a:lnTo>
                    <a:pt x="3177" y="3"/>
                  </a:lnTo>
                  <a:lnTo>
                    <a:pt x="3223" y="13"/>
                  </a:lnTo>
                  <a:lnTo>
                    <a:pt x="3266" y="27"/>
                  </a:lnTo>
                  <a:lnTo>
                    <a:pt x="3306" y="47"/>
                  </a:lnTo>
                  <a:lnTo>
                    <a:pt x="3343" y="73"/>
                  </a:lnTo>
                  <a:lnTo>
                    <a:pt x="3377" y="102"/>
                  </a:lnTo>
                  <a:lnTo>
                    <a:pt x="3406" y="136"/>
                  </a:lnTo>
                  <a:lnTo>
                    <a:pt x="3432" y="173"/>
                  </a:lnTo>
                  <a:lnTo>
                    <a:pt x="3452" y="213"/>
                  </a:lnTo>
                  <a:lnTo>
                    <a:pt x="3466" y="256"/>
                  </a:lnTo>
                  <a:lnTo>
                    <a:pt x="3476" y="302"/>
                  </a:lnTo>
                  <a:lnTo>
                    <a:pt x="3479" y="348"/>
                  </a:lnTo>
                  <a:lnTo>
                    <a:pt x="3479" y="3131"/>
                  </a:lnTo>
                  <a:lnTo>
                    <a:pt x="3476" y="3177"/>
                  </a:lnTo>
                  <a:lnTo>
                    <a:pt x="3466" y="3223"/>
                  </a:lnTo>
                  <a:lnTo>
                    <a:pt x="3452" y="3266"/>
                  </a:lnTo>
                  <a:lnTo>
                    <a:pt x="3432" y="3306"/>
                  </a:lnTo>
                  <a:lnTo>
                    <a:pt x="3406" y="3343"/>
                  </a:lnTo>
                  <a:lnTo>
                    <a:pt x="3377" y="3377"/>
                  </a:lnTo>
                  <a:lnTo>
                    <a:pt x="3343" y="3406"/>
                  </a:lnTo>
                  <a:lnTo>
                    <a:pt x="3306" y="3432"/>
                  </a:lnTo>
                  <a:lnTo>
                    <a:pt x="3266" y="3452"/>
                  </a:lnTo>
                  <a:lnTo>
                    <a:pt x="3223" y="3466"/>
                  </a:lnTo>
                  <a:lnTo>
                    <a:pt x="3177" y="3476"/>
                  </a:lnTo>
                  <a:lnTo>
                    <a:pt x="3131" y="3479"/>
                  </a:lnTo>
                  <a:lnTo>
                    <a:pt x="348" y="3479"/>
                  </a:lnTo>
                  <a:lnTo>
                    <a:pt x="302" y="3476"/>
                  </a:lnTo>
                  <a:lnTo>
                    <a:pt x="256" y="3466"/>
                  </a:lnTo>
                  <a:lnTo>
                    <a:pt x="213" y="3452"/>
                  </a:lnTo>
                  <a:lnTo>
                    <a:pt x="173" y="3432"/>
                  </a:lnTo>
                  <a:lnTo>
                    <a:pt x="136" y="3406"/>
                  </a:lnTo>
                  <a:lnTo>
                    <a:pt x="102" y="3377"/>
                  </a:lnTo>
                  <a:lnTo>
                    <a:pt x="73" y="3343"/>
                  </a:lnTo>
                  <a:lnTo>
                    <a:pt x="47" y="3306"/>
                  </a:lnTo>
                  <a:lnTo>
                    <a:pt x="27" y="3266"/>
                  </a:lnTo>
                  <a:lnTo>
                    <a:pt x="13" y="3223"/>
                  </a:lnTo>
                  <a:lnTo>
                    <a:pt x="3" y="3177"/>
                  </a:lnTo>
                  <a:lnTo>
                    <a:pt x="0" y="3131"/>
                  </a:lnTo>
                  <a:lnTo>
                    <a:pt x="0" y="348"/>
                  </a:lnTo>
                  <a:lnTo>
                    <a:pt x="3" y="302"/>
                  </a:lnTo>
                  <a:lnTo>
                    <a:pt x="13" y="256"/>
                  </a:lnTo>
                  <a:lnTo>
                    <a:pt x="27" y="213"/>
                  </a:lnTo>
                  <a:lnTo>
                    <a:pt x="47" y="173"/>
                  </a:lnTo>
                  <a:lnTo>
                    <a:pt x="73" y="136"/>
                  </a:lnTo>
                  <a:lnTo>
                    <a:pt x="102" y="102"/>
                  </a:lnTo>
                  <a:lnTo>
                    <a:pt x="136" y="73"/>
                  </a:lnTo>
                  <a:lnTo>
                    <a:pt x="173" y="47"/>
                  </a:lnTo>
                  <a:lnTo>
                    <a:pt x="213" y="27"/>
                  </a:lnTo>
                  <a:lnTo>
                    <a:pt x="256" y="13"/>
                  </a:lnTo>
                  <a:lnTo>
                    <a:pt x="302" y="3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11425716" y="577843"/>
              <a:ext cx="451741" cy="469505"/>
            </a:xfrm>
            <a:custGeom>
              <a:avLst/>
              <a:gdLst>
                <a:gd name="T0" fmla="*/ 2030 w 3208"/>
                <a:gd name="T1" fmla="*/ 749 h 3333"/>
                <a:gd name="T2" fmla="*/ 1921 w 3208"/>
                <a:gd name="T3" fmla="*/ 811 h 3333"/>
                <a:gd name="T4" fmla="*/ 1847 w 3208"/>
                <a:gd name="T5" fmla="*/ 913 h 3333"/>
                <a:gd name="T6" fmla="*/ 1819 w 3208"/>
                <a:gd name="T7" fmla="*/ 1044 h 3333"/>
                <a:gd name="T8" fmla="*/ 1021 w 3208"/>
                <a:gd name="T9" fmla="*/ 1370 h 3333"/>
                <a:gd name="T10" fmla="*/ 903 w 3208"/>
                <a:gd name="T11" fmla="*/ 1343 h 3333"/>
                <a:gd name="T12" fmla="*/ 778 w 3208"/>
                <a:gd name="T13" fmla="*/ 1372 h 3333"/>
                <a:gd name="T14" fmla="*/ 679 w 3208"/>
                <a:gd name="T15" fmla="*/ 1450 h 3333"/>
                <a:gd name="T16" fmla="*/ 620 w 3208"/>
                <a:gd name="T17" fmla="*/ 1563 h 3333"/>
                <a:gd name="T18" fmla="*/ 610 w 3208"/>
                <a:gd name="T19" fmla="*/ 1698 h 3333"/>
                <a:gd name="T20" fmla="*/ 654 w 3208"/>
                <a:gd name="T21" fmla="*/ 1819 h 3333"/>
                <a:gd name="T22" fmla="*/ 741 w 3208"/>
                <a:gd name="T23" fmla="*/ 1910 h 3333"/>
                <a:gd name="T24" fmla="*/ 859 w 3208"/>
                <a:gd name="T25" fmla="*/ 1955 h 3333"/>
                <a:gd name="T26" fmla="*/ 988 w 3208"/>
                <a:gd name="T27" fmla="*/ 1946 h 3333"/>
                <a:gd name="T28" fmla="*/ 1819 w 3208"/>
                <a:gd name="T29" fmla="*/ 2290 h 3333"/>
                <a:gd name="T30" fmla="*/ 1847 w 3208"/>
                <a:gd name="T31" fmla="*/ 2419 h 3333"/>
                <a:gd name="T32" fmla="*/ 1921 w 3208"/>
                <a:gd name="T33" fmla="*/ 2522 h 3333"/>
                <a:gd name="T34" fmla="*/ 2030 w 3208"/>
                <a:gd name="T35" fmla="*/ 2585 h 3333"/>
                <a:gd name="T36" fmla="*/ 2160 w 3208"/>
                <a:gd name="T37" fmla="*/ 2594 h 3333"/>
                <a:gd name="T38" fmla="*/ 2277 w 3208"/>
                <a:gd name="T39" fmla="*/ 2548 h 3333"/>
                <a:gd name="T40" fmla="*/ 2364 w 3208"/>
                <a:gd name="T41" fmla="*/ 2458 h 3333"/>
                <a:gd name="T42" fmla="*/ 2408 w 3208"/>
                <a:gd name="T43" fmla="*/ 2335 h 3333"/>
                <a:gd name="T44" fmla="*/ 2399 w 3208"/>
                <a:gd name="T45" fmla="*/ 2200 h 3333"/>
                <a:gd name="T46" fmla="*/ 2339 w 3208"/>
                <a:gd name="T47" fmla="*/ 2088 h 3333"/>
                <a:gd name="T48" fmla="*/ 2240 w 3208"/>
                <a:gd name="T49" fmla="*/ 2010 h 3333"/>
                <a:gd name="T50" fmla="*/ 2116 w 3208"/>
                <a:gd name="T51" fmla="*/ 1981 h 3333"/>
                <a:gd name="T52" fmla="*/ 2002 w 3208"/>
                <a:gd name="T53" fmla="*/ 2005 h 3333"/>
                <a:gd name="T54" fmla="*/ 1198 w 3208"/>
                <a:gd name="T55" fmla="*/ 1673 h 3333"/>
                <a:gd name="T56" fmla="*/ 1968 w 3208"/>
                <a:gd name="T57" fmla="*/ 1310 h 3333"/>
                <a:gd name="T58" fmla="*/ 2076 w 3208"/>
                <a:gd name="T59" fmla="*/ 1349 h 3333"/>
                <a:gd name="T60" fmla="*/ 2201 w 3208"/>
                <a:gd name="T61" fmla="*/ 1339 h 3333"/>
                <a:gd name="T62" fmla="*/ 2310 w 3208"/>
                <a:gd name="T63" fmla="*/ 1276 h 3333"/>
                <a:gd name="T64" fmla="*/ 2384 w 3208"/>
                <a:gd name="T65" fmla="*/ 1173 h 3333"/>
                <a:gd name="T66" fmla="*/ 2412 w 3208"/>
                <a:gd name="T67" fmla="*/ 1044 h 3333"/>
                <a:gd name="T68" fmla="*/ 2384 w 3208"/>
                <a:gd name="T69" fmla="*/ 913 h 3333"/>
                <a:gd name="T70" fmla="*/ 2310 w 3208"/>
                <a:gd name="T71" fmla="*/ 811 h 3333"/>
                <a:gd name="T72" fmla="*/ 2201 w 3208"/>
                <a:gd name="T73" fmla="*/ 749 h 3333"/>
                <a:gd name="T74" fmla="*/ 601 w 3208"/>
                <a:gd name="T75" fmla="*/ 0 h 3333"/>
                <a:gd name="T76" fmla="*/ 2727 w 3208"/>
                <a:gd name="T77" fmla="*/ 13 h 3333"/>
                <a:gd name="T78" fmla="*/ 2893 w 3208"/>
                <a:gd name="T79" fmla="*/ 75 h 3333"/>
                <a:gd name="T80" fmla="*/ 3032 w 3208"/>
                <a:gd name="T81" fmla="*/ 183 h 3333"/>
                <a:gd name="T82" fmla="*/ 3136 w 3208"/>
                <a:gd name="T83" fmla="*/ 327 h 3333"/>
                <a:gd name="T84" fmla="*/ 3196 w 3208"/>
                <a:gd name="T85" fmla="*/ 498 h 3333"/>
                <a:gd name="T86" fmla="*/ 3208 w 3208"/>
                <a:gd name="T87" fmla="*/ 2707 h 3333"/>
                <a:gd name="T88" fmla="*/ 3181 w 3208"/>
                <a:gd name="T89" fmla="*/ 2894 h 3333"/>
                <a:gd name="T90" fmla="*/ 3106 w 3208"/>
                <a:gd name="T91" fmla="*/ 3057 h 3333"/>
                <a:gd name="T92" fmla="*/ 2989 w 3208"/>
                <a:gd name="T93" fmla="*/ 3190 h 3333"/>
                <a:gd name="T94" fmla="*/ 2840 w 3208"/>
                <a:gd name="T95" fmla="*/ 3284 h 3333"/>
                <a:gd name="T96" fmla="*/ 2668 w 3208"/>
                <a:gd name="T97" fmla="*/ 3330 h 3333"/>
                <a:gd name="T98" fmla="*/ 539 w 3208"/>
                <a:gd name="T99" fmla="*/ 3330 h 3333"/>
                <a:gd name="T100" fmla="*/ 367 w 3208"/>
                <a:gd name="T101" fmla="*/ 3284 h 3333"/>
                <a:gd name="T102" fmla="*/ 219 w 3208"/>
                <a:gd name="T103" fmla="*/ 3190 h 3333"/>
                <a:gd name="T104" fmla="*/ 102 w 3208"/>
                <a:gd name="T105" fmla="*/ 3057 h 3333"/>
                <a:gd name="T106" fmla="*/ 27 w 3208"/>
                <a:gd name="T107" fmla="*/ 2894 h 3333"/>
                <a:gd name="T108" fmla="*/ 0 w 3208"/>
                <a:gd name="T109" fmla="*/ 2707 h 3333"/>
                <a:gd name="T110" fmla="*/ 12 w 3208"/>
                <a:gd name="T111" fmla="*/ 498 h 3333"/>
                <a:gd name="T112" fmla="*/ 72 w 3208"/>
                <a:gd name="T113" fmla="*/ 327 h 3333"/>
                <a:gd name="T114" fmla="*/ 175 w 3208"/>
                <a:gd name="T115" fmla="*/ 183 h 3333"/>
                <a:gd name="T116" fmla="*/ 315 w 3208"/>
                <a:gd name="T117" fmla="*/ 75 h 3333"/>
                <a:gd name="T118" fmla="*/ 480 w 3208"/>
                <a:gd name="T119" fmla="*/ 13 h 3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08" h="3333">
                  <a:moveTo>
                    <a:pt x="2115" y="736"/>
                  </a:moveTo>
                  <a:lnTo>
                    <a:pt x="2071" y="739"/>
                  </a:lnTo>
                  <a:lnTo>
                    <a:pt x="2030" y="749"/>
                  </a:lnTo>
                  <a:lnTo>
                    <a:pt x="1991" y="764"/>
                  </a:lnTo>
                  <a:lnTo>
                    <a:pt x="1954" y="785"/>
                  </a:lnTo>
                  <a:lnTo>
                    <a:pt x="1921" y="811"/>
                  </a:lnTo>
                  <a:lnTo>
                    <a:pt x="1892" y="842"/>
                  </a:lnTo>
                  <a:lnTo>
                    <a:pt x="1867" y="876"/>
                  </a:lnTo>
                  <a:lnTo>
                    <a:pt x="1847" y="913"/>
                  </a:lnTo>
                  <a:lnTo>
                    <a:pt x="1831" y="954"/>
                  </a:lnTo>
                  <a:lnTo>
                    <a:pt x="1823" y="998"/>
                  </a:lnTo>
                  <a:lnTo>
                    <a:pt x="1819" y="1044"/>
                  </a:lnTo>
                  <a:lnTo>
                    <a:pt x="1088" y="1410"/>
                  </a:lnTo>
                  <a:lnTo>
                    <a:pt x="1056" y="1387"/>
                  </a:lnTo>
                  <a:lnTo>
                    <a:pt x="1021" y="1370"/>
                  </a:lnTo>
                  <a:lnTo>
                    <a:pt x="984" y="1355"/>
                  </a:lnTo>
                  <a:lnTo>
                    <a:pt x="944" y="1346"/>
                  </a:lnTo>
                  <a:lnTo>
                    <a:pt x="903" y="1343"/>
                  </a:lnTo>
                  <a:lnTo>
                    <a:pt x="859" y="1346"/>
                  </a:lnTo>
                  <a:lnTo>
                    <a:pt x="817" y="1356"/>
                  </a:lnTo>
                  <a:lnTo>
                    <a:pt x="778" y="1372"/>
                  </a:lnTo>
                  <a:lnTo>
                    <a:pt x="741" y="1393"/>
                  </a:lnTo>
                  <a:lnTo>
                    <a:pt x="708" y="1419"/>
                  </a:lnTo>
                  <a:lnTo>
                    <a:pt x="679" y="1450"/>
                  </a:lnTo>
                  <a:lnTo>
                    <a:pt x="654" y="1484"/>
                  </a:lnTo>
                  <a:lnTo>
                    <a:pt x="635" y="1522"/>
                  </a:lnTo>
                  <a:lnTo>
                    <a:pt x="620" y="1563"/>
                  </a:lnTo>
                  <a:lnTo>
                    <a:pt x="610" y="1606"/>
                  </a:lnTo>
                  <a:lnTo>
                    <a:pt x="607" y="1652"/>
                  </a:lnTo>
                  <a:lnTo>
                    <a:pt x="610" y="1698"/>
                  </a:lnTo>
                  <a:lnTo>
                    <a:pt x="620" y="1741"/>
                  </a:lnTo>
                  <a:lnTo>
                    <a:pt x="635" y="1782"/>
                  </a:lnTo>
                  <a:lnTo>
                    <a:pt x="654" y="1819"/>
                  </a:lnTo>
                  <a:lnTo>
                    <a:pt x="679" y="1853"/>
                  </a:lnTo>
                  <a:lnTo>
                    <a:pt x="708" y="1883"/>
                  </a:lnTo>
                  <a:lnTo>
                    <a:pt x="741" y="1910"/>
                  </a:lnTo>
                  <a:lnTo>
                    <a:pt x="778" y="1931"/>
                  </a:lnTo>
                  <a:lnTo>
                    <a:pt x="817" y="1946"/>
                  </a:lnTo>
                  <a:lnTo>
                    <a:pt x="859" y="1955"/>
                  </a:lnTo>
                  <a:lnTo>
                    <a:pt x="903" y="1958"/>
                  </a:lnTo>
                  <a:lnTo>
                    <a:pt x="946" y="1955"/>
                  </a:lnTo>
                  <a:lnTo>
                    <a:pt x="988" y="1946"/>
                  </a:lnTo>
                  <a:lnTo>
                    <a:pt x="1027" y="1931"/>
                  </a:lnTo>
                  <a:lnTo>
                    <a:pt x="1063" y="1910"/>
                  </a:lnTo>
                  <a:lnTo>
                    <a:pt x="1819" y="2290"/>
                  </a:lnTo>
                  <a:lnTo>
                    <a:pt x="1823" y="2335"/>
                  </a:lnTo>
                  <a:lnTo>
                    <a:pt x="1832" y="2378"/>
                  </a:lnTo>
                  <a:lnTo>
                    <a:pt x="1847" y="2419"/>
                  </a:lnTo>
                  <a:lnTo>
                    <a:pt x="1867" y="2458"/>
                  </a:lnTo>
                  <a:lnTo>
                    <a:pt x="1892" y="2492"/>
                  </a:lnTo>
                  <a:lnTo>
                    <a:pt x="1921" y="2522"/>
                  </a:lnTo>
                  <a:lnTo>
                    <a:pt x="1954" y="2548"/>
                  </a:lnTo>
                  <a:lnTo>
                    <a:pt x="1991" y="2569"/>
                  </a:lnTo>
                  <a:lnTo>
                    <a:pt x="2030" y="2585"/>
                  </a:lnTo>
                  <a:lnTo>
                    <a:pt x="2071" y="2594"/>
                  </a:lnTo>
                  <a:lnTo>
                    <a:pt x="2116" y="2598"/>
                  </a:lnTo>
                  <a:lnTo>
                    <a:pt x="2160" y="2594"/>
                  </a:lnTo>
                  <a:lnTo>
                    <a:pt x="2201" y="2585"/>
                  </a:lnTo>
                  <a:lnTo>
                    <a:pt x="2240" y="2569"/>
                  </a:lnTo>
                  <a:lnTo>
                    <a:pt x="2277" y="2548"/>
                  </a:lnTo>
                  <a:lnTo>
                    <a:pt x="2310" y="2522"/>
                  </a:lnTo>
                  <a:lnTo>
                    <a:pt x="2339" y="2492"/>
                  </a:lnTo>
                  <a:lnTo>
                    <a:pt x="2364" y="2458"/>
                  </a:lnTo>
                  <a:lnTo>
                    <a:pt x="2384" y="2419"/>
                  </a:lnTo>
                  <a:lnTo>
                    <a:pt x="2399" y="2378"/>
                  </a:lnTo>
                  <a:lnTo>
                    <a:pt x="2408" y="2335"/>
                  </a:lnTo>
                  <a:lnTo>
                    <a:pt x="2412" y="2290"/>
                  </a:lnTo>
                  <a:lnTo>
                    <a:pt x="2408" y="2244"/>
                  </a:lnTo>
                  <a:lnTo>
                    <a:pt x="2399" y="2200"/>
                  </a:lnTo>
                  <a:lnTo>
                    <a:pt x="2384" y="2159"/>
                  </a:lnTo>
                  <a:lnTo>
                    <a:pt x="2364" y="2122"/>
                  </a:lnTo>
                  <a:lnTo>
                    <a:pt x="2339" y="2088"/>
                  </a:lnTo>
                  <a:lnTo>
                    <a:pt x="2310" y="2057"/>
                  </a:lnTo>
                  <a:lnTo>
                    <a:pt x="2277" y="2031"/>
                  </a:lnTo>
                  <a:lnTo>
                    <a:pt x="2240" y="2010"/>
                  </a:lnTo>
                  <a:lnTo>
                    <a:pt x="2201" y="1995"/>
                  </a:lnTo>
                  <a:lnTo>
                    <a:pt x="2160" y="1985"/>
                  </a:lnTo>
                  <a:lnTo>
                    <a:pt x="2116" y="1981"/>
                  </a:lnTo>
                  <a:lnTo>
                    <a:pt x="2076" y="1984"/>
                  </a:lnTo>
                  <a:lnTo>
                    <a:pt x="2037" y="1991"/>
                  </a:lnTo>
                  <a:lnTo>
                    <a:pt x="2002" y="2005"/>
                  </a:lnTo>
                  <a:lnTo>
                    <a:pt x="1968" y="2022"/>
                  </a:lnTo>
                  <a:lnTo>
                    <a:pt x="1937" y="2043"/>
                  </a:lnTo>
                  <a:lnTo>
                    <a:pt x="1198" y="1673"/>
                  </a:lnTo>
                  <a:lnTo>
                    <a:pt x="1199" y="1659"/>
                  </a:lnTo>
                  <a:lnTo>
                    <a:pt x="1936" y="1289"/>
                  </a:lnTo>
                  <a:lnTo>
                    <a:pt x="1968" y="1310"/>
                  </a:lnTo>
                  <a:lnTo>
                    <a:pt x="2001" y="1328"/>
                  </a:lnTo>
                  <a:lnTo>
                    <a:pt x="2037" y="1341"/>
                  </a:lnTo>
                  <a:lnTo>
                    <a:pt x="2076" y="1349"/>
                  </a:lnTo>
                  <a:lnTo>
                    <a:pt x="2115" y="1352"/>
                  </a:lnTo>
                  <a:lnTo>
                    <a:pt x="2159" y="1349"/>
                  </a:lnTo>
                  <a:lnTo>
                    <a:pt x="2201" y="1339"/>
                  </a:lnTo>
                  <a:lnTo>
                    <a:pt x="2240" y="1323"/>
                  </a:lnTo>
                  <a:lnTo>
                    <a:pt x="2277" y="1302"/>
                  </a:lnTo>
                  <a:lnTo>
                    <a:pt x="2310" y="1276"/>
                  </a:lnTo>
                  <a:lnTo>
                    <a:pt x="2338" y="1246"/>
                  </a:lnTo>
                  <a:lnTo>
                    <a:pt x="2364" y="1212"/>
                  </a:lnTo>
                  <a:lnTo>
                    <a:pt x="2384" y="1173"/>
                  </a:lnTo>
                  <a:lnTo>
                    <a:pt x="2399" y="1132"/>
                  </a:lnTo>
                  <a:lnTo>
                    <a:pt x="2408" y="1089"/>
                  </a:lnTo>
                  <a:lnTo>
                    <a:pt x="2412" y="1044"/>
                  </a:lnTo>
                  <a:lnTo>
                    <a:pt x="2408" y="998"/>
                  </a:lnTo>
                  <a:lnTo>
                    <a:pt x="2399" y="954"/>
                  </a:lnTo>
                  <a:lnTo>
                    <a:pt x="2384" y="913"/>
                  </a:lnTo>
                  <a:lnTo>
                    <a:pt x="2364" y="876"/>
                  </a:lnTo>
                  <a:lnTo>
                    <a:pt x="2338" y="842"/>
                  </a:lnTo>
                  <a:lnTo>
                    <a:pt x="2310" y="811"/>
                  </a:lnTo>
                  <a:lnTo>
                    <a:pt x="2277" y="785"/>
                  </a:lnTo>
                  <a:lnTo>
                    <a:pt x="2240" y="764"/>
                  </a:lnTo>
                  <a:lnTo>
                    <a:pt x="2201" y="749"/>
                  </a:lnTo>
                  <a:lnTo>
                    <a:pt x="2159" y="739"/>
                  </a:lnTo>
                  <a:lnTo>
                    <a:pt x="2115" y="736"/>
                  </a:lnTo>
                  <a:close/>
                  <a:moveTo>
                    <a:pt x="601" y="0"/>
                  </a:moveTo>
                  <a:lnTo>
                    <a:pt x="2606" y="0"/>
                  </a:lnTo>
                  <a:lnTo>
                    <a:pt x="2668" y="3"/>
                  </a:lnTo>
                  <a:lnTo>
                    <a:pt x="2727" y="13"/>
                  </a:lnTo>
                  <a:lnTo>
                    <a:pt x="2785" y="29"/>
                  </a:lnTo>
                  <a:lnTo>
                    <a:pt x="2840" y="50"/>
                  </a:lnTo>
                  <a:lnTo>
                    <a:pt x="2893" y="75"/>
                  </a:lnTo>
                  <a:lnTo>
                    <a:pt x="2943" y="107"/>
                  </a:lnTo>
                  <a:lnTo>
                    <a:pt x="2989" y="142"/>
                  </a:lnTo>
                  <a:lnTo>
                    <a:pt x="3032" y="183"/>
                  </a:lnTo>
                  <a:lnTo>
                    <a:pt x="3071" y="227"/>
                  </a:lnTo>
                  <a:lnTo>
                    <a:pt x="3106" y="275"/>
                  </a:lnTo>
                  <a:lnTo>
                    <a:pt x="3136" y="327"/>
                  </a:lnTo>
                  <a:lnTo>
                    <a:pt x="3161" y="381"/>
                  </a:lnTo>
                  <a:lnTo>
                    <a:pt x="3181" y="438"/>
                  </a:lnTo>
                  <a:lnTo>
                    <a:pt x="3196" y="498"/>
                  </a:lnTo>
                  <a:lnTo>
                    <a:pt x="3205" y="561"/>
                  </a:lnTo>
                  <a:lnTo>
                    <a:pt x="3208" y="624"/>
                  </a:lnTo>
                  <a:lnTo>
                    <a:pt x="3208" y="2707"/>
                  </a:lnTo>
                  <a:lnTo>
                    <a:pt x="3205" y="2771"/>
                  </a:lnTo>
                  <a:lnTo>
                    <a:pt x="3196" y="2833"/>
                  </a:lnTo>
                  <a:lnTo>
                    <a:pt x="3181" y="2894"/>
                  </a:lnTo>
                  <a:lnTo>
                    <a:pt x="3161" y="2951"/>
                  </a:lnTo>
                  <a:lnTo>
                    <a:pt x="3136" y="3005"/>
                  </a:lnTo>
                  <a:lnTo>
                    <a:pt x="3106" y="3057"/>
                  </a:lnTo>
                  <a:lnTo>
                    <a:pt x="3071" y="3106"/>
                  </a:lnTo>
                  <a:lnTo>
                    <a:pt x="3032" y="3150"/>
                  </a:lnTo>
                  <a:lnTo>
                    <a:pt x="2989" y="3190"/>
                  </a:lnTo>
                  <a:lnTo>
                    <a:pt x="2943" y="3226"/>
                  </a:lnTo>
                  <a:lnTo>
                    <a:pt x="2893" y="3257"/>
                  </a:lnTo>
                  <a:lnTo>
                    <a:pt x="2840" y="3284"/>
                  </a:lnTo>
                  <a:lnTo>
                    <a:pt x="2785" y="3305"/>
                  </a:lnTo>
                  <a:lnTo>
                    <a:pt x="2727" y="3320"/>
                  </a:lnTo>
                  <a:lnTo>
                    <a:pt x="2668" y="3330"/>
                  </a:lnTo>
                  <a:lnTo>
                    <a:pt x="2606" y="3333"/>
                  </a:lnTo>
                  <a:lnTo>
                    <a:pt x="601" y="3333"/>
                  </a:lnTo>
                  <a:lnTo>
                    <a:pt x="539" y="3330"/>
                  </a:lnTo>
                  <a:lnTo>
                    <a:pt x="480" y="3320"/>
                  </a:lnTo>
                  <a:lnTo>
                    <a:pt x="422" y="3305"/>
                  </a:lnTo>
                  <a:lnTo>
                    <a:pt x="367" y="3284"/>
                  </a:lnTo>
                  <a:lnTo>
                    <a:pt x="315" y="3257"/>
                  </a:lnTo>
                  <a:lnTo>
                    <a:pt x="265" y="3226"/>
                  </a:lnTo>
                  <a:lnTo>
                    <a:pt x="219" y="3190"/>
                  </a:lnTo>
                  <a:lnTo>
                    <a:pt x="175" y="3150"/>
                  </a:lnTo>
                  <a:lnTo>
                    <a:pt x="137" y="3106"/>
                  </a:lnTo>
                  <a:lnTo>
                    <a:pt x="102" y="3057"/>
                  </a:lnTo>
                  <a:lnTo>
                    <a:pt x="72" y="3005"/>
                  </a:lnTo>
                  <a:lnTo>
                    <a:pt x="47" y="2951"/>
                  </a:lnTo>
                  <a:lnTo>
                    <a:pt x="27" y="2894"/>
                  </a:lnTo>
                  <a:lnTo>
                    <a:pt x="12" y="2833"/>
                  </a:lnTo>
                  <a:lnTo>
                    <a:pt x="3" y="2771"/>
                  </a:lnTo>
                  <a:lnTo>
                    <a:pt x="0" y="2707"/>
                  </a:lnTo>
                  <a:lnTo>
                    <a:pt x="0" y="624"/>
                  </a:lnTo>
                  <a:lnTo>
                    <a:pt x="3" y="561"/>
                  </a:lnTo>
                  <a:lnTo>
                    <a:pt x="12" y="498"/>
                  </a:lnTo>
                  <a:lnTo>
                    <a:pt x="27" y="438"/>
                  </a:lnTo>
                  <a:lnTo>
                    <a:pt x="47" y="381"/>
                  </a:lnTo>
                  <a:lnTo>
                    <a:pt x="72" y="327"/>
                  </a:lnTo>
                  <a:lnTo>
                    <a:pt x="102" y="275"/>
                  </a:lnTo>
                  <a:lnTo>
                    <a:pt x="137" y="227"/>
                  </a:lnTo>
                  <a:lnTo>
                    <a:pt x="175" y="183"/>
                  </a:lnTo>
                  <a:lnTo>
                    <a:pt x="219" y="142"/>
                  </a:lnTo>
                  <a:lnTo>
                    <a:pt x="265" y="107"/>
                  </a:lnTo>
                  <a:lnTo>
                    <a:pt x="315" y="75"/>
                  </a:lnTo>
                  <a:lnTo>
                    <a:pt x="367" y="50"/>
                  </a:lnTo>
                  <a:lnTo>
                    <a:pt x="422" y="29"/>
                  </a:lnTo>
                  <a:lnTo>
                    <a:pt x="480" y="13"/>
                  </a:lnTo>
                  <a:lnTo>
                    <a:pt x="539" y="3"/>
                  </a:lnTo>
                  <a:lnTo>
                    <a:pt x="6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29"/>
            <p:cNvSpPr>
              <a:spLocks noEditPoints="1"/>
            </p:cNvSpPr>
            <p:nvPr/>
          </p:nvSpPr>
          <p:spPr bwMode="auto">
            <a:xfrm>
              <a:off x="11425716" y="2590106"/>
              <a:ext cx="451741" cy="450616"/>
            </a:xfrm>
            <a:custGeom>
              <a:avLst/>
              <a:gdLst>
                <a:gd name="T0" fmla="*/ 2447 w 4015"/>
                <a:gd name="T1" fmla="*/ 430 h 4006"/>
                <a:gd name="T2" fmla="*/ 2369 w 4015"/>
                <a:gd name="T3" fmla="*/ 491 h 4006"/>
                <a:gd name="T4" fmla="*/ 2343 w 4015"/>
                <a:gd name="T5" fmla="*/ 584 h 4006"/>
                <a:gd name="T6" fmla="*/ 2102 w 4015"/>
                <a:gd name="T7" fmla="*/ 1009 h 4006"/>
                <a:gd name="T8" fmla="*/ 1777 w 4015"/>
                <a:gd name="T9" fmla="*/ 1051 h 4006"/>
                <a:gd name="T10" fmla="*/ 1503 w 4015"/>
                <a:gd name="T11" fmla="*/ 1124 h 4006"/>
                <a:gd name="T12" fmla="*/ 1287 w 4015"/>
                <a:gd name="T13" fmla="*/ 1219 h 4006"/>
                <a:gd name="T14" fmla="*/ 1107 w 4015"/>
                <a:gd name="T15" fmla="*/ 1343 h 4006"/>
                <a:gd name="T16" fmla="*/ 942 w 4015"/>
                <a:gd name="T17" fmla="*/ 1515 h 4006"/>
                <a:gd name="T18" fmla="*/ 820 w 4015"/>
                <a:gd name="T19" fmla="*/ 1704 h 4006"/>
                <a:gd name="T20" fmla="*/ 739 w 4015"/>
                <a:gd name="T21" fmla="*/ 1924 h 4006"/>
                <a:gd name="T22" fmla="*/ 690 w 4015"/>
                <a:gd name="T23" fmla="*/ 2147 h 4006"/>
                <a:gd name="T24" fmla="*/ 670 w 4015"/>
                <a:gd name="T25" fmla="*/ 2402 h 4006"/>
                <a:gd name="T26" fmla="*/ 684 w 4015"/>
                <a:gd name="T27" fmla="*/ 2679 h 4006"/>
                <a:gd name="T28" fmla="*/ 760 w 4015"/>
                <a:gd name="T29" fmla="*/ 2954 h 4006"/>
                <a:gd name="T30" fmla="*/ 900 w 4015"/>
                <a:gd name="T31" fmla="*/ 3248 h 4006"/>
                <a:gd name="T32" fmla="*/ 1106 w 4015"/>
                <a:gd name="T33" fmla="*/ 3557 h 4006"/>
                <a:gd name="T34" fmla="*/ 1153 w 4015"/>
                <a:gd name="T35" fmla="*/ 3586 h 4006"/>
                <a:gd name="T36" fmla="*/ 1205 w 4015"/>
                <a:gd name="T37" fmla="*/ 3580 h 4006"/>
                <a:gd name="T38" fmla="*/ 1251 w 4015"/>
                <a:gd name="T39" fmla="*/ 3538 h 4006"/>
                <a:gd name="T40" fmla="*/ 1241 w 4015"/>
                <a:gd name="T41" fmla="*/ 3374 h 4006"/>
                <a:gd name="T42" fmla="*/ 1221 w 4015"/>
                <a:gd name="T43" fmla="*/ 3045 h 4006"/>
                <a:gd name="T44" fmla="*/ 1233 w 4015"/>
                <a:gd name="T45" fmla="*/ 2766 h 4006"/>
                <a:gd name="T46" fmla="*/ 1275 w 4015"/>
                <a:gd name="T47" fmla="*/ 2535 h 4006"/>
                <a:gd name="T48" fmla="*/ 1350 w 4015"/>
                <a:gd name="T49" fmla="*/ 2355 h 4006"/>
                <a:gd name="T50" fmla="*/ 1460 w 4015"/>
                <a:gd name="T51" fmla="*/ 2217 h 4006"/>
                <a:gd name="T52" fmla="*/ 1621 w 4015"/>
                <a:gd name="T53" fmla="*/ 2112 h 4006"/>
                <a:gd name="T54" fmla="*/ 1822 w 4015"/>
                <a:gd name="T55" fmla="*/ 2048 h 4006"/>
                <a:gd name="T56" fmla="*/ 2055 w 4015"/>
                <a:gd name="T57" fmla="*/ 2013 h 4006"/>
                <a:gd name="T58" fmla="*/ 2343 w 4015"/>
                <a:gd name="T59" fmla="*/ 2002 h 4006"/>
                <a:gd name="T60" fmla="*/ 2354 w 4015"/>
                <a:gd name="T61" fmla="*/ 2486 h 4006"/>
                <a:gd name="T62" fmla="*/ 2415 w 4015"/>
                <a:gd name="T63" fmla="*/ 2557 h 4006"/>
                <a:gd name="T64" fmla="*/ 2509 w 4015"/>
                <a:gd name="T65" fmla="*/ 2587 h 4006"/>
                <a:gd name="T66" fmla="*/ 2601 w 4015"/>
                <a:gd name="T67" fmla="*/ 2559 h 4006"/>
                <a:gd name="T68" fmla="*/ 3569 w 4015"/>
                <a:gd name="T69" fmla="*/ 1593 h 4006"/>
                <a:gd name="T70" fmla="*/ 3597 w 4015"/>
                <a:gd name="T71" fmla="*/ 1501 h 4006"/>
                <a:gd name="T72" fmla="*/ 3569 w 4015"/>
                <a:gd name="T73" fmla="*/ 1410 h 4006"/>
                <a:gd name="T74" fmla="*/ 2601 w 4015"/>
                <a:gd name="T75" fmla="*/ 443 h 4006"/>
                <a:gd name="T76" fmla="*/ 2513 w 4015"/>
                <a:gd name="T77" fmla="*/ 414 h 4006"/>
                <a:gd name="T78" fmla="*/ 3338 w 4015"/>
                <a:gd name="T79" fmla="*/ 2 h 4006"/>
                <a:gd name="T80" fmla="*/ 3551 w 4015"/>
                <a:gd name="T81" fmla="*/ 54 h 4006"/>
                <a:gd name="T82" fmla="*/ 3737 w 4015"/>
                <a:gd name="T83" fmla="*/ 168 h 4006"/>
                <a:gd name="T84" fmla="*/ 3891 w 4015"/>
                <a:gd name="T85" fmla="*/ 335 h 4006"/>
                <a:gd name="T86" fmla="*/ 3984 w 4015"/>
                <a:gd name="T87" fmla="*/ 530 h 4006"/>
                <a:gd name="T88" fmla="*/ 4015 w 4015"/>
                <a:gd name="T89" fmla="*/ 751 h 4006"/>
                <a:gd name="T90" fmla="*/ 4001 w 4015"/>
                <a:gd name="T91" fmla="*/ 3403 h 4006"/>
                <a:gd name="T92" fmla="*/ 3930 w 4015"/>
                <a:gd name="T93" fmla="*/ 3607 h 4006"/>
                <a:gd name="T94" fmla="*/ 3794 w 4015"/>
                <a:gd name="T95" fmla="*/ 3784 h 4006"/>
                <a:gd name="T96" fmla="*/ 3616 w 4015"/>
                <a:gd name="T97" fmla="*/ 3919 h 4006"/>
                <a:gd name="T98" fmla="*/ 3413 w 4015"/>
                <a:gd name="T99" fmla="*/ 3991 h 4006"/>
                <a:gd name="T100" fmla="*/ 752 w 4015"/>
                <a:gd name="T101" fmla="*/ 4006 h 4006"/>
                <a:gd name="T102" fmla="*/ 533 w 4015"/>
                <a:gd name="T103" fmla="*/ 3975 h 4006"/>
                <a:gd name="T104" fmla="*/ 337 w 4015"/>
                <a:gd name="T105" fmla="*/ 3881 h 4006"/>
                <a:gd name="T106" fmla="*/ 170 w 4015"/>
                <a:gd name="T107" fmla="*/ 3729 h 4006"/>
                <a:gd name="T108" fmla="*/ 56 w 4015"/>
                <a:gd name="T109" fmla="*/ 3542 h 4006"/>
                <a:gd name="T110" fmla="*/ 3 w 4015"/>
                <a:gd name="T111" fmla="*/ 3330 h 4006"/>
                <a:gd name="T112" fmla="*/ 0 w 4015"/>
                <a:gd name="T113" fmla="*/ 751 h 4006"/>
                <a:gd name="T114" fmla="*/ 31 w 4015"/>
                <a:gd name="T115" fmla="*/ 530 h 4006"/>
                <a:gd name="T116" fmla="*/ 124 w 4015"/>
                <a:gd name="T117" fmla="*/ 335 h 4006"/>
                <a:gd name="T118" fmla="*/ 277 w 4015"/>
                <a:gd name="T119" fmla="*/ 168 h 4006"/>
                <a:gd name="T120" fmla="*/ 465 w 4015"/>
                <a:gd name="T121" fmla="*/ 54 h 4006"/>
                <a:gd name="T122" fmla="*/ 677 w 4015"/>
                <a:gd name="T123" fmla="*/ 2 h 4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15" h="4006">
                  <a:moveTo>
                    <a:pt x="2513" y="414"/>
                  </a:moveTo>
                  <a:lnTo>
                    <a:pt x="2480" y="418"/>
                  </a:lnTo>
                  <a:lnTo>
                    <a:pt x="2447" y="430"/>
                  </a:lnTo>
                  <a:lnTo>
                    <a:pt x="2415" y="446"/>
                  </a:lnTo>
                  <a:lnTo>
                    <a:pt x="2389" y="466"/>
                  </a:lnTo>
                  <a:lnTo>
                    <a:pt x="2369" y="491"/>
                  </a:lnTo>
                  <a:lnTo>
                    <a:pt x="2354" y="518"/>
                  </a:lnTo>
                  <a:lnTo>
                    <a:pt x="2345" y="549"/>
                  </a:lnTo>
                  <a:lnTo>
                    <a:pt x="2343" y="584"/>
                  </a:lnTo>
                  <a:lnTo>
                    <a:pt x="2343" y="1000"/>
                  </a:lnTo>
                  <a:lnTo>
                    <a:pt x="2220" y="1003"/>
                  </a:lnTo>
                  <a:lnTo>
                    <a:pt x="2102" y="1009"/>
                  </a:lnTo>
                  <a:lnTo>
                    <a:pt x="1989" y="1019"/>
                  </a:lnTo>
                  <a:lnTo>
                    <a:pt x="1882" y="1034"/>
                  </a:lnTo>
                  <a:lnTo>
                    <a:pt x="1777" y="1051"/>
                  </a:lnTo>
                  <a:lnTo>
                    <a:pt x="1680" y="1073"/>
                  </a:lnTo>
                  <a:lnTo>
                    <a:pt x="1588" y="1097"/>
                  </a:lnTo>
                  <a:lnTo>
                    <a:pt x="1503" y="1124"/>
                  </a:lnTo>
                  <a:lnTo>
                    <a:pt x="1424" y="1153"/>
                  </a:lnTo>
                  <a:lnTo>
                    <a:pt x="1352" y="1185"/>
                  </a:lnTo>
                  <a:lnTo>
                    <a:pt x="1287" y="1219"/>
                  </a:lnTo>
                  <a:lnTo>
                    <a:pt x="1223" y="1258"/>
                  </a:lnTo>
                  <a:lnTo>
                    <a:pt x="1164" y="1298"/>
                  </a:lnTo>
                  <a:lnTo>
                    <a:pt x="1107" y="1343"/>
                  </a:lnTo>
                  <a:lnTo>
                    <a:pt x="1055" y="1391"/>
                  </a:lnTo>
                  <a:lnTo>
                    <a:pt x="995" y="1453"/>
                  </a:lnTo>
                  <a:lnTo>
                    <a:pt x="942" y="1515"/>
                  </a:lnTo>
                  <a:lnTo>
                    <a:pt x="895" y="1577"/>
                  </a:lnTo>
                  <a:lnTo>
                    <a:pt x="855" y="1640"/>
                  </a:lnTo>
                  <a:lnTo>
                    <a:pt x="820" y="1704"/>
                  </a:lnTo>
                  <a:lnTo>
                    <a:pt x="789" y="1773"/>
                  </a:lnTo>
                  <a:lnTo>
                    <a:pt x="762" y="1846"/>
                  </a:lnTo>
                  <a:lnTo>
                    <a:pt x="739" y="1924"/>
                  </a:lnTo>
                  <a:lnTo>
                    <a:pt x="719" y="2002"/>
                  </a:lnTo>
                  <a:lnTo>
                    <a:pt x="703" y="2076"/>
                  </a:lnTo>
                  <a:lnTo>
                    <a:pt x="690" y="2147"/>
                  </a:lnTo>
                  <a:lnTo>
                    <a:pt x="683" y="2215"/>
                  </a:lnTo>
                  <a:lnTo>
                    <a:pt x="675" y="2305"/>
                  </a:lnTo>
                  <a:lnTo>
                    <a:pt x="670" y="2402"/>
                  </a:lnTo>
                  <a:lnTo>
                    <a:pt x="669" y="2503"/>
                  </a:lnTo>
                  <a:lnTo>
                    <a:pt x="673" y="2590"/>
                  </a:lnTo>
                  <a:lnTo>
                    <a:pt x="684" y="2679"/>
                  </a:lnTo>
                  <a:lnTo>
                    <a:pt x="701" y="2769"/>
                  </a:lnTo>
                  <a:lnTo>
                    <a:pt x="727" y="2860"/>
                  </a:lnTo>
                  <a:lnTo>
                    <a:pt x="760" y="2954"/>
                  </a:lnTo>
                  <a:lnTo>
                    <a:pt x="799" y="3051"/>
                  </a:lnTo>
                  <a:lnTo>
                    <a:pt x="846" y="3149"/>
                  </a:lnTo>
                  <a:lnTo>
                    <a:pt x="900" y="3248"/>
                  </a:lnTo>
                  <a:lnTo>
                    <a:pt x="962" y="3349"/>
                  </a:lnTo>
                  <a:lnTo>
                    <a:pt x="1030" y="3452"/>
                  </a:lnTo>
                  <a:lnTo>
                    <a:pt x="1106" y="3557"/>
                  </a:lnTo>
                  <a:lnTo>
                    <a:pt x="1119" y="3570"/>
                  </a:lnTo>
                  <a:lnTo>
                    <a:pt x="1135" y="3580"/>
                  </a:lnTo>
                  <a:lnTo>
                    <a:pt x="1153" y="3586"/>
                  </a:lnTo>
                  <a:lnTo>
                    <a:pt x="1171" y="3588"/>
                  </a:lnTo>
                  <a:lnTo>
                    <a:pt x="1189" y="3586"/>
                  </a:lnTo>
                  <a:lnTo>
                    <a:pt x="1205" y="3580"/>
                  </a:lnTo>
                  <a:lnTo>
                    <a:pt x="1226" y="3569"/>
                  </a:lnTo>
                  <a:lnTo>
                    <a:pt x="1241" y="3555"/>
                  </a:lnTo>
                  <a:lnTo>
                    <a:pt x="1251" y="3538"/>
                  </a:lnTo>
                  <a:lnTo>
                    <a:pt x="1256" y="3517"/>
                  </a:lnTo>
                  <a:lnTo>
                    <a:pt x="1254" y="3494"/>
                  </a:lnTo>
                  <a:lnTo>
                    <a:pt x="1241" y="3374"/>
                  </a:lnTo>
                  <a:lnTo>
                    <a:pt x="1231" y="3259"/>
                  </a:lnTo>
                  <a:lnTo>
                    <a:pt x="1225" y="3150"/>
                  </a:lnTo>
                  <a:lnTo>
                    <a:pt x="1221" y="3045"/>
                  </a:lnTo>
                  <a:lnTo>
                    <a:pt x="1222" y="2947"/>
                  </a:lnTo>
                  <a:lnTo>
                    <a:pt x="1226" y="2853"/>
                  </a:lnTo>
                  <a:lnTo>
                    <a:pt x="1233" y="2766"/>
                  </a:lnTo>
                  <a:lnTo>
                    <a:pt x="1243" y="2684"/>
                  </a:lnTo>
                  <a:lnTo>
                    <a:pt x="1258" y="2607"/>
                  </a:lnTo>
                  <a:lnTo>
                    <a:pt x="1275" y="2535"/>
                  </a:lnTo>
                  <a:lnTo>
                    <a:pt x="1296" y="2470"/>
                  </a:lnTo>
                  <a:lnTo>
                    <a:pt x="1321" y="2409"/>
                  </a:lnTo>
                  <a:lnTo>
                    <a:pt x="1350" y="2355"/>
                  </a:lnTo>
                  <a:lnTo>
                    <a:pt x="1382" y="2305"/>
                  </a:lnTo>
                  <a:lnTo>
                    <a:pt x="1417" y="2261"/>
                  </a:lnTo>
                  <a:lnTo>
                    <a:pt x="1460" y="2217"/>
                  </a:lnTo>
                  <a:lnTo>
                    <a:pt x="1508" y="2178"/>
                  </a:lnTo>
                  <a:lnTo>
                    <a:pt x="1562" y="2143"/>
                  </a:lnTo>
                  <a:lnTo>
                    <a:pt x="1621" y="2112"/>
                  </a:lnTo>
                  <a:lnTo>
                    <a:pt x="1686" y="2086"/>
                  </a:lnTo>
                  <a:lnTo>
                    <a:pt x="1756" y="2064"/>
                  </a:lnTo>
                  <a:lnTo>
                    <a:pt x="1822" y="2048"/>
                  </a:lnTo>
                  <a:lnTo>
                    <a:pt x="1894" y="2033"/>
                  </a:lnTo>
                  <a:lnTo>
                    <a:pt x="1972" y="2022"/>
                  </a:lnTo>
                  <a:lnTo>
                    <a:pt x="2055" y="2013"/>
                  </a:lnTo>
                  <a:lnTo>
                    <a:pt x="2144" y="2007"/>
                  </a:lnTo>
                  <a:lnTo>
                    <a:pt x="2241" y="2003"/>
                  </a:lnTo>
                  <a:lnTo>
                    <a:pt x="2343" y="2002"/>
                  </a:lnTo>
                  <a:lnTo>
                    <a:pt x="2343" y="2420"/>
                  </a:lnTo>
                  <a:lnTo>
                    <a:pt x="2345" y="2455"/>
                  </a:lnTo>
                  <a:lnTo>
                    <a:pt x="2354" y="2486"/>
                  </a:lnTo>
                  <a:lnTo>
                    <a:pt x="2369" y="2513"/>
                  </a:lnTo>
                  <a:lnTo>
                    <a:pt x="2389" y="2536"/>
                  </a:lnTo>
                  <a:lnTo>
                    <a:pt x="2415" y="2557"/>
                  </a:lnTo>
                  <a:lnTo>
                    <a:pt x="2447" y="2574"/>
                  </a:lnTo>
                  <a:lnTo>
                    <a:pt x="2478" y="2583"/>
                  </a:lnTo>
                  <a:lnTo>
                    <a:pt x="2509" y="2587"/>
                  </a:lnTo>
                  <a:lnTo>
                    <a:pt x="2542" y="2583"/>
                  </a:lnTo>
                  <a:lnTo>
                    <a:pt x="2573" y="2574"/>
                  </a:lnTo>
                  <a:lnTo>
                    <a:pt x="2601" y="2559"/>
                  </a:lnTo>
                  <a:lnTo>
                    <a:pt x="2627" y="2536"/>
                  </a:lnTo>
                  <a:lnTo>
                    <a:pt x="3548" y="1619"/>
                  </a:lnTo>
                  <a:lnTo>
                    <a:pt x="3569" y="1593"/>
                  </a:lnTo>
                  <a:lnTo>
                    <a:pt x="3585" y="1564"/>
                  </a:lnTo>
                  <a:lnTo>
                    <a:pt x="3594" y="1535"/>
                  </a:lnTo>
                  <a:lnTo>
                    <a:pt x="3597" y="1501"/>
                  </a:lnTo>
                  <a:lnTo>
                    <a:pt x="3594" y="1469"/>
                  </a:lnTo>
                  <a:lnTo>
                    <a:pt x="3585" y="1438"/>
                  </a:lnTo>
                  <a:lnTo>
                    <a:pt x="3569" y="1410"/>
                  </a:lnTo>
                  <a:lnTo>
                    <a:pt x="3548" y="1384"/>
                  </a:lnTo>
                  <a:lnTo>
                    <a:pt x="2627" y="466"/>
                  </a:lnTo>
                  <a:lnTo>
                    <a:pt x="2601" y="443"/>
                  </a:lnTo>
                  <a:lnTo>
                    <a:pt x="2572" y="427"/>
                  </a:lnTo>
                  <a:lnTo>
                    <a:pt x="2542" y="417"/>
                  </a:lnTo>
                  <a:lnTo>
                    <a:pt x="2513" y="414"/>
                  </a:lnTo>
                  <a:close/>
                  <a:moveTo>
                    <a:pt x="752" y="0"/>
                  </a:moveTo>
                  <a:lnTo>
                    <a:pt x="3263" y="0"/>
                  </a:lnTo>
                  <a:lnTo>
                    <a:pt x="3338" y="2"/>
                  </a:lnTo>
                  <a:lnTo>
                    <a:pt x="3413" y="13"/>
                  </a:lnTo>
                  <a:lnTo>
                    <a:pt x="3483" y="31"/>
                  </a:lnTo>
                  <a:lnTo>
                    <a:pt x="3551" y="54"/>
                  </a:lnTo>
                  <a:lnTo>
                    <a:pt x="3616" y="85"/>
                  </a:lnTo>
                  <a:lnTo>
                    <a:pt x="3678" y="124"/>
                  </a:lnTo>
                  <a:lnTo>
                    <a:pt x="3737" y="168"/>
                  </a:lnTo>
                  <a:lnTo>
                    <a:pt x="3794" y="220"/>
                  </a:lnTo>
                  <a:lnTo>
                    <a:pt x="3846" y="277"/>
                  </a:lnTo>
                  <a:lnTo>
                    <a:pt x="3891" y="335"/>
                  </a:lnTo>
                  <a:lnTo>
                    <a:pt x="3930" y="398"/>
                  </a:lnTo>
                  <a:lnTo>
                    <a:pt x="3961" y="462"/>
                  </a:lnTo>
                  <a:lnTo>
                    <a:pt x="3984" y="530"/>
                  </a:lnTo>
                  <a:lnTo>
                    <a:pt x="4001" y="601"/>
                  </a:lnTo>
                  <a:lnTo>
                    <a:pt x="4011" y="674"/>
                  </a:lnTo>
                  <a:lnTo>
                    <a:pt x="4015" y="751"/>
                  </a:lnTo>
                  <a:lnTo>
                    <a:pt x="4015" y="3254"/>
                  </a:lnTo>
                  <a:lnTo>
                    <a:pt x="4011" y="3330"/>
                  </a:lnTo>
                  <a:lnTo>
                    <a:pt x="4001" y="3403"/>
                  </a:lnTo>
                  <a:lnTo>
                    <a:pt x="3984" y="3474"/>
                  </a:lnTo>
                  <a:lnTo>
                    <a:pt x="3961" y="3542"/>
                  </a:lnTo>
                  <a:lnTo>
                    <a:pt x="3930" y="3607"/>
                  </a:lnTo>
                  <a:lnTo>
                    <a:pt x="3891" y="3669"/>
                  </a:lnTo>
                  <a:lnTo>
                    <a:pt x="3846" y="3729"/>
                  </a:lnTo>
                  <a:lnTo>
                    <a:pt x="3794" y="3784"/>
                  </a:lnTo>
                  <a:lnTo>
                    <a:pt x="3737" y="3836"/>
                  </a:lnTo>
                  <a:lnTo>
                    <a:pt x="3678" y="3881"/>
                  </a:lnTo>
                  <a:lnTo>
                    <a:pt x="3616" y="3919"/>
                  </a:lnTo>
                  <a:lnTo>
                    <a:pt x="3551" y="3950"/>
                  </a:lnTo>
                  <a:lnTo>
                    <a:pt x="3483" y="3975"/>
                  </a:lnTo>
                  <a:lnTo>
                    <a:pt x="3413" y="3991"/>
                  </a:lnTo>
                  <a:lnTo>
                    <a:pt x="3338" y="4002"/>
                  </a:lnTo>
                  <a:lnTo>
                    <a:pt x="3263" y="4006"/>
                  </a:lnTo>
                  <a:lnTo>
                    <a:pt x="752" y="4006"/>
                  </a:lnTo>
                  <a:lnTo>
                    <a:pt x="677" y="4002"/>
                  </a:lnTo>
                  <a:lnTo>
                    <a:pt x="603" y="3991"/>
                  </a:lnTo>
                  <a:lnTo>
                    <a:pt x="533" y="3975"/>
                  </a:lnTo>
                  <a:lnTo>
                    <a:pt x="465" y="3950"/>
                  </a:lnTo>
                  <a:lnTo>
                    <a:pt x="399" y="3919"/>
                  </a:lnTo>
                  <a:lnTo>
                    <a:pt x="337" y="3881"/>
                  </a:lnTo>
                  <a:lnTo>
                    <a:pt x="277" y="3836"/>
                  </a:lnTo>
                  <a:lnTo>
                    <a:pt x="220" y="3784"/>
                  </a:lnTo>
                  <a:lnTo>
                    <a:pt x="170" y="3729"/>
                  </a:lnTo>
                  <a:lnTo>
                    <a:pt x="124" y="3669"/>
                  </a:lnTo>
                  <a:lnTo>
                    <a:pt x="87" y="3607"/>
                  </a:lnTo>
                  <a:lnTo>
                    <a:pt x="56" y="3542"/>
                  </a:lnTo>
                  <a:lnTo>
                    <a:pt x="31" y="3474"/>
                  </a:lnTo>
                  <a:lnTo>
                    <a:pt x="13" y="3403"/>
                  </a:lnTo>
                  <a:lnTo>
                    <a:pt x="3" y="3330"/>
                  </a:lnTo>
                  <a:lnTo>
                    <a:pt x="0" y="3254"/>
                  </a:lnTo>
                  <a:lnTo>
                    <a:pt x="0" y="2012"/>
                  </a:lnTo>
                  <a:lnTo>
                    <a:pt x="0" y="751"/>
                  </a:lnTo>
                  <a:lnTo>
                    <a:pt x="3" y="674"/>
                  </a:lnTo>
                  <a:lnTo>
                    <a:pt x="13" y="601"/>
                  </a:lnTo>
                  <a:lnTo>
                    <a:pt x="31" y="530"/>
                  </a:lnTo>
                  <a:lnTo>
                    <a:pt x="56" y="462"/>
                  </a:lnTo>
                  <a:lnTo>
                    <a:pt x="87" y="398"/>
                  </a:lnTo>
                  <a:lnTo>
                    <a:pt x="124" y="335"/>
                  </a:lnTo>
                  <a:lnTo>
                    <a:pt x="170" y="277"/>
                  </a:lnTo>
                  <a:lnTo>
                    <a:pt x="220" y="220"/>
                  </a:lnTo>
                  <a:lnTo>
                    <a:pt x="277" y="168"/>
                  </a:lnTo>
                  <a:lnTo>
                    <a:pt x="337" y="124"/>
                  </a:lnTo>
                  <a:lnTo>
                    <a:pt x="399" y="85"/>
                  </a:lnTo>
                  <a:lnTo>
                    <a:pt x="465" y="54"/>
                  </a:lnTo>
                  <a:lnTo>
                    <a:pt x="533" y="31"/>
                  </a:lnTo>
                  <a:lnTo>
                    <a:pt x="603" y="13"/>
                  </a:lnTo>
                  <a:lnTo>
                    <a:pt x="677" y="2"/>
                  </a:lnTo>
                  <a:lnTo>
                    <a:pt x="7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1BD32D1-96F4-4458-962A-6EA3ADF671FB}"/>
              </a:ext>
            </a:extLst>
          </p:cNvPr>
          <p:cNvSpPr txBox="1"/>
          <p:nvPr/>
        </p:nvSpPr>
        <p:spPr>
          <a:xfrm>
            <a:off x="3198129" y="1169598"/>
            <a:ext cx="7215113" cy="1200329"/>
          </a:xfrm>
          <a:prstGeom prst="rect">
            <a:avLst/>
          </a:prstGeom>
          <a:solidFill>
            <a:schemeClr val="accent6">
              <a:alpha val="21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ko-KR" dirty="0">
                <a:solidFill>
                  <a:schemeClr val="bg1"/>
                </a:solidFill>
              </a:rPr>
              <a:t>웬디의 엄마도 창문을 </a:t>
            </a:r>
            <a:r>
              <a:rPr lang="ko-KR" altLang="ko-KR" dirty="0" err="1">
                <a:solidFill>
                  <a:schemeClr val="bg1"/>
                </a:solidFill>
              </a:rPr>
              <a:t>열어두었고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ko-KR" dirty="0">
                <a:solidFill>
                  <a:schemeClr val="bg1"/>
                </a:solidFill>
              </a:rPr>
              <a:t>웬디도 나중에 제가 웬디의 딸을 </a:t>
            </a:r>
            <a:r>
              <a:rPr lang="ko-KR" altLang="ko-KR" dirty="0" err="1">
                <a:solidFill>
                  <a:schemeClr val="bg1"/>
                </a:solidFill>
              </a:rPr>
              <a:t>네버랜드로</a:t>
            </a:r>
            <a:r>
              <a:rPr lang="ko-KR" altLang="ko-KR" dirty="0">
                <a:solidFill>
                  <a:schemeClr val="bg1"/>
                </a:solidFill>
              </a:rPr>
              <a:t> </a:t>
            </a:r>
            <a:r>
              <a:rPr lang="ko-KR" altLang="ko-KR" dirty="0" err="1">
                <a:solidFill>
                  <a:schemeClr val="bg1"/>
                </a:solidFill>
              </a:rPr>
              <a:t>데려갔을</a:t>
            </a:r>
            <a:r>
              <a:rPr lang="ko-KR" altLang="ko-KR" dirty="0">
                <a:solidFill>
                  <a:schemeClr val="bg1"/>
                </a:solidFill>
              </a:rPr>
              <a:t> 때 창문을 </a:t>
            </a:r>
            <a:r>
              <a:rPr lang="ko-KR" altLang="ko-KR" dirty="0" err="1">
                <a:solidFill>
                  <a:schemeClr val="bg1"/>
                </a:solidFill>
              </a:rPr>
              <a:t>열어두고</a:t>
            </a:r>
            <a:r>
              <a:rPr lang="ko-KR" altLang="ko-KR" dirty="0">
                <a:solidFill>
                  <a:schemeClr val="bg1"/>
                </a:solidFill>
              </a:rPr>
              <a:t> 기다리고 있었어요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</a:p>
          <a:p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ko-KR" dirty="0">
                <a:solidFill>
                  <a:schemeClr val="bg1"/>
                </a:solidFill>
              </a:rPr>
              <a:t>모든 어른이 다 창문을 </a:t>
            </a:r>
            <a:r>
              <a:rPr lang="ko-KR" altLang="ko-KR" dirty="0" err="1">
                <a:solidFill>
                  <a:schemeClr val="bg1"/>
                </a:solidFill>
              </a:rPr>
              <a:t>닫아두는</a:t>
            </a:r>
            <a:r>
              <a:rPr lang="ko-KR" altLang="ko-KR" dirty="0">
                <a:solidFill>
                  <a:schemeClr val="bg1"/>
                </a:solidFill>
              </a:rPr>
              <a:t> 건 아닌가 봐요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  <a:endParaRPr lang="ko-KR" altLang="ko-KR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8ECEA4-ACF9-45D7-B429-EC8AA05206E8}"/>
              </a:ext>
            </a:extLst>
          </p:cNvPr>
          <p:cNvSpPr txBox="1"/>
          <p:nvPr/>
        </p:nvSpPr>
        <p:spPr>
          <a:xfrm>
            <a:off x="2742064" y="3796546"/>
            <a:ext cx="6348928" cy="1477328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ko-KR" dirty="0">
                <a:solidFill>
                  <a:schemeClr val="bg1"/>
                </a:solidFill>
              </a:rPr>
              <a:t>맞아요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  <a:r>
              <a:rPr lang="ko-KR" altLang="ko-KR" dirty="0">
                <a:solidFill>
                  <a:schemeClr val="bg1"/>
                </a:solidFill>
              </a:rPr>
              <a:t>피터의 어머니는 잘못된 행동을 했지만 모든 어른이 그런 건 아닙니다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</a:p>
          <a:p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ko-KR" dirty="0">
                <a:solidFill>
                  <a:schemeClr val="bg1"/>
                </a:solidFill>
              </a:rPr>
              <a:t>충분히 아이들을 믿고 기다려주는 어른들도 있어요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</a:p>
          <a:p>
            <a:r>
              <a:rPr lang="ko-KR" altLang="ko-KR" dirty="0">
                <a:solidFill>
                  <a:schemeClr val="bg1"/>
                </a:solidFill>
              </a:rPr>
              <a:t>어쩌면 그런 어른들이 더 많을 수도 있죠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  <a:endParaRPr lang="ko-KR" altLang="ko-KR" dirty="0">
              <a:solidFill>
                <a:schemeClr val="bg1"/>
              </a:solidFill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BB089C7C-1287-4C33-B8F5-36843417EC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" t="1504" r="50000" b="7822"/>
          <a:stretch/>
        </p:blipFill>
        <p:spPr>
          <a:xfrm>
            <a:off x="648071" y="897104"/>
            <a:ext cx="2093992" cy="2586771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874AFBF7-AFA6-427E-B20A-248B6C897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701" y="3620298"/>
            <a:ext cx="2082821" cy="2519312"/>
          </a:xfrm>
          <a:prstGeom prst="rect">
            <a:avLst/>
          </a:prstGeom>
        </p:spPr>
      </p:pic>
      <p:graphicFrame>
        <p:nvGraphicFramePr>
          <p:cNvPr id="32" name="표 31">
            <a:extLst>
              <a:ext uri="{FF2B5EF4-FFF2-40B4-BE49-F238E27FC236}">
                <a16:creationId xmlns:a16="http://schemas.microsoft.com/office/drawing/2014/main" id="{A564A98B-D22A-453C-A188-BA742DFB5B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263165"/>
              </p:ext>
            </p:extLst>
          </p:nvPr>
        </p:nvGraphicFramePr>
        <p:xfrm>
          <a:off x="851708" y="6540304"/>
          <a:ext cx="2968700" cy="9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68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68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68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68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9687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2000"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3885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-2" y="6328229"/>
            <a:ext cx="12192001" cy="529771"/>
          </a:xfrm>
          <a:prstGeom prst="rect">
            <a:avLst/>
          </a:prstGeom>
          <a:solidFill>
            <a:srgbClr val="23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/>
          </p:nvPr>
        </p:nvGraphicFramePr>
        <p:xfrm>
          <a:off x="625248" y="6540304"/>
          <a:ext cx="8963730" cy="9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2000"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모서리가 둥근 직사각형 12"/>
          <p:cNvSpPr/>
          <p:nvPr/>
        </p:nvSpPr>
        <p:spPr>
          <a:xfrm>
            <a:off x="152852" y="6430282"/>
            <a:ext cx="324000" cy="3240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rtlCol="0" anchor="ctr"/>
          <a:lstStyle/>
          <a:p>
            <a:pPr algn="ctr"/>
            <a:r>
              <a:rPr lang="ko-KR" altLang="en-US" sz="1400" dirty="0">
                <a:solidFill>
                  <a:prstClr val="white"/>
                </a:solidFill>
              </a:rPr>
              <a:t>▶</a:t>
            </a:r>
          </a:p>
        </p:txBody>
      </p:sp>
      <p:grpSp>
        <p:nvGrpSpPr>
          <p:cNvPr id="18" name="Group 4"/>
          <p:cNvGrpSpPr>
            <a:grpSpLocks noChangeAspect="1"/>
          </p:cNvGrpSpPr>
          <p:nvPr/>
        </p:nvGrpSpPr>
        <p:grpSpPr bwMode="auto">
          <a:xfrm>
            <a:off x="9938812" y="6483227"/>
            <a:ext cx="260857" cy="222903"/>
            <a:chOff x="3813" y="2796"/>
            <a:chExt cx="866" cy="740"/>
          </a:xfrm>
          <a:solidFill>
            <a:srgbClr val="F6F6F6"/>
          </a:solidFill>
        </p:grpSpPr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3813" y="2850"/>
              <a:ext cx="400" cy="632"/>
            </a:xfrm>
            <a:custGeom>
              <a:avLst/>
              <a:gdLst>
                <a:gd name="T0" fmla="*/ 1465 w 1599"/>
                <a:gd name="T1" fmla="*/ 0 h 2529"/>
                <a:gd name="T2" fmla="*/ 1491 w 1599"/>
                <a:gd name="T3" fmla="*/ 2 h 2529"/>
                <a:gd name="T4" fmla="*/ 1515 w 1599"/>
                <a:gd name="T5" fmla="*/ 9 h 2529"/>
                <a:gd name="T6" fmla="*/ 1538 w 1599"/>
                <a:gd name="T7" fmla="*/ 22 h 2529"/>
                <a:gd name="T8" fmla="*/ 1559 w 1599"/>
                <a:gd name="T9" fmla="*/ 39 h 2529"/>
                <a:gd name="T10" fmla="*/ 1575 w 1599"/>
                <a:gd name="T11" fmla="*/ 60 h 2529"/>
                <a:gd name="T12" fmla="*/ 1588 w 1599"/>
                <a:gd name="T13" fmla="*/ 82 h 2529"/>
                <a:gd name="T14" fmla="*/ 1596 w 1599"/>
                <a:gd name="T15" fmla="*/ 106 h 2529"/>
                <a:gd name="T16" fmla="*/ 1599 w 1599"/>
                <a:gd name="T17" fmla="*/ 132 h 2529"/>
                <a:gd name="T18" fmla="*/ 1599 w 1599"/>
                <a:gd name="T19" fmla="*/ 2396 h 2529"/>
                <a:gd name="T20" fmla="*/ 1596 w 1599"/>
                <a:gd name="T21" fmla="*/ 2423 h 2529"/>
                <a:gd name="T22" fmla="*/ 1588 w 1599"/>
                <a:gd name="T23" fmla="*/ 2447 h 2529"/>
                <a:gd name="T24" fmla="*/ 1575 w 1599"/>
                <a:gd name="T25" fmla="*/ 2469 h 2529"/>
                <a:gd name="T26" fmla="*/ 1559 w 1599"/>
                <a:gd name="T27" fmla="*/ 2490 h 2529"/>
                <a:gd name="T28" fmla="*/ 1538 w 1599"/>
                <a:gd name="T29" fmla="*/ 2507 h 2529"/>
                <a:gd name="T30" fmla="*/ 1515 w 1599"/>
                <a:gd name="T31" fmla="*/ 2520 h 2529"/>
                <a:gd name="T32" fmla="*/ 1491 w 1599"/>
                <a:gd name="T33" fmla="*/ 2527 h 2529"/>
                <a:gd name="T34" fmla="*/ 1465 w 1599"/>
                <a:gd name="T35" fmla="*/ 2529 h 2529"/>
                <a:gd name="T36" fmla="*/ 1438 w 1599"/>
                <a:gd name="T37" fmla="*/ 2527 h 2529"/>
                <a:gd name="T38" fmla="*/ 1414 w 1599"/>
                <a:gd name="T39" fmla="*/ 2520 h 2529"/>
                <a:gd name="T40" fmla="*/ 1392 w 1599"/>
                <a:gd name="T41" fmla="*/ 2507 h 2529"/>
                <a:gd name="T42" fmla="*/ 1371 w 1599"/>
                <a:gd name="T43" fmla="*/ 2490 h 2529"/>
                <a:gd name="T44" fmla="*/ 678 w 1599"/>
                <a:gd name="T45" fmla="*/ 1797 h 2529"/>
                <a:gd name="T46" fmla="*/ 133 w 1599"/>
                <a:gd name="T47" fmla="*/ 1797 h 2529"/>
                <a:gd name="T48" fmla="*/ 108 w 1599"/>
                <a:gd name="T49" fmla="*/ 1795 h 2529"/>
                <a:gd name="T50" fmla="*/ 82 w 1599"/>
                <a:gd name="T51" fmla="*/ 1787 h 2529"/>
                <a:gd name="T52" fmla="*/ 60 w 1599"/>
                <a:gd name="T53" fmla="*/ 1775 h 2529"/>
                <a:gd name="T54" fmla="*/ 39 w 1599"/>
                <a:gd name="T55" fmla="*/ 1757 h 2529"/>
                <a:gd name="T56" fmla="*/ 22 w 1599"/>
                <a:gd name="T57" fmla="*/ 1737 h 2529"/>
                <a:gd name="T58" fmla="*/ 9 w 1599"/>
                <a:gd name="T59" fmla="*/ 1714 h 2529"/>
                <a:gd name="T60" fmla="*/ 2 w 1599"/>
                <a:gd name="T61" fmla="*/ 1690 h 2529"/>
                <a:gd name="T62" fmla="*/ 0 w 1599"/>
                <a:gd name="T63" fmla="*/ 1665 h 2529"/>
                <a:gd name="T64" fmla="*/ 0 w 1599"/>
                <a:gd name="T65" fmla="*/ 1272 h 2529"/>
                <a:gd name="T66" fmla="*/ 0 w 1599"/>
                <a:gd name="T67" fmla="*/ 865 h 2529"/>
                <a:gd name="T68" fmla="*/ 2 w 1599"/>
                <a:gd name="T69" fmla="*/ 839 h 2529"/>
                <a:gd name="T70" fmla="*/ 9 w 1599"/>
                <a:gd name="T71" fmla="*/ 815 h 2529"/>
                <a:gd name="T72" fmla="*/ 22 w 1599"/>
                <a:gd name="T73" fmla="*/ 793 h 2529"/>
                <a:gd name="T74" fmla="*/ 39 w 1599"/>
                <a:gd name="T75" fmla="*/ 771 h 2529"/>
                <a:gd name="T76" fmla="*/ 60 w 1599"/>
                <a:gd name="T77" fmla="*/ 755 h 2529"/>
                <a:gd name="T78" fmla="*/ 82 w 1599"/>
                <a:gd name="T79" fmla="*/ 742 h 2529"/>
                <a:gd name="T80" fmla="*/ 108 w 1599"/>
                <a:gd name="T81" fmla="*/ 735 h 2529"/>
                <a:gd name="T82" fmla="*/ 133 w 1599"/>
                <a:gd name="T83" fmla="*/ 732 h 2529"/>
                <a:gd name="T84" fmla="*/ 678 w 1599"/>
                <a:gd name="T85" fmla="*/ 732 h 2529"/>
                <a:gd name="T86" fmla="*/ 1371 w 1599"/>
                <a:gd name="T87" fmla="*/ 39 h 2529"/>
                <a:gd name="T88" fmla="*/ 1392 w 1599"/>
                <a:gd name="T89" fmla="*/ 22 h 2529"/>
                <a:gd name="T90" fmla="*/ 1414 w 1599"/>
                <a:gd name="T91" fmla="*/ 9 h 2529"/>
                <a:gd name="T92" fmla="*/ 1438 w 1599"/>
                <a:gd name="T93" fmla="*/ 2 h 2529"/>
                <a:gd name="T94" fmla="*/ 1465 w 1599"/>
                <a:gd name="T95" fmla="*/ 0 h 2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99" h="2529">
                  <a:moveTo>
                    <a:pt x="1465" y="0"/>
                  </a:moveTo>
                  <a:lnTo>
                    <a:pt x="1491" y="2"/>
                  </a:lnTo>
                  <a:lnTo>
                    <a:pt x="1515" y="9"/>
                  </a:lnTo>
                  <a:lnTo>
                    <a:pt x="1538" y="22"/>
                  </a:lnTo>
                  <a:lnTo>
                    <a:pt x="1559" y="39"/>
                  </a:lnTo>
                  <a:lnTo>
                    <a:pt x="1575" y="60"/>
                  </a:lnTo>
                  <a:lnTo>
                    <a:pt x="1588" y="82"/>
                  </a:lnTo>
                  <a:lnTo>
                    <a:pt x="1596" y="106"/>
                  </a:lnTo>
                  <a:lnTo>
                    <a:pt x="1599" y="132"/>
                  </a:lnTo>
                  <a:lnTo>
                    <a:pt x="1599" y="2396"/>
                  </a:lnTo>
                  <a:lnTo>
                    <a:pt x="1596" y="2423"/>
                  </a:lnTo>
                  <a:lnTo>
                    <a:pt x="1588" y="2447"/>
                  </a:lnTo>
                  <a:lnTo>
                    <a:pt x="1575" y="2469"/>
                  </a:lnTo>
                  <a:lnTo>
                    <a:pt x="1559" y="2490"/>
                  </a:lnTo>
                  <a:lnTo>
                    <a:pt x="1538" y="2507"/>
                  </a:lnTo>
                  <a:lnTo>
                    <a:pt x="1515" y="2520"/>
                  </a:lnTo>
                  <a:lnTo>
                    <a:pt x="1491" y="2527"/>
                  </a:lnTo>
                  <a:lnTo>
                    <a:pt x="1465" y="2529"/>
                  </a:lnTo>
                  <a:lnTo>
                    <a:pt x="1438" y="2527"/>
                  </a:lnTo>
                  <a:lnTo>
                    <a:pt x="1414" y="2520"/>
                  </a:lnTo>
                  <a:lnTo>
                    <a:pt x="1392" y="2507"/>
                  </a:lnTo>
                  <a:lnTo>
                    <a:pt x="1371" y="2490"/>
                  </a:lnTo>
                  <a:lnTo>
                    <a:pt x="678" y="1797"/>
                  </a:lnTo>
                  <a:lnTo>
                    <a:pt x="133" y="1797"/>
                  </a:lnTo>
                  <a:lnTo>
                    <a:pt x="108" y="1795"/>
                  </a:lnTo>
                  <a:lnTo>
                    <a:pt x="82" y="1787"/>
                  </a:lnTo>
                  <a:lnTo>
                    <a:pt x="60" y="1775"/>
                  </a:lnTo>
                  <a:lnTo>
                    <a:pt x="39" y="1757"/>
                  </a:lnTo>
                  <a:lnTo>
                    <a:pt x="22" y="1737"/>
                  </a:lnTo>
                  <a:lnTo>
                    <a:pt x="9" y="1714"/>
                  </a:lnTo>
                  <a:lnTo>
                    <a:pt x="2" y="1690"/>
                  </a:lnTo>
                  <a:lnTo>
                    <a:pt x="0" y="1665"/>
                  </a:lnTo>
                  <a:lnTo>
                    <a:pt x="0" y="1272"/>
                  </a:lnTo>
                  <a:lnTo>
                    <a:pt x="0" y="865"/>
                  </a:lnTo>
                  <a:lnTo>
                    <a:pt x="2" y="839"/>
                  </a:lnTo>
                  <a:lnTo>
                    <a:pt x="9" y="815"/>
                  </a:lnTo>
                  <a:lnTo>
                    <a:pt x="22" y="793"/>
                  </a:lnTo>
                  <a:lnTo>
                    <a:pt x="39" y="771"/>
                  </a:lnTo>
                  <a:lnTo>
                    <a:pt x="60" y="755"/>
                  </a:lnTo>
                  <a:lnTo>
                    <a:pt x="82" y="742"/>
                  </a:lnTo>
                  <a:lnTo>
                    <a:pt x="108" y="735"/>
                  </a:lnTo>
                  <a:lnTo>
                    <a:pt x="133" y="732"/>
                  </a:lnTo>
                  <a:lnTo>
                    <a:pt x="678" y="732"/>
                  </a:lnTo>
                  <a:lnTo>
                    <a:pt x="1371" y="39"/>
                  </a:lnTo>
                  <a:lnTo>
                    <a:pt x="1392" y="22"/>
                  </a:lnTo>
                  <a:lnTo>
                    <a:pt x="1414" y="9"/>
                  </a:lnTo>
                  <a:lnTo>
                    <a:pt x="1438" y="2"/>
                  </a:lnTo>
                  <a:lnTo>
                    <a:pt x="14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4285" y="3041"/>
              <a:ext cx="127" cy="250"/>
            </a:xfrm>
            <a:custGeom>
              <a:avLst/>
              <a:gdLst>
                <a:gd name="T0" fmla="*/ 153 w 507"/>
                <a:gd name="T1" fmla="*/ 1 h 999"/>
                <a:gd name="T2" fmla="*/ 184 w 507"/>
                <a:gd name="T3" fmla="*/ 11 h 999"/>
                <a:gd name="T4" fmla="*/ 275 w 507"/>
                <a:gd name="T5" fmla="*/ 57 h 999"/>
                <a:gd name="T6" fmla="*/ 353 w 507"/>
                <a:gd name="T7" fmla="*/ 121 h 999"/>
                <a:gd name="T8" fmla="*/ 418 w 507"/>
                <a:gd name="T9" fmla="*/ 204 h 999"/>
                <a:gd name="T10" fmla="*/ 468 w 507"/>
                <a:gd name="T11" fmla="*/ 297 h 999"/>
                <a:gd name="T12" fmla="*/ 497 w 507"/>
                <a:gd name="T13" fmla="*/ 397 h 999"/>
                <a:gd name="T14" fmla="*/ 507 w 507"/>
                <a:gd name="T15" fmla="*/ 500 h 999"/>
                <a:gd name="T16" fmla="*/ 497 w 507"/>
                <a:gd name="T17" fmla="*/ 602 h 999"/>
                <a:gd name="T18" fmla="*/ 468 w 507"/>
                <a:gd name="T19" fmla="*/ 700 h 999"/>
                <a:gd name="T20" fmla="*/ 418 w 507"/>
                <a:gd name="T21" fmla="*/ 794 h 999"/>
                <a:gd name="T22" fmla="*/ 353 w 507"/>
                <a:gd name="T23" fmla="*/ 876 h 999"/>
                <a:gd name="T24" fmla="*/ 275 w 507"/>
                <a:gd name="T25" fmla="*/ 941 h 999"/>
                <a:gd name="T26" fmla="*/ 184 w 507"/>
                <a:gd name="T27" fmla="*/ 988 h 999"/>
                <a:gd name="T28" fmla="*/ 153 w 507"/>
                <a:gd name="T29" fmla="*/ 998 h 999"/>
                <a:gd name="T30" fmla="*/ 106 w 507"/>
                <a:gd name="T31" fmla="*/ 997 h 999"/>
                <a:gd name="T32" fmla="*/ 60 w 507"/>
                <a:gd name="T33" fmla="*/ 978 h 999"/>
                <a:gd name="T34" fmla="*/ 22 w 507"/>
                <a:gd name="T35" fmla="*/ 940 h 999"/>
                <a:gd name="T36" fmla="*/ 2 w 507"/>
                <a:gd name="T37" fmla="*/ 893 h 999"/>
                <a:gd name="T38" fmla="*/ 1 w 507"/>
                <a:gd name="T39" fmla="*/ 845 h 999"/>
                <a:gd name="T40" fmla="*/ 13 w 507"/>
                <a:gd name="T41" fmla="*/ 808 h 999"/>
                <a:gd name="T42" fmla="*/ 42 w 507"/>
                <a:gd name="T43" fmla="*/ 773 h 999"/>
                <a:gd name="T44" fmla="*/ 85 w 507"/>
                <a:gd name="T45" fmla="*/ 740 h 999"/>
                <a:gd name="T46" fmla="*/ 156 w 507"/>
                <a:gd name="T47" fmla="*/ 692 h 999"/>
                <a:gd name="T48" fmla="*/ 198 w 507"/>
                <a:gd name="T49" fmla="*/ 648 h 999"/>
                <a:gd name="T50" fmla="*/ 226 w 507"/>
                <a:gd name="T51" fmla="*/ 593 h 999"/>
                <a:gd name="T52" fmla="*/ 239 w 507"/>
                <a:gd name="T53" fmla="*/ 534 h 999"/>
                <a:gd name="T54" fmla="*/ 239 w 507"/>
                <a:gd name="T55" fmla="*/ 465 h 999"/>
                <a:gd name="T56" fmla="*/ 226 w 507"/>
                <a:gd name="T57" fmla="*/ 406 h 999"/>
                <a:gd name="T58" fmla="*/ 198 w 507"/>
                <a:gd name="T59" fmla="*/ 351 h 999"/>
                <a:gd name="T60" fmla="*/ 156 w 507"/>
                <a:gd name="T61" fmla="*/ 307 h 999"/>
                <a:gd name="T62" fmla="*/ 62 w 507"/>
                <a:gd name="T63" fmla="*/ 244 h 999"/>
                <a:gd name="T64" fmla="*/ 24 w 507"/>
                <a:gd name="T65" fmla="*/ 207 h 999"/>
                <a:gd name="T66" fmla="*/ 6 w 507"/>
                <a:gd name="T67" fmla="*/ 174 h 999"/>
                <a:gd name="T68" fmla="*/ 0 w 507"/>
                <a:gd name="T69" fmla="*/ 133 h 999"/>
                <a:gd name="T70" fmla="*/ 9 w 507"/>
                <a:gd name="T71" fmla="*/ 81 h 999"/>
                <a:gd name="T72" fmla="*/ 39 w 507"/>
                <a:gd name="T73" fmla="*/ 39 h 999"/>
                <a:gd name="T74" fmla="*/ 82 w 507"/>
                <a:gd name="T75" fmla="*/ 10 h 999"/>
                <a:gd name="T76" fmla="*/ 133 w 507"/>
                <a:gd name="T77" fmla="*/ 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7" h="999">
                  <a:moveTo>
                    <a:pt x="133" y="0"/>
                  </a:moveTo>
                  <a:lnTo>
                    <a:pt x="153" y="1"/>
                  </a:lnTo>
                  <a:lnTo>
                    <a:pt x="170" y="4"/>
                  </a:lnTo>
                  <a:lnTo>
                    <a:pt x="184" y="11"/>
                  </a:lnTo>
                  <a:lnTo>
                    <a:pt x="232" y="32"/>
                  </a:lnTo>
                  <a:lnTo>
                    <a:pt x="275" y="57"/>
                  </a:lnTo>
                  <a:lnTo>
                    <a:pt x="316" y="87"/>
                  </a:lnTo>
                  <a:lnTo>
                    <a:pt x="353" y="121"/>
                  </a:lnTo>
                  <a:lnTo>
                    <a:pt x="388" y="160"/>
                  </a:lnTo>
                  <a:lnTo>
                    <a:pt x="418" y="204"/>
                  </a:lnTo>
                  <a:lnTo>
                    <a:pt x="446" y="250"/>
                  </a:lnTo>
                  <a:lnTo>
                    <a:pt x="468" y="297"/>
                  </a:lnTo>
                  <a:lnTo>
                    <a:pt x="485" y="347"/>
                  </a:lnTo>
                  <a:lnTo>
                    <a:pt x="497" y="397"/>
                  </a:lnTo>
                  <a:lnTo>
                    <a:pt x="505" y="447"/>
                  </a:lnTo>
                  <a:lnTo>
                    <a:pt x="507" y="500"/>
                  </a:lnTo>
                  <a:lnTo>
                    <a:pt x="505" y="552"/>
                  </a:lnTo>
                  <a:lnTo>
                    <a:pt x="497" y="602"/>
                  </a:lnTo>
                  <a:lnTo>
                    <a:pt x="485" y="652"/>
                  </a:lnTo>
                  <a:lnTo>
                    <a:pt x="468" y="700"/>
                  </a:lnTo>
                  <a:lnTo>
                    <a:pt x="446" y="748"/>
                  </a:lnTo>
                  <a:lnTo>
                    <a:pt x="418" y="794"/>
                  </a:lnTo>
                  <a:lnTo>
                    <a:pt x="388" y="837"/>
                  </a:lnTo>
                  <a:lnTo>
                    <a:pt x="353" y="876"/>
                  </a:lnTo>
                  <a:lnTo>
                    <a:pt x="316" y="911"/>
                  </a:lnTo>
                  <a:lnTo>
                    <a:pt x="275" y="941"/>
                  </a:lnTo>
                  <a:lnTo>
                    <a:pt x="232" y="967"/>
                  </a:lnTo>
                  <a:lnTo>
                    <a:pt x="184" y="988"/>
                  </a:lnTo>
                  <a:lnTo>
                    <a:pt x="170" y="994"/>
                  </a:lnTo>
                  <a:lnTo>
                    <a:pt x="153" y="998"/>
                  </a:lnTo>
                  <a:lnTo>
                    <a:pt x="133" y="999"/>
                  </a:lnTo>
                  <a:lnTo>
                    <a:pt x="106" y="997"/>
                  </a:lnTo>
                  <a:lnTo>
                    <a:pt x="82" y="989"/>
                  </a:lnTo>
                  <a:lnTo>
                    <a:pt x="60" y="978"/>
                  </a:lnTo>
                  <a:lnTo>
                    <a:pt x="39" y="961"/>
                  </a:lnTo>
                  <a:lnTo>
                    <a:pt x="22" y="940"/>
                  </a:lnTo>
                  <a:lnTo>
                    <a:pt x="9" y="918"/>
                  </a:lnTo>
                  <a:lnTo>
                    <a:pt x="2" y="893"/>
                  </a:lnTo>
                  <a:lnTo>
                    <a:pt x="0" y="866"/>
                  </a:lnTo>
                  <a:lnTo>
                    <a:pt x="1" y="845"/>
                  </a:lnTo>
                  <a:lnTo>
                    <a:pt x="6" y="826"/>
                  </a:lnTo>
                  <a:lnTo>
                    <a:pt x="13" y="808"/>
                  </a:lnTo>
                  <a:lnTo>
                    <a:pt x="24" y="792"/>
                  </a:lnTo>
                  <a:lnTo>
                    <a:pt x="42" y="773"/>
                  </a:lnTo>
                  <a:lnTo>
                    <a:pt x="62" y="755"/>
                  </a:lnTo>
                  <a:lnTo>
                    <a:pt x="85" y="740"/>
                  </a:lnTo>
                  <a:lnTo>
                    <a:pt x="120" y="717"/>
                  </a:lnTo>
                  <a:lnTo>
                    <a:pt x="156" y="692"/>
                  </a:lnTo>
                  <a:lnTo>
                    <a:pt x="178" y="672"/>
                  </a:lnTo>
                  <a:lnTo>
                    <a:pt x="198" y="648"/>
                  </a:lnTo>
                  <a:lnTo>
                    <a:pt x="216" y="618"/>
                  </a:lnTo>
                  <a:lnTo>
                    <a:pt x="226" y="593"/>
                  </a:lnTo>
                  <a:lnTo>
                    <a:pt x="235" y="564"/>
                  </a:lnTo>
                  <a:lnTo>
                    <a:pt x="239" y="534"/>
                  </a:lnTo>
                  <a:lnTo>
                    <a:pt x="241" y="500"/>
                  </a:lnTo>
                  <a:lnTo>
                    <a:pt x="239" y="465"/>
                  </a:lnTo>
                  <a:lnTo>
                    <a:pt x="235" y="435"/>
                  </a:lnTo>
                  <a:lnTo>
                    <a:pt x="226" y="406"/>
                  </a:lnTo>
                  <a:lnTo>
                    <a:pt x="216" y="381"/>
                  </a:lnTo>
                  <a:lnTo>
                    <a:pt x="198" y="351"/>
                  </a:lnTo>
                  <a:lnTo>
                    <a:pt x="178" y="327"/>
                  </a:lnTo>
                  <a:lnTo>
                    <a:pt x="156" y="307"/>
                  </a:lnTo>
                  <a:lnTo>
                    <a:pt x="85" y="260"/>
                  </a:lnTo>
                  <a:lnTo>
                    <a:pt x="62" y="244"/>
                  </a:lnTo>
                  <a:lnTo>
                    <a:pt x="42" y="227"/>
                  </a:lnTo>
                  <a:lnTo>
                    <a:pt x="24" y="207"/>
                  </a:lnTo>
                  <a:lnTo>
                    <a:pt x="13" y="191"/>
                  </a:lnTo>
                  <a:lnTo>
                    <a:pt x="6" y="174"/>
                  </a:lnTo>
                  <a:lnTo>
                    <a:pt x="1" y="154"/>
                  </a:lnTo>
                  <a:lnTo>
                    <a:pt x="0" y="133"/>
                  </a:lnTo>
                  <a:lnTo>
                    <a:pt x="2" y="107"/>
                  </a:lnTo>
                  <a:lnTo>
                    <a:pt x="9" y="81"/>
                  </a:lnTo>
                  <a:lnTo>
                    <a:pt x="22" y="59"/>
                  </a:lnTo>
                  <a:lnTo>
                    <a:pt x="39" y="39"/>
                  </a:lnTo>
                  <a:lnTo>
                    <a:pt x="60" y="22"/>
                  </a:lnTo>
                  <a:lnTo>
                    <a:pt x="82" y="10"/>
                  </a:lnTo>
                  <a:lnTo>
                    <a:pt x="106" y="2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4337" y="2918"/>
              <a:ext cx="208" cy="496"/>
            </a:xfrm>
            <a:custGeom>
              <a:avLst/>
              <a:gdLst>
                <a:gd name="T0" fmla="*/ 161 w 833"/>
                <a:gd name="T1" fmla="*/ 3 h 1981"/>
                <a:gd name="T2" fmla="*/ 259 w 833"/>
                <a:gd name="T3" fmla="*/ 44 h 1981"/>
                <a:gd name="T4" fmla="*/ 391 w 833"/>
                <a:gd name="T5" fmla="*/ 123 h 1981"/>
                <a:gd name="T6" fmla="*/ 508 w 833"/>
                <a:gd name="T7" fmla="*/ 221 h 1981"/>
                <a:gd name="T8" fmla="*/ 610 w 833"/>
                <a:gd name="T9" fmla="*/ 337 h 1981"/>
                <a:gd name="T10" fmla="*/ 698 w 833"/>
                <a:gd name="T11" fmla="*/ 471 h 1981"/>
                <a:gd name="T12" fmla="*/ 764 w 833"/>
                <a:gd name="T13" fmla="*/ 611 h 1981"/>
                <a:gd name="T14" fmla="*/ 808 w 833"/>
                <a:gd name="T15" fmla="*/ 759 h 1981"/>
                <a:gd name="T16" fmla="*/ 830 w 833"/>
                <a:gd name="T17" fmla="*/ 912 h 1981"/>
                <a:gd name="T18" fmla="*/ 830 w 833"/>
                <a:gd name="T19" fmla="*/ 1069 h 1981"/>
                <a:gd name="T20" fmla="*/ 808 w 833"/>
                <a:gd name="T21" fmla="*/ 1223 h 1981"/>
                <a:gd name="T22" fmla="*/ 764 w 833"/>
                <a:gd name="T23" fmla="*/ 1369 h 1981"/>
                <a:gd name="T24" fmla="*/ 698 w 833"/>
                <a:gd name="T25" fmla="*/ 1511 h 1981"/>
                <a:gd name="T26" fmla="*/ 610 w 833"/>
                <a:gd name="T27" fmla="*/ 1644 h 1981"/>
                <a:gd name="T28" fmla="*/ 508 w 833"/>
                <a:gd name="T29" fmla="*/ 1760 h 1981"/>
                <a:gd name="T30" fmla="*/ 391 w 833"/>
                <a:gd name="T31" fmla="*/ 1858 h 1981"/>
                <a:gd name="T32" fmla="*/ 259 w 833"/>
                <a:gd name="T33" fmla="*/ 1938 h 1981"/>
                <a:gd name="T34" fmla="*/ 162 w 833"/>
                <a:gd name="T35" fmla="*/ 1979 h 1981"/>
                <a:gd name="T36" fmla="*/ 109 w 833"/>
                <a:gd name="T37" fmla="*/ 1979 h 1981"/>
                <a:gd name="T38" fmla="*/ 61 w 833"/>
                <a:gd name="T39" fmla="*/ 1959 h 1981"/>
                <a:gd name="T40" fmla="*/ 23 w 833"/>
                <a:gd name="T41" fmla="*/ 1921 h 1981"/>
                <a:gd name="T42" fmla="*/ 3 w 833"/>
                <a:gd name="T43" fmla="*/ 1874 h 1981"/>
                <a:gd name="T44" fmla="*/ 3 w 833"/>
                <a:gd name="T45" fmla="*/ 1822 h 1981"/>
                <a:gd name="T46" fmla="*/ 21 w 833"/>
                <a:gd name="T47" fmla="*/ 1777 h 1981"/>
                <a:gd name="T48" fmla="*/ 57 w 833"/>
                <a:gd name="T49" fmla="*/ 1740 h 1981"/>
                <a:gd name="T50" fmla="*/ 125 w 833"/>
                <a:gd name="T51" fmla="*/ 1702 h 1981"/>
                <a:gd name="T52" fmla="*/ 195 w 833"/>
                <a:gd name="T53" fmla="*/ 1664 h 1981"/>
                <a:gd name="T54" fmla="*/ 240 w 833"/>
                <a:gd name="T55" fmla="*/ 1633 h 1981"/>
                <a:gd name="T56" fmla="*/ 335 w 833"/>
                <a:gd name="T57" fmla="*/ 1552 h 1981"/>
                <a:gd name="T58" fmla="*/ 415 w 833"/>
                <a:gd name="T59" fmla="*/ 1458 h 1981"/>
                <a:gd name="T60" fmla="*/ 480 w 833"/>
                <a:gd name="T61" fmla="*/ 1352 h 1981"/>
                <a:gd name="T62" fmla="*/ 528 w 833"/>
                <a:gd name="T63" fmla="*/ 1236 h 1981"/>
                <a:gd name="T64" fmla="*/ 557 w 833"/>
                <a:gd name="T65" fmla="*/ 1115 h 1981"/>
                <a:gd name="T66" fmla="*/ 567 w 833"/>
                <a:gd name="T67" fmla="*/ 991 h 1981"/>
                <a:gd name="T68" fmla="*/ 557 w 833"/>
                <a:gd name="T69" fmla="*/ 865 h 1981"/>
                <a:gd name="T70" fmla="*/ 528 w 833"/>
                <a:gd name="T71" fmla="*/ 745 h 1981"/>
                <a:gd name="T72" fmla="*/ 480 w 833"/>
                <a:gd name="T73" fmla="*/ 629 h 1981"/>
                <a:gd name="T74" fmla="*/ 415 w 833"/>
                <a:gd name="T75" fmla="*/ 523 h 1981"/>
                <a:gd name="T76" fmla="*/ 335 w 833"/>
                <a:gd name="T77" fmla="*/ 429 h 1981"/>
                <a:gd name="T78" fmla="*/ 240 w 833"/>
                <a:gd name="T79" fmla="*/ 348 h 1981"/>
                <a:gd name="T80" fmla="*/ 195 w 833"/>
                <a:gd name="T81" fmla="*/ 318 h 1981"/>
                <a:gd name="T82" fmla="*/ 125 w 833"/>
                <a:gd name="T83" fmla="*/ 279 h 1981"/>
                <a:gd name="T84" fmla="*/ 57 w 833"/>
                <a:gd name="T85" fmla="*/ 241 h 1981"/>
                <a:gd name="T86" fmla="*/ 21 w 833"/>
                <a:gd name="T87" fmla="*/ 204 h 1981"/>
                <a:gd name="T88" fmla="*/ 3 w 833"/>
                <a:gd name="T89" fmla="*/ 159 h 1981"/>
                <a:gd name="T90" fmla="*/ 3 w 833"/>
                <a:gd name="T91" fmla="*/ 107 h 1981"/>
                <a:gd name="T92" fmla="*/ 23 w 833"/>
                <a:gd name="T93" fmla="*/ 60 h 1981"/>
                <a:gd name="T94" fmla="*/ 61 w 833"/>
                <a:gd name="T95" fmla="*/ 22 h 1981"/>
                <a:gd name="T96" fmla="*/ 108 w 833"/>
                <a:gd name="T97" fmla="*/ 3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33" h="1981">
                  <a:moveTo>
                    <a:pt x="133" y="0"/>
                  </a:moveTo>
                  <a:lnTo>
                    <a:pt x="161" y="3"/>
                  </a:lnTo>
                  <a:lnTo>
                    <a:pt x="188" y="10"/>
                  </a:lnTo>
                  <a:lnTo>
                    <a:pt x="259" y="44"/>
                  </a:lnTo>
                  <a:lnTo>
                    <a:pt x="326" y="81"/>
                  </a:lnTo>
                  <a:lnTo>
                    <a:pt x="391" y="123"/>
                  </a:lnTo>
                  <a:lnTo>
                    <a:pt x="451" y="169"/>
                  </a:lnTo>
                  <a:lnTo>
                    <a:pt x="508" y="221"/>
                  </a:lnTo>
                  <a:lnTo>
                    <a:pt x="560" y="277"/>
                  </a:lnTo>
                  <a:lnTo>
                    <a:pt x="610" y="337"/>
                  </a:lnTo>
                  <a:lnTo>
                    <a:pt x="656" y="403"/>
                  </a:lnTo>
                  <a:lnTo>
                    <a:pt x="698" y="471"/>
                  </a:lnTo>
                  <a:lnTo>
                    <a:pt x="733" y="541"/>
                  </a:lnTo>
                  <a:lnTo>
                    <a:pt x="764" y="611"/>
                  </a:lnTo>
                  <a:lnTo>
                    <a:pt x="789" y="684"/>
                  </a:lnTo>
                  <a:lnTo>
                    <a:pt x="808" y="759"/>
                  </a:lnTo>
                  <a:lnTo>
                    <a:pt x="822" y="835"/>
                  </a:lnTo>
                  <a:lnTo>
                    <a:pt x="830" y="912"/>
                  </a:lnTo>
                  <a:lnTo>
                    <a:pt x="833" y="991"/>
                  </a:lnTo>
                  <a:lnTo>
                    <a:pt x="830" y="1069"/>
                  </a:lnTo>
                  <a:lnTo>
                    <a:pt x="822" y="1147"/>
                  </a:lnTo>
                  <a:lnTo>
                    <a:pt x="808" y="1223"/>
                  </a:lnTo>
                  <a:lnTo>
                    <a:pt x="789" y="1297"/>
                  </a:lnTo>
                  <a:lnTo>
                    <a:pt x="764" y="1369"/>
                  </a:lnTo>
                  <a:lnTo>
                    <a:pt x="733" y="1440"/>
                  </a:lnTo>
                  <a:lnTo>
                    <a:pt x="698" y="1511"/>
                  </a:lnTo>
                  <a:lnTo>
                    <a:pt x="656" y="1578"/>
                  </a:lnTo>
                  <a:lnTo>
                    <a:pt x="610" y="1644"/>
                  </a:lnTo>
                  <a:lnTo>
                    <a:pt x="560" y="1704"/>
                  </a:lnTo>
                  <a:lnTo>
                    <a:pt x="508" y="1760"/>
                  </a:lnTo>
                  <a:lnTo>
                    <a:pt x="451" y="1811"/>
                  </a:lnTo>
                  <a:lnTo>
                    <a:pt x="391" y="1858"/>
                  </a:lnTo>
                  <a:lnTo>
                    <a:pt x="326" y="1900"/>
                  </a:lnTo>
                  <a:lnTo>
                    <a:pt x="259" y="1938"/>
                  </a:lnTo>
                  <a:lnTo>
                    <a:pt x="188" y="1971"/>
                  </a:lnTo>
                  <a:lnTo>
                    <a:pt x="162" y="1979"/>
                  </a:lnTo>
                  <a:lnTo>
                    <a:pt x="135" y="1981"/>
                  </a:lnTo>
                  <a:lnTo>
                    <a:pt x="109" y="1979"/>
                  </a:lnTo>
                  <a:lnTo>
                    <a:pt x="84" y="1972"/>
                  </a:lnTo>
                  <a:lnTo>
                    <a:pt x="61" y="1959"/>
                  </a:lnTo>
                  <a:lnTo>
                    <a:pt x="41" y="1942"/>
                  </a:lnTo>
                  <a:lnTo>
                    <a:pt x="23" y="1921"/>
                  </a:lnTo>
                  <a:lnTo>
                    <a:pt x="10" y="1899"/>
                  </a:lnTo>
                  <a:lnTo>
                    <a:pt x="3" y="1874"/>
                  </a:lnTo>
                  <a:lnTo>
                    <a:pt x="0" y="1848"/>
                  </a:lnTo>
                  <a:lnTo>
                    <a:pt x="3" y="1822"/>
                  </a:lnTo>
                  <a:lnTo>
                    <a:pt x="10" y="1799"/>
                  </a:lnTo>
                  <a:lnTo>
                    <a:pt x="21" y="1777"/>
                  </a:lnTo>
                  <a:lnTo>
                    <a:pt x="36" y="1758"/>
                  </a:lnTo>
                  <a:lnTo>
                    <a:pt x="57" y="1740"/>
                  </a:lnTo>
                  <a:lnTo>
                    <a:pt x="82" y="1725"/>
                  </a:lnTo>
                  <a:lnTo>
                    <a:pt x="125" y="1702"/>
                  </a:lnTo>
                  <a:lnTo>
                    <a:pt x="163" y="1682"/>
                  </a:lnTo>
                  <a:lnTo>
                    <a:pt x="195" y="1664"/>
                  </a:lnTo>
                  <a:lnTo>
                    <a:pt x="220" y="1647"/>
                  </a:lnTo>
                  <a:lnTo>
                    <a:pt x="240" y="1633"/>
                  </a:lnTo>
                  <a:lnTo>
                    <a:pt x="289" y="1594"/>
                  </a:lnTo>
                  <a:lnTo>
                    <a:pt x="335" y="1552"/>
                  </a:lnTo>
                  <a:lnTo>
                    <a:pt x="377" y="1507"/>
                  </a:lnTo>
                  <a:lnTo>
                    <a:pt x="415" y="1458"/>
                  </a:lnTo>
                  <a:lnTo>
                    <a:pt x="450" y="1406"/>
                  </a:lnTo>
                  <a:lnTo>
                    <a:pt x="480" y="1352"/>
                  </a:lnTo>
                  <a:lnTo>
                    <a:pt x="507" y="1295"/>
                  </a:lnTo>
                  <a:lnTo>
                    <a:pt x="528" y="1236"/>
                  </a:lnTo>
                  <a:lnTo>
                    <a:pt x="545" y="1177"/>
                  </a:lnTo>
                  <a:lnTo>
                    <a:pt x="557" y="1115"/>
                  </a:lnTo>
                  <a:lnTo>
                    <a:pt x="565" y="1054"/>
                  </a:lnTo>
                  <a:lnTo>
                    <a:pt x="567" y="991"/>
                  </a:lnTo>
                  <a:lnTo>
                    <a:pt x="565" y="928"/>
                  </a:lnTo>
                  <a:lnTo>
                    <a:pt x="557" y="865"/>
                  </a:lnTo>
                  <a:lnTo>
                    <a:pt x="545" y="804"/>
                  </a:lnTo>
                  <a:lnTo>
                    <a:pt x="528" y="745"/>
                  </a:lnTo>
                  <a:lnTo>
                    <a:pt x="507" y="686"/>
                  </a:lnTo>
                  <a:lnTo>
                    <a:pt x="480" y="629"/>
                  </a:lnTo>
                  <a:lnTo>
                    <a:pt x="450" y="574"/>
                  </a:lnTo>
                  <a:lnTo>
                    <a:pt x="415" y="523"/>
                  </a:lnTo>
                  <a:lnTo>
                    <a:pt x="377" y="474"/>
                  </a:lnTo>
                  <a:lnTo>
                    <a:pt x="335" y="429"/>
                  </a:lnTo>
                  <a:lnTo>
                    <a:pt x="289" y="387"/>
                  </a:lnTo>
                  <a:lnTo>
                    <a:pt x="240" y="348"/>
                  </a:lnTo>
                  <a:lnTo>
                    <a:pt x="220" y="334"/>
                  </a:lnTo>
                  <a:lnTo>
                    <a:pt x="195" y="318"/>
                  </a:lnTo>
                  <a:lnTo>
                    <a:pt x="163" y="299"/>
                  </a:lnTo>
                  <a:lnTo>
                    <a:pt x="125" y="279"/>
                  </a:lnTo>
                  <a:lnTo>
                    <a:pt x="82" y="256"/>
                  </a:lnTo>
                  <a:lnTo>
                    <a:pt x="57" y="241"/>
                  </a:lnTo>
                  <a:lnTo>
                    <a:pt x="36" y="224"/>
                  </a:lnTo>
                  <a:lnTo>
                    <a:pt x="21" y="204"/>
                  </a:lnTo>
                  <a:lnTo>
                    <a:pt x="10" y="183"/>
                  </a:lnTo>
                  <a:lnTo>
                    <a:pt x="3" y="159"/>
                  </a:lnTo>
                  <a:lnTo>
                    <a:pt x="0" y="134"/>
                  </a:lnTo>
                  <a:lnTo>
                    <a:pt x="3" y="107"/>
                  </a:lnTo>
                  <a:lnTo>
                    <a:pt x="10" y="83"/>
                  </a:lnTo>
                  <a:lnTo>
                    <a:pt x="23" y="60"/>
                  </a:lnTo>
                  <a:lnTo>
                    <a:pt x="41" y="40"/>
                  </a:lnTo>
                  <a:lnTo>
                    <a:pt x="61" y="22"/>
                  </a:lnTo>
                  <a:lnTo>
                    <a:pt x="84" y="10"/>
                  </a:lnTo>
                  <a:lnTo>
                    <a:pt x="108" y="3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9"/>
            <p:cNvSpPr>
              <a:spLocks/>
            </p:cNvSpPr>
            <p:nvPr/>
          </p:nvSpPr>
          <p:spPr bwMode="auto">
            <a:xfrm>
              <a:off x="4390" y="2796"/>
              <a:ext cx="289" cy="740"/>
            </a:xfrm>
            <a:custGeom>
              <a:avLst/>
              <a:gdLst>
                <a:gd name="T0" fmla="*/ 161 w 1156"/>
                <a:gd name="T1" fmla="*/ 3 h 2959"/>
                <a:gd name="T2" fmla="*/ 275 w 1156"/>
                <a:gd name="T3" fmla="*/ 50 h 2959"/>
                <a:gd name="T4" fmla="*/ 436 w 1156"/>
                <a:gd name="T5" fmla="*/ 143 h 2959"/>
                <a:gd name="T6" fmla="*/ 584 w 1156"/>
                <a:gd name="T7" fmla="*/ 253 h 2959"/>
                <a:gd name="T8" fmla="*/ 717 w 1156"/>
                <a:gd name="T9" fmla="*/ 379 h 2959"/>
                <a:gd name="T10" fmla="*/ 837 w 1156"/>
                <a:gd name="T11" fmla="*/ 522 h 2959"/>
                <a:gd name="T12" fmla="*/ 942 w 1156"/>
                <a:gd name="T13" fmla="*/ 682 h 2959"/>
                <a:gd name="T14" fmla="*/ 1026 w 1156"/>
                <a:gd name="T15" fmla="*/ 848 h 2959"/>
                <a:gd name="T16" fmla="*/ 1090 w 1156"/>
                <a:gd name="T17" fmla="*/ 1020 h 2959"/>
                <a:gd name="T18" fmla="*/ 1132 w 1156"/>
                <a:gd name="T19" fmla="*/ 1199 h 2959"/>
                <a:gd name="T20" fmla="*/ 1153 w 1156"/>
                <a:gd name="T21" fmla="*/ 1385 h 2959"/>
                <a:gd name="T22" fmla="*/ 1153 w 1156"/>
                <a:gd name="T23" fmla="*/ 1575 h 2959"/>
                <a:gd name="T24" fmla="*/ 1132 w 1156"/>
                <a:gd name="T25" fmla="*/ 1759 h 2959"/>
                <a:gd name="T26" fmla="*/ 1090 w 1156"/>
                <a:gd name="T27" fmla="*/ 1939 h 2959"/>
                <a:gd name="T28" fmla="*/ 1026 w 1156"/>
                <a:gd name="T29" fmla="*/ 2112 h 2959"/>
                <a:gd name="T30" fmla="*/ 942 w 1156"/>
                <a:gd name="T31" fmla="*/ 2278 h 2959"/>
                <a:gd name="T32" fmla="*/ 837 w 1156"/>
                <a:gd name="T33" fmla="*/ 2436 h 2959"/>
                <a:gd name="T34" fmla="*/ 717 w 1156"/>
                <a:gd name="T35" fmla="*/ 2580 h 2959"/>
                <a:gd name="T36" fmla="*/ 584 w 1156"/>
                <a:gd name="T37" fmla="*/ 2706 h 2959"/>
                <a:gd name="T38" fmla="*/ 436 w 1156"/>
                <a:gd name="T39" fmla="*/ 2816 h 2959"/>
                <a:gd name="T40" fmla="*/ 275 w 1156"/>
                <a:gd name="T41" fmla="*/ 2909 h 2959"/>
                <a:gd name="T42" fmla="*/ 161 w 1156"/>
                <a:gd name="T43" fmla="*/ 2956 h 2959"/>
                <a:gd name="T44" fmla="*/ 108 w 1156"/>
                <a:gd name="T45" fmla="*/ 2956 h 2959"/>
                <a:gd name="T46" fmla="*/ 62 w 1156"/>
                <a:gd name="T47" fmla="*/ 2937 h 2959"/>
                <a:gd name="T48" fmla="*/ 22 w 1156"/>
                <a:gd name="T49" fmla="*/ 2899 h 2959"/>
                <a:gd name="T50" fmla="*/ 4 w 1156"/>
                <a:gd name="T51" fmla="*/ 2852 h 2959"/>
                <a:gd name="T52" fmla="*/ 2 w 1156"/>
                <a:gd name="T53" fmla="*/ 2801 h 2959"/>
                <a:gd name="T54" fmla="*/ 21 w 1156"/>
                <a:gd name="T55" fmla="*/ 2758 h 2959"/>
                <a:gd name="T56" fmla="*/ 57 w 1156"/>
                <a:gd name="T57" fmla="*/ 2720 h 2959"/>
                <a:gd name="T58" fmla="*/ 93 w 1156"/>
                <a:gd name="T59" fmla="*/ 2697 h 2959"/>
                <a:gd name="T60" fmla="*/ 129 w 1156"/>
                <a:gd name="T61" fmla="*/ 2681 h 2959"/>
                <a:gd name="T62" fmla="*/ 164 w 1156"/>
                <a:gd name="T63" fmla="*/ 2665 h 2959"/>
                <a:gd name="T64" fmla="*/ 237 w 1156"/>
                <a:gd name="T65" fmla="*/ 2624 h 2959"/>
                <a:gd name="T66" fmla="*/ 346 w 1156"/>
                <a:gd name="T67" fmla="*/ 2553 h 2959"/>
                <a:gd name="T68" fmla="*/ 483 w 1156"/>
                <a:gd name="T69" fmla="*/ 2437 h 2959"/>
                <a:gd name="T70" fmla="*/ 602 w 1156"/>
                <a:gd name="T71" fmla="*/ 2307 h 2959"/>
                <a:gd name="T72" fmla="*/ 703 w 1156"/>
                <a:gd name="T73" fmla="*/ 2160 h 2959"/>
                <a:gd name="T74" fmla="*/ 784 w 1156"/>
                <a:gd name="T75" fmla="*/ 2000 h 2959"/>
                <a:gd name="T76" fmla="*/ 843 w 1156"/>
                <a:gd name="T77" fmla="*/ 1832 h 2959"/>
                <a:gd name="T78" fmla="*/ 878 w 1156"/>
                <a:gd name="T79" fmla="*/ 1659 h 2959"/>
                <a:gd name="T80" fmla="*/ 889 w 1156"/>
                <a:gd name="T81" fmla="*/ 1480 h 2959"/>
                <a:gd name="T82" fmla="*/ 878 w 1156"/>
                <a:gd name="T83" fmla="*/ 1301 h 2959"/>
                <a:gd name="T84" fmla="*/ 843 w 1156"/>
                <a:gd name="T85" fmla="*/ 1128 h 2959"/>
                <a:gd name="T86" fmla="*/ 784 w 1156"/>
                <a:gd name="T87" fmla="*/ 960 h 2959"/>
                <a:gd name="T88" fmla="*/ 703 w 1156"/>
                <a:gd name="T89" fmla="*/ 800 h 2959"/>
                <a:gd name="T90" fmla="*/ 602 w 1156"/>
                <a:gd name="T91" fmla="*/ 653 h 2959"/>
                <a:gd name="T92" fmla="*/ 483 w 1156"/>
                <a:gd name="T93" fmla="*/ 521 h 2959"/>
                <a:gd name="T94" fmla="*/ 346 w 1156"/>
                <a:gd name="T95" fmla="*/ 405 h 2959"/>
                <a:gd name="T96" fmla="*/ 237 w 1156"/>
                <a:gd name="T97" fmla="*/ 335 h 2959"/>
                <a:gd name="T98" fmla="*/ 164 w 1156"/>
                <a:gd name="T99" fmla="*/ 294 h 2959"/>
                <a:gd name="T100" fmla="*/ 129 w 1156"/>
                <a:gd name="T101" fmla="*/ 278 h 2959"/>
                <a:gd name="T102" fmla="*/ 93 w 1156"/>
                <a:gd name="T103" fmla="*/ 262 h 2959"/>
                <a:gd name="T104" fmla="*/ 57 w 1156"/>
                <a:gd name="T105" fmla="*/ 240 h 2959"/>
                <a:gd name="T106" fmla="*/ 21 w 1156"/>
                <a:gd name="T107" fmla="*/ 202 h 2959"/>
                <a:gd name="T108" fmla="*/ 2 w 1156"/>
                <a:gd name="T109" fmla="*/ 158 h 2959"/>
                <a:gd name="T110" fmla="*/ 4 w 1156"/>
                <a:gd name="T111" fmla="*/ 107 h 2959"/>
                <a:gd name="T112" fmla="*/ 22 w 1156"/>
                <a:gd name="T113" fmla="*/ 61 h 2959"/>
                <a:gd name="T114" fmla="*/ 62 w 1156"/>
                <a:gd name="T115" fmla="*/ 23 h 2959"/>
                <a:gd name="T116" fmla="*/ 108 w 1156"/>
                <a:gd name="T117" fmla="*/ 3 h 2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56" h="2959">
                  <a:moveTo>
                    <a:pt x="134" y="0"/>
                  </a:moveTo>
                  <a:lnTo>
                    <a:pt x="161" y="3"/>
                  </a:lnTo>
                  <a:lnTo>
                    <a:pt x="188" y="11"/>
                  </a:lnTo>
                  <a:lnTo>
                    <a:pt x="275" y="50"/>
                  </a:lnTo>
                  <a:lnTo>
                    <a:pt x="357" y="94"/>
                  </a:lnTo>
                  <a:lnTo>
                    <a:pt x="436" y="143"/>
                  </a:lnTo>
                  <a:lnTo>
                    <a:pt x="512" y="196"/>
                  </a:lnTo>
                  <a:lnTo>
                    <a:pt x="584" y="253"/>
                  </a:lnTo>
                  <a:lnTo>
                    <a:pt x="652" y="314"/>
                  </a:lnTo>
                  <a:lnTo>
                    <a:pt x="717" y="379"/>
                  </a:lnTo>
                  <a:lnTo>
                    <a:pt x="779" y="449"/>
                  </a:lnTo>
                  <a:lnTo>
                    <a:pt x="837" y="522"/>
                  </a:lnTo>
                  <a:lnTo>
                    <a:pt x="891" y="600"/>
                  </a:lnTo>
                  <a:lnTo>
                    <a:pt x="942" y="682"/>
                  </a:lnTo>
                  <a:lnTo>
                    <a:pt x="986" y="764"/>
                  </a:lnTo>
                  <a:lnTo>
                    <a:pt x="1026" y="848"/>
                  </a:lnTo>
                  <a:lnTo>
                    <a:pt x="1060" y="934"/>
                  </a:lnTo>
                  <a:lnTo>
                    <a:pt x="1090" y="1020"/>
                  </a:lnTo>
                  <a:lnTo>
                    <a:pt x="1113" y="1109"/>
                  </a:lnTo>
                  <a:lnTo>
                    <a:pt x="1132" y="1199"/>
                  </a:lnTo>
                  <a:lnTo>
                    <a:pt x="1146" y="1291"/>
                  </a:lnTo>
                  <a:lnTo>
                    <a:pt x="1153" y="1385"/>
                  </a:lnTo>
                  <a:lnTo>
                    <a:pt x="1156" y="1480"/>
                  </a:lnTo>
                  <a:lnTo>
                    <a:pt x="1153" y="1575"/>
                  </a:lnTo>
                  <a:lnTo>
                    <a:pt x="1146" y="1668"/>
                  </a:lnTo>
                  <a:lnTo>
                    <a:pt x="1132" y="1759"/>
                  </a:lnTo>
                  <a:lnTo>
                    <a:pt x="1113" y="1850"/>
                  </a:lnTo>
                  <a:lnTo>
                    <a:pt x="1090" y="1939"/>
                  </a:lnTo>
                  <a:lnTo>
                    <a:pt x="1060" y="2026"/>
                  </a:lnTo>
                  <a:lnTo>
                    <a:pt x="1026" y="2112"/>
                  </a:lnTo>
                  <a:lnTo>
                    <a:pt x="986" y="2195"/>
                  </a:lnTo>
                  <a:lnTo>
                    <a:pt x="942" y="2278"/>
                  </a:lnTo>
                  <a:lnTo>
                    <a:pt x="891" y="2358"/>
                  </a:lnTo>
                  <a:lnTo>
                    <a:pt x="837" y="2436"/>
                  </a:lnTo>
                  <a:lnTo>
                    <a:pt x="779" y="2510"/>
                  </a:lnTo>
                  <a:lnTo>
                    <a:pt x="717" y="2580"/>
                  </a:lnTo>
                  <a:lnTo>
                    <a:pt x="652" y="2645"/>
                  </a:lnTo>
                  <a:lnTo>
                    <a:pt x="584" y="2706"/>
                  </a:lnTo>
                  <a:lnTo>
                    <a:pt x="512" y="2763"/>
                  </a:lnTo>
                  <a:lnTo>
                    <a:pt x="436" y="2816"/>
                  </a:lnTo>
                  <a:lnTo>
                    <a:pt x="357" y="2864"/>
                  </a:lnTo>
                  <a:lnTo>
                    <a:pt x="275" y="2909"/>
                  </a:lnTo>
                  <a:lnTo>
                    <a:pt x="188" y="2949"/>
                  </a:lnTo>
                  <a:lnTo>
                    <a:pt x="161" y="2956"/>
                  </a:lnTo>
                  <a:lnTo>
                    <a:pt x="134" y="2959"/>
                  </a:lnTo>
                  <a:lnTo>
                    <a:pt x="108" y="2956"/>
                  </a:lnTo>
                  <a:lnTo>
                    <a:pt x="84" y="2949"/>
                  </a:lnTo>
                  <a:lnTo>
                    <a:pt x="62" y="2937"/>
                  </a:lnTo>
                  <a:lnTo>
                    <a:pt x="40" y="2919"/>
                  </a:lnTo>
                  <a:lnTo>
                    <a:pt x="22" y="2899"/>
                  </a:lnTo>
                  <a:lnTo>
                    <a:pt x="11" y="2876"/>
                  </a:lnTo>
                  <a:lnTo>
                    <a:pt x="4" y="2852"/>
                  </a:lnTo>
                  <a:lnTo>
                    <a:pt x="0" y="2825"/>
                  </a:lnTo>
                  <a:lnTo>
                    <a:pt x="2" y="2801"/>
                  </a:lnTo>
                  <a:lnTo>
                    <a:pt x="10" y="2779"/>
                  </a:lnTo>
                  <a:lnTo>
                    <a:pt x="21" y="2758"/>
                  </a:lnTo>
                  <a:lnTo>
                    <a:pt x="37" y="2738"/>
                  </a:lnTo>
                  <a:lnTo>
                    <a:pt x="57" y="2720"/>
                  </a:lnTo>
                  <a:lnTo>
                    <a:pt x="82" y="2703"/>
                  </a:lnTo>
                  <a:lnTo>
                    <a:pt x="93" y="2697"/>
                  </a:lnTo>
                  <a:lnTo>
                    <a:pt x="109" y="2689"/>
                  </a:lnTo>
                  <a:lnTo>
                    <a:pt x="129" y="2681"/>
                  </a:lnTo>
                  <a:lnTo>
                    <a:pt x="148" y="2673"/>
                  </a:lnTo>
                  <a:lnTo>
                    <a:pt x="164" y="2665"/>
                  </a:lnTo>
                  <a:lnTo>
                    <a:pt x="175" y="2660"/>
                  </a:lnTo>
                  <a:lnTo>
                    <a:pt x="237" y="2624"/>
                  </a:lnTo>
                  <a:lnTo>
                    <a:pt x="294" y="2589"/>
                  </a:lnTo>
                  <a:lnTo>
                    <a:pt x="346" y="2553"/>
                  </a:lnTo>
                  <a:lnTo>
                    <a:pt x="417" y="2498"/>
                  </a:lnTo>
                  <a:lnTo>
                    <a:pt x="483" y="2437"/>
                  </a:lnTo>
                  <a:lnTo>
                    <a:pt x="544" y="2374"/>
                  </a:lnTo>
                  <a:lnTo>
                    <a:pt x="602" y="2307"/>
                  </a:lnTo>
                  <a:lnTo>
                    <a:pt x="654" y="2235"/>
                  </a:lnTo>
                  <a:lnTo>
                    <a:pt x="703" y="2160"/>
                  </a:lnTo>
                  <a:lnTo>
                    <a:pt x="746" y="2081"/>
                  </a:lnTo>
                  <a:lnTo>
                    <a:pt x="784" y="2000"/>
                  </a:lnTo>
                  <a:lnTo>
                    <a:pt x="817" y="1916"/>
                  </a:lnTo>
                  <a:lnTo>
                    <a:pt x="843" y="1832"/>
                  </a:lnTo>
                  <a:lnTo>
                    <a:pt x="863" y="1746"/>
                  </a:lnTo>
                  <a:lnTo>
                    <a:pt x="878" y="1659"/>
                  </a:lnTo>
                  <a:lnTo>
                    <a:pt x="886" y="1570"/>
                  </a:lnTo>
                  <a:lnTo>
                    <a:pt x="889" y="1480"/>
                  </a:lnTo>
                  <a:lnTo>
                    <a:pt x="886" y="1389"/>
                  </a:lnTo>
                  <a:lnTo>
                    <a:pt x="878" y="1301"/>
                  </a:lnTo>
                  <a:lnTo>
                    <a:pt x="863" y="1213"/>
                  </a:lnTo>
                  <a:lnTo>
                    <a:pt x="843" y="1128"/>
                  </a:lnTo>
                  <a:lnTo>
                    <a:pt x="817" y="1042"/>
                  </a:lnTo>
                  <a:lnTo>
                    <a:pt x="784" y="960"/>
                  </a:lnTo>
                  <a:lnTo>
                    <a:pt x="746" y="878"/>
                  </a:lnTo>
                  <a:lnTo>
                    <a:pt x="703" y="800"/>
                  </a:lnTo>
                  <a:lnTo>
                    <a:pt x="654" y="724"/>
                  </a:lnTo>
                  <a:lnTo>
                    <a:pt x="602" y="653"/>
                  </a:lnTo>
                  <a:lnTo>
                    <a:pt x="544" y="586"/>
                  </a:lnTo>
                  <a:lnTo>
                    <a:pt x="483" y="521"/>
                  </a:lnTo>
                  <a:lnTo>
                    <a:pt x="417" y="462"/>
                  </a:lnTo>
                  <a:lnTo>
                    <a:pt x="346" y="405"/>
                  </a:lnTo>
                  <a:lnTo>
                    <a:pt x="294" y="370"/>
                  </a:lnTo>
                  <a:lnTo>
                    <a:pt x="237" y="335"/>
                  </a:lnTo>
                  <a:lnTo>
                    <a:pt x="175" y="300"/>
                  </a:lnTo>
                  <a:lnTo>
                    <a:pt x="164" y="294"/>
                  </a:lnTo>
                  <a:lnTo>
                    <a:pt x="148" y="286"/>
                  </a:lnTo>
                  <a:lnTo>
                    <a:pt x="129" y="278"/>
                  </a:lnTo>
                  <a:lnTo>
                    <a:pt x="109" y="269"/>
                  </a:lnTo>
                  <a:lnTo>
                    <a:pt x="93" y="262"/>
                  </a:lnTo>
                  <a:lnTo>
                    <a:pt x="82" y="256"/>
                  </a:lnTo>
                  <a:lnTo>
                    <a:pt x="57" y="240"/>
                  </a:lnTo>
                  <a:lnTo>
                    <a:pt x="37" y="221"/>
                  </a:lnTo>
                  <a:lnTo>
                    <a:pt x="21" y="202"/>
                  </a:lnTo>
                  <a:lnTo>
                    <a:pt x="10" y="181"/>
                  </a:lnTo>
                  <a:lnTo>
                    <a:pt x="2" y="158"/>
                  </a:lnTo>
                  <a:lnTo>
                    <a:pt x="0" y="133"/>
                  </a:lnTo>
                  <a:lnTo>
                    <a:pt x="4" y="107"/>
                  </a:lnTo>
                  <a:lnTo>
                    <a:pt x="11" y="83"/>
                  </a:lnTo>
                  <a:lnTo>
                    <a:pt x="22" y="61"/>
                  </a:lnTo>
                  <a:lnTo>
                    <a:pt x="40" y="40"/>
                  </a:lnTo>
                  <a:lnTo>
                    <a:pt x="62" y="23"/>
                  </a:lnTo>
                  <a:lnTo>
                    <a:pt x="84" y="10"/>
                  </a:lnTo>
                  <a:lnTo>
                    <a:pt x="108" y="3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26" name="표 25"/>
          <p:cNvGraphicFramePr>
            <a:graphicFrameLocks noGrp="1"/>
          </p:cNvGraphicFramePr>
          <p:nvPr/>
        </p:nvGraphicFramePr>
        <p:xfrm>
          <a:off x="10289155" y="6546751"/>
          <a:ext cx="1532620" cy="92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2725"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14852" y="355636"/>
            <a:ext cx="5202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i="1" dirty="0">
                <a:solidFill>
                  <a:schemeClr val="bg1"/>
                </a:solidFill>
                <a:cs typeface="Aharoni" panose="02010803020104030203" pitchFamily="2" charset="-79"/>
              </a:rPr>
              <a:t>Peter pan &amp; Philosophy Counseling</a:t>
            </a:r>
            <a:endParaRPr lang="en-US" altLang="ko-KR" sz="2800" b="1" i="1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11651522" y="320668"/>
            <a:ext cx="285891" cy="1555757"/>
            <a:chOff x="11425716" y="577843"/>
            <a:chExt cx="452587" cy="246287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7" name="Freeform 14"/>
            <p:cNvSpPr>
              <a:spLocks noEditPoints="1"/>
            </p:cNvSpPr>
            <p:nvPr/>
          </p:nvSpPr>
          <p:spPr bwMode="auto">
            <a:xfrm>
              <a:off x="11425716" y="1265076"/>
              <a:ext cx="451741" cy="450616"/>
            </a:xfrm>
            <a:custGeom>
              <a:avLst/>
              <a:gdLst>
                <a:gd name="T0" fmla="*/ 2668 w 4015"/>
                <a:gd name="T1" fmla="*/ 883 h 4006"/>
                <a:gd name="T2" fmla="*/ 2477 w 4015"/>
                <a:gd name="T3" fmla="*/ 977 h 4006"/>
                <a:gd name="T4" fmla="*/ 2229 w 4015"/>
                <a:gd name="T5" fmla="*/ 1186 h 4006"/>
                <a:gd name="T6" fmla="*/ 2059 w 4015"/>
                <a:gd name="T7" fmla="*/ 1462 h 4006"/>
                <a:gd name="T8" fmla="*/ 2236 w 4015"/>
                <a:gd name="T9" fmla="*/ 1530 h 4006"/>
                <a:gd name="T10" fmla="*/ 2370 w 4015"/>
                <a:gd name="T11" fmla="*/ 1605 h 4006"/>
                <a:gd name="T12" fmla="*/ 2405 w 4015"/>
                <a:gd name="T13" fmla="*/ 1777 h 4006"/>
                <a:gd name="T14" fmla="*/ 2351 w 4015"/>
                <a:gd name="T15" fmla="*/ 2013 h 4006"/>
                <a:gd name="T16" fmla="*/ 2205 w 4015"/>
                <a:gd name="T17" fmla="*/ 2301 h 4006"/>
                <a:gd name="T18" fmla="*/ 2081 w 4015"/>
                <a:gd name="T19" fmla="*/ 2456 h 4006"/>
                <a:gd name="T20" fmla="*/ 1918 w 4015"/>
                <a:gd name="T21" fmla="*/ 2471 h 4006"/>
                <a:gd name="T22" fmla="*/ 1776 w 4015"/>
                <a:gd name="T23" fmla="*/ 2301 h 4006"/>
                <a:gd name="T24" fmla="*/ 1706 w 4015"/>
                <a:gd name="T25" fmla="*/ 2060 h 4006"/>
                <a:gd name="T26" fmla="*/ 1675 w 4015"/>
                <a:gd name="T27" fmla="*/ 1792 h 4006"/>
                <a:gd name="T28" fmla="*/ 1642 w 4015"/>
                <a:gd name="T29" fmla="*/ 1575 h 4006"/>
                <a:gd name="T30" fmla="*/ 1585 w 4015"/>
                <a:gd name="T31" fmla="*/ 1289 h 4006"/>
                <a:gd name="T32" fmla="*/ 1476 w 4015"/>
                <a:gd name="T33" fmla="*/ 1047 h 4006"/>
                <a:gd name="T34" fmla="*/ 1300 w 4015"/>
                <a:gd name="T35" fmla="*/ 935 h 4006"/>
                <a:gd name="T36" fmla="*/ 1063 w 4015"/>
                <a:gd name="T37" fmla="*/ 981 h 4006"/>
                <a:gd name="T38" fmla="*/ 827 w 4015"/>
                <a:gd name="T39" fmla="*/ 1140 h 4006"/>
                <a:gd name="T40" fmla="*/ 540 w 4015"/>
                <a:gd name="T41" fmla="*/ 1385 h 4006"/>
                <a:gd name="T42" fmla="*/ 334 w 4015"/>
                <a:gd name="T43" fmla="*/ 1551 h 4006"/>
                <a:gd name="T44" fmla="*/ 414 w 4015"/>
                <a:gd name="T45" fmla="*/ 1658 h 4006"/>
                <a:gd name="T46" fmla="*/ 520 w 4015"/>
                <a:gd name="T47" fmla="*/ 1688 h 4006"/>
                <a:gd name="T48" fmla="*/ 718 w 4015"/>
                <a:gd name="T49" fmla="*/ 1641 h 4006"/>
                <a:gd name="T50" fmla="*/ 841 w 4015"/>
                <a:gd name="T51" fmla="*/ 1690 h 4006"/>
                <a:gd name="T52" fmla="*/ 948 w 4015"/>
                <a:gd name="T53" fmla="*/ 1944 h 4006"/>
                <a:gd name="T54" fmla="*/ 993 w 4015"/>
                <a:gd name="T55" fmla="*/ 2083 h 4006"/>
                <a:gd name="T56" fmla="*/ 1075 w 4015"/>
                <a:gd name="T57" fmla="*/ 2368 h 4006"/>
                <a:gd name="T58" fmla="*/ 1184 w 4015"/>
                <a:gd name="T59" fmla="*/ 2787 h 4006"/>
                <a:gd name="T60" fmla="*/ 1268 w 4015"/>
                <a:gd name="T61" fmla="*/ 3051 h 4006"/>
                <a:gd name="T62" fmla="*/ 1450 w 4015"/>
                <a:gd name="T63" fmla="*/ 3323 h 4006"/>
                <a:gd name="T64" fmla="*/ 1704 w 4015"/>
                <a:gd name="T65" fmla="*/ 3391 h 4006"/>
                <a:gd name="T66" fmla="*/ 1958 w 4015"/>
                <a:gd name="T67" fmla="*/ 3298 h 4006"/>
                <a:gd name="T68" fmla="*/ 2374 w 4015"/>
                <a:gd name="T69" fmla="*/ 2963 h 4006"/>
                <a:gd name="T70" fmla="*/ 2783 w 4015"/>
                <a:gd name="T71" fmla="*/ 2435 h 4006"/>
                <a:gd name="T72" fmla="*/ 3100 w 4015"/>
                <a:gd name="T73" fmla="*/ 1831 h 4006"/>
                <a:gd name="T74" fmla="*/ 3238 w 4015"/>
                <a:gd name="T75" fmla="*/ 1477 h 4006"/>
                <a:gd name="T76" fmla="*/ 3291 w 4015"/>
                <a:gd name="T77" fmla="*/ 1208 h 4006"/>
                <a:gd name="T78" fmla="*/ 3223 w 4015"/>
                <a:gd name="T79" fmla="*/ 983 h 4006"/>
                <a:gd name="T80" fmla="*/ 3033 w 4015"/>
                <a:gd name="T81" fmla="*/ 868 h 4006"/>
                <a:gd name="T82" fmla="*/ 3263 w 4015"/>
                <a:gd name="T83" fmla="*/ 0 h 4006"/>
                <a:gd name="T84" fmla="*/ 3616 w 4015"/>
                <a:gd name="T85" fmla="*/ 85 h 4006"/>
                <a:gd name="T86" fmla="*/ 3891 w 4015"/>
                <a:gd name="T87" fmla="*/ 335 h 4006"/>
                <a:gd name="T88" fmla="*/ 4011 w 4015"/>
                <a:gd name="T89" fmla="*/ 674 h 4006"/>
                <a:gd name="T90" fmla="*/ 3984 w 4015"/>
                <a:gd name="T91" fmla="*/ 3474 h 4006"/>
                <a:gd name="T92" fmla="*/ 3794 w 4015"/>
                <a:gd name="T93" fmla="*/ 3784 h 4006"/>
                <a:gd name="T94" fmla="*/ 3483 w 4015"/>
                <a:gd name="T95" fmla="*/ 3975 h 4006"/>
                <a:gd name="T96" fmla="*/ 677 w 4015"/>
                <a:gd name="T97" fmla="*/ 4002 h 4006"/>
                <a:gd name="T98" fmla="*/ 337 w 4015"/>
                <a:gd name="T99" fmla="*/ 3881 h 4006"/>
                <a:gd name="T100" fmla="*/ 87 w 4015"/>
                <a:gd name="T101" fmla="*/ 3607 h 4006"/>
                <a:gd name="T102" fmla="*/ 0 w 4015"/>
                <a:gd name="T103" fmla="*/ 3254 h 4006"/>
                <a:gd name="T104" fmla="*/ 31 w 4015"/>
                <a:gd name="T105" fmla="*/ 530 h 4006"/>
                <a:gd name="T106" fmla="*/ 220 w 4015"/>
                <a:gd name="T107" fmla="*/ 220 h 4006"/>
                <a:gd name="T108" fmla="*/ 533 w 4015"/>
                <a:gd name="T109" fmla="*/ 31 h 4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015" h="4006">
                  <a:moveTo>
                    <a:pt x="2867" y="853"/>
                  </a:moveTo>
                  <a:lnTo>
                    <a:pt x="2803" y="857"/>
                  </a:lnTo>
                  <a:lnTo>
                    <a:pt x="2734" y="866"/>
                  </a:lnTo>
                  <a:lnTo>
                    <a:pt x="2702" y="872"/>
                  </a:lnTo>
                  <a:lnTo>
                    <a:pt x="2668" y="883"/>
                  </a:lnTo>
                  <a:lnTo>
                    <a:pt x="2627" y="898"/>
                  </a:lnTo>
                  <a:lnTo>
                    <a:pt x="2594" y="913"/>
                  </a:lnTo>
                  <a:lnTo>
                    <a:pt x="2558" y="930"/>
                  </a:lnTo>
                  <a:lnTo>
                    <a:pt x="2519" y="952"/>
                  </a:lnTo>
                  <a:lnTo>
                    <a:pt x="2477" y="977"/>
                  </a:lnTo>
                  <a:lnTo>
                    <a:pt x="2420" y="1015"/>
                  </a:lnTo>
                  <a:lnTo>
                    <a:pt x="2363" y="1059"/>
                  </a:lnTo>
                  <a:lnTo>
                    <a:pt x="2308" y="1104"/>
                  </a:lnTo>
                  <a:lnTo>
                    <a:pt x="2268" y="1143"/>
                  </a:lnTo>
                  <a:lnTo>
                    <a:pt x="2229" y="1186"/>
                  </a:lnTo>
                  <a:lnTo>
                    <a:pt x="2190" y="1233"/>
                  </a:lnTo>
                  <a:lnTo>
                    <a:pt x="2153" y="1286"/>
                  </a:lnTo>
                  <a:lnTo>
                    <a:pt x="2117" y="1343"/>
                  </a:lnTo>
                  <a:lnTo>
                    <a:pt x="2086" y="1401"/>
                  </a:lnTo>
                  <a:lnTo>
                    <a:pt x="2059" y="1462"/>
                  </a:lnTo>
                  <a:lnTo>
                    <a:pt x="2037" y="1525"/>
                  </a:lnTo>
                  <a:lnTo>
                    <a:pt x="2094" y="1521"/>
                  </a:lnTo>
                  <a:lnTo>
                    <a:pt x="2146" y="1521"/>
                  </a:lnTo>
                  <a:lnTo>
                    <a:pt x="2193" y="1524"/>
                  </a:lnTo>
                  <a:lnTo>
                    <a:pt x="2236" y="1530"/>
                  </a:lnTo>
                  <a:lnTo>
                    <a:pt x="2273" y="1538"/>
                  </a:lnTo>
                  <a:lnTo>
                    <a:pt x="2306" y="1551"/>
                  </a:lnTo>
                  <a:lnTo>
                    <a:pt x="2333" y="1567"/>
                  </a:lnTo>
                  <a:lnTo>
                    <a:pt x="2354" y="1584"/>
                  </a:lnTo>
                  <a:lnTo>
                    <a:pt x="2370" y="1605"/>
                  </a:lnTo>
                  <a:lnTo>
                    <a:pt x="2384" y="1631"/>
                  </a:lnTo>
                  <a:lnTo>
                    <a:pt x="2394" y="1661"/>
                  </a:lnTo>
                  <a:lnTo>
                    <a:pt x="2401" y="1695"/>
                  </a:lnTo>
                  <a:lnTo>
                    <a:pt x="2405" y="1735"/>
                  </a:lnTo>
                  <a:lnTo>
                    <a:pt x="2405" y="1777"/>
                  </a:lnTo>
                  <a:lnTo>
                    <a:pt x="2402" y="1825"/>
                  </a:lnTo>
                  <a:lnTo>
                    <a:pt x="2396" y="1866"/>
                  </a:lnTo>
                  <a:lnTo>
                    <a:pt x="2386" y="1911"/>
                  </a:lnTo>
                  <a:lnTo>
                    <a:pt x="2371" y="1960"/>
                  </a:lnTo>
                  <a:lnTo>
                    <a:pt x="2351" y="2013"/>
                  </a:lnTo>
                  <a:lnTo>
                    <a:pt x="2328" y="2070"/>
                  </a:lnTo>
                  <a:lnTo>
                    <a:pt x="2299" y="2132"/>
                  </a:lnTo>
                  <a:lnTo>
                    <a:pt x="2266" y="2198"/>
                  </a:lnTo>
                  <a:lnTo>
                    <a:pt x="2235" y="2253"/>
                  </a:lnTo>
                  <a:lnTo>
                    <a:pt x="2205" y="2301"/>
                  </a:lnTo>
                  <a:lnTo>
                    <a:pt x="2178" y="2345"/>
                  </a:lnTo>
                  <a:lnTo>
                    <a:pt x="2151" y="2382"/>
                  </a:lnTo>
                  <a:lnTo>
                    <a:pt x="2126" y="2413"/>
                  </a:lnTo>
                  <a:lnTo>
                    <a:pt x="2102" y="2437"/>
                  </a:lnTo>
                  <a:lnTo>
                    <a:pt x="2081" y="2456"/>
                  </a:lnTo>
                  <a:lnTo>
                    <a:pt x="2048" y="2476"/>
                  </a:lnTo>
                  <a:lnTo>
                    <a:pt x="2015" y="2487"/>
                  </a:lnTo>
                  <a:lnTo>
                    <a:pt x="1983" y="2491"/>
                  </a:lnTo>
                  <a:lnTo>
                    <a:pt x="1950" y="2484"/>
                  </a:lnTo>
                  <a:lnTo>
                    <a:pt x="1918" y="2471"/>
                  </a:lnTo>
                  <a:lnTo>
                    <a:pt x="1885" y="2450"/>
                  </a:lnTo>
                  <a:lnTo>
                    <a:pt x="1853" y="2419"/>
                  </a:lnTo>
                  <a:lnTo>
                    <a:pt x="1825" y="2386"/>
                  </a:lnTo>
                  <a:lnTo>
                    <a:pt x="1799" y="2346"/>
                  </a:lnTo>
                  <a:lnTo>
                    <a:pt x="1776" y="2301"/>
                  </a:lnTo>
                  <a:lnTo>
                    <a:pt x="1755" y="2251"/>
                  </a:lnTo>
                  <a:lnTo>
                    <a:pt x="1738" y="2200"/>
                  </a:lnTo>
                  <a:lnTo>
                    <a:pt x="1724" y="2151"/>
                  </a:lnTo>
                  <a:lnTo>
                    <a:pt x="1713" y="2105"/>
                  </a:lnTo>
                  <a:lnTo>
                    <a:pt x="1706" y="2060"/>
                  </a:lnTo>
                  <a:lnTo>
                    <a:pt x="1699" y="2016"/>
                  </a:lnTo>
                  <a:lnTo>
                    <a:pt x="1693" y="1964"/>
                  </a:lnTo>
                  <a:lnTo>
                    <a:pt x="1687" y="1906"/>
                  </a:lnTo>
                  <a:lnTo>
                    <a:pt x="1680" y="1841"/>
                  </a:lnTo>
                  <a:lnTo>
                    <a:pt x="1675" y="1792"/>
                  </a:lnTo>
                  <a:lnTo>
                    <a:pt x="1670" y="1747"/>
                  </a:lnTo>
                  <a:lnTo>
                    <a:pt x="1665" y="1710"/>
                  </a:lnTo>
                  <a:lnTo>
                    <a:pt x="1661" y="1679"/>
                  </a:lnTo>
                  <a:lnTo>
                    <a:pt x="1657" y="1656"/>
                  </a:lnTo>
                  <a:lnTo>
                    <a:pt x="1642" y="1575"/>
                  </a:lnTo>
                  <a:lnTo>
                    <a:pt x="1629" y="1503"/>
                  </a:lnTo>
                  <a:lnTo>
                    <a:pt x="1616" y="1437"/>
                  </a:lnTo>
                  <a:lnTo>
                    <a:pt x="1605" y="1380"/>
                  </a:lnTo>
                  <a:lnTo>
                    <a:pt x="1594" y="1331"/>
                  </a:lnTo>
                  <a:lnTo>
                    <a:pt x="1585" y="1289"/>
                  </a:lnTo>
                  <a:lnTo>
                    <a:pt x="1577" y="1254"/>
                  </a:lnTo>
                  <a:lnTo>
                    <a:pt x="1568" y="1228"/>
                  </a:lnTo>
                  <a:lnTo>
                    <a:pt x="1544" y="1165"/>
                  </a:lnTo>
                  <a:lnTo>
                    <a:pt x="1513" y="1104"/>
                  </a:lnTo>
                  <a:lnTo>
                    <a:pt x="1476" y="1047"/>
                  </a:lnTo>
                  <a:lnTo>
                    <a:pt x="1444" y="1010"/>
                  </a:lnTo>
                  <a:lnTo>
                    <a:pt x="1412" y="979"/>
                  </a:lnTo>
                  <a:lnTo>
                    <a:pt x="1378" y="958"/>
                  </a:lnTo>
                  <a:lnTo>
                    <a:pt x="1344" y="943"/>
                  </a:lnTo>
                  <a:lnTo>
                    <a:pt x="1300" y="935"/>
                  </a:lnTo>
                  <a:lnTo>
                    <a:pt x="1256" y="932"/>
                  </a:lnTo>
                  <a:lnTo>
                    <a:pt x="1210" y="935"/>
                  </a:lnTo>
                  <a:lnTo>
                    <a:pt x="1163" y="945"/>
                  </a:lnTo>
                  <a:lnTo>
                    <a:pt x="1113" y="960"/>
                  </a:lnTo>
                  <a:lnTo>
                    <a:pt x="1063" y="981"/>
                  </a:lnTo>
                  <a:lnTo>
                    <a:pt x="1011" y="1009"/>
                  </a:lnTo>
                  <a:lnTo>
                    <a:pt x="970" y="1035"/>
                  </a:lnTo>
                  <a:lnTo>
                    <a:pt x="925" y="1065"/>
                  </a:lnTo>
                  <a:lnTo>
                    <a:pt x="877" y="1101"/>
                  </a:lnTo>
                  <a:lnTo>
                    <a:pt x="827" y="1140"/>
                  </a:lnTo>
                  <a:lnTo>
                    <a:pt x="772" y="1183"/>
                  </a:lnTo>
                  <a:lnTo>
                    <a:pt x="715" y="1232"/>
                  </a:lnTo>
                  <a:lnTo>
                    <a:pt x="654" y="1285"/>
                  </a:lnTo>
                  <a:lnTo>
                    <a:pt x="596" y="1338"/>
                  </a:lnTo>
                  <a:lnTo>
                    <a:pt x="540" y="1385"/>
                  </a:lnTo>
                  <a:lnTo>
                    <a:pt x="491" y="1428"/>
                  </a:lnTo>
                  <a:lnTo>
                    <a:pt x="445" y="1467"/>
                  </a:lnTo>
                  <a:lnTo>
                    <a:pt x="404" y="1500"/>
                  </a:lnTo>
                  <a:lnTo>
                    <a:pt x="367" y="1527"/>
                  </a:lnTo>
                  <a:lnTo>
                    <a:pt x="334" y="1551"/>
                  </a:lnTo>
                  <a:lnTo>
                    <a:pt x="334" y="1569"/>
                  </a:lnTo>
                  <a:lnTo>
                    <a:pt x="361" y="1587"/>
                  </a:lnTo>
                  <a:lnTo>
                    <a:pt x="383" y="1609"/>
                  </a:lnTo>
                  <a:lnTo>
                    <a:pt x="401" y="1637"/>
                  </a:lnTo>
                  <a:lnTo>
                    <a:pt x="414" y="1658"/>
                  </a:lnTo>
                  <a:lnTo>
                    <a:pt x="427" y="1673"/>
                  </a:lnTo>
                  <a:lnTo>
                    <a:pt x="442" y="1684"/>
                  </a:lnTo>
                  <a:lnTo>
                    <a:pt x="457" y="1689"/>
                  </a:lnTo>
                  <a:lnTo>
                    <a:pt x="487" y="1690"/>
                  </a:lnTo>
                  <a:lnTo>
                    <a:pt x="520" y="1688"/>
                  </a:lnTo>
                  <a:lnTo>
                    <a:pt x="559" y="1679"/>
                  </a:lnTo>
                  <a:lnTo>
                    <a:pt x="600" y="1667"/>
                  </a:lnTo>
                  <a:lnTo>
                    <a:pt x="642" y="1655"/>
                  </a:lnTo>
                  <a:lnTo>
                    <a:pt x="682" y="1645"/>
                  </a:lnTo>
                  <a:lnTo>
                    <a:pt x="718" y="1641"/>
                  </a:lnTo>
                  <a:lnTo>
                    <a:pt x="751" y="1640"/>
                  </a:lnTo>
                  <a:lnTo>
                    <a:pt x="776" y="1643"/>
                  </a:lnTo>
                  <a:lnTo>
                    <a:pt x="799" y="1653"/>
                  </a:lnTo>
                  <a:lnTo>
                    <a:pt x="822" y="1669"/>
                  </a:lnTo>
                  <a:lnTo>
                    <a:pt x="841" y="1690"/>
                  </a:lnTo>
                  <a:lnTo>
                    <a:pt x="860" y="1718"/>
                  </a:lnTo>
                  <a:lnTo>
                    <a:pt x="886" y="1767"/>
                  </a:lnTo>
                  <a:lnTo>
                    <a:pt x="908" y="1818"/>
                  </a:lnTo>
                  <a:lnTo>
                    <a:pt x="928" y="1876"/>
                  </a:lnTo>
                  <a:lnTo>
                    <a:pt x="948" y="1944"/>
                  </a:lnTo>
                  <a:lnTo>
                    <a:pt x="957" y="1977"/>
                  </a:lnTo>
                  <a:lnTo>
                    <a:pt x="965" y="2006"/>
                  </a:lnTo>
                  <a:lnTo>
                    <a:pt x="973" y="2029"/>
                  </a:lnTo>
                  <a:lnTo>
                    <a:pt x="980" y="2049"/>
                  </a:lnTo>
                  <a:lnTo>
                    <a:pt x="993" y="2083"/>
                  </a:lnTo>
                  <a:lnTo>
                    <a:pt x="1005" y="2125"/>
                  </a:lnTo>
                  <a:lnTo>
                    <a:pt x="1020" y="2174"/>
                  </a:lnTo>
                  <a:lnTo>
                    <a:pt x="1037" y="2231"/>
                  </a:lnTo>
                  <a:lnTo>
                    <a:pt x="1055" y="2296"/>
                  </a:lnTo>
                  <a:lnTo>
                    <a:pt x="1075" y="2368"/>
                  </a:lnTo>
                  <a:lnTo>
                    <a:pt x="1096" y="2449"/>
                  </a:lnTo>
                  <a:lnTo>
                    <a:pt x="1119" y="2536"/>
                  </a:lnTo>
                  <a:lnTo>
                    <a:pt x="1141" y="2628"/>
                  </a:lnTo>
                  <a:lnTo>
                    <a:pt x="1164" y="2712"/>
                  </a:lnTo>
                  <a:lnTo>
                    <a:pt x="1184" y="2787"/>
                  </a:lnTo>
                  <a:lnTo>
                    <a:pt x="1203" y="2855"/>
                  </a:lnTo>
                  <a:lnTo>
                    <a:pt x="1221" y="2916"/>
                  </a:lnTo>
                  <a:lnTo>
                    <a:pt x="1238" y="2968"/>
                  </a:lnTo>
                  <a:lnTo>
                    <a:pt x="1253" y="3014"/>
                  </a:lnTo>
                  <a:lnTo>
                    <a:pt x="1268" y="3051"/>
                  </a:lnTo>
                  <a:lnTo>
                    <a:pt x="1300" y="3120"/>
                  </a:lnTo>
                  <a:lnTo>
                    <a:pt x="1335" y="3183"/>
                  </a:lnTo>
                  <a:lnTo>
                    <a:pt x="1371" y="3236"/>
                  </a:lnTo>
                  <a:lnTo>
                    <a:pt x="1409" y="3283"/>
                  </a:lnTo>
                  <a:lnTo>
                    <a:pt x="1450" y="3323"/>
                  </a:lnTo>
                  <a:lnTo>
                    <a:pt x="1492" y="3354"/>
                  </a:lnTo>
                  <a:lnTo>
                    <a:pt x="1537" y="3376"/>
                  </a:lnTo>
                  <a:lnTo>
                    <a:pt x="1593" y="3389"/>
                  </a:lnTo>
                  <a:lnTo>
                    <a:pt x="1649" y="3393"/>
                  </a:lnTo>
                  <a:lnTo>
                    <a:pt x="1704" y="3391"/>
                  </a:lnTo>
                  <a:lnTo>
                    <a:pt x="1759" y="3381"/>
                  </a:lnTo>
                  <a:lnTo>
                    <a:pt x="1813" y="3365"/>
                  </a:lnTo>
                  <a:lnTo>
                    <a:pt x="1864" y="3346"/>
                  </a:lnTo>
                  <a:lnTo>
                    <a:pt x="1913" y="3324"/>
                  </a:lnTo>
                  <a:lnTo>
                    <a:pt x="1958" y="3298"/>
                  </a:lnTo>
                  <a:lnTo>
                    <a:pt x="2043" y="3245"/>
                  </a:lnTo>
                  <a:lnTo>
                    <a:pt x="2127" y="3184"/>
                  </a:lnTo>
                  <a:lnTo>
                    <a:pt x="2210" y="3118"/>
                  </a:lnTo>
                  <a:lnTo>
                    <a:pt x="2292" y="3043"/>
                  </a:lnTo>
                  <a:lnTo>
                    <a:pt x="2374" y="2963"/>
                  </a:lnTo>
                  <a:lnTo>
                    <a:pt x="2454" y="2875"/>
                  </a:lnTo>
                  <a:lnTo>
                    <a:pt x="2534" y="2781"/>
                  </a:lnTo>
                  <a:lnTo>
                    <a:pt x="2612" y="2680"/>
                  </a:lnTo>
                  <a:lnTo>
                    <a:pt x="2700" y="2559"/>
                  </a:lnTo>
                  <a:lnTo>
                    <a:pt x="2783" y="2435"/>
                  </a:lnTo>
                  <a:lnTo>
                    <a:pt x="2860" y="2309"/>
                  </a:lnTo>
                  <a:lnTo>
                    <a:pt x="2933" y="2180"/>
                  </a:lnTo>
                  <a:lnTo>
                    <a:pt x="3000" y="2050"/>
                  </a:lnTo>
                  <a:lnTo>
                    <a:pt x="3062" y="1918"/>
                  </a:lnTo>
                  <a:lnTo>
                    <a:pt x="3100" y="1831"/>
                  </a:lnTo>
                  <a:lnTo>
                    <a:pt x="3135" y="1750"/>
                  </a:lnTo>
                  <a:lnTo>
                    <a:pt x="3166" y="1674"/>
                  </a:lnTo>
                  <a:lnTo>
                    <a:pt x="3193" y="1603"/>
                  </a:lnTo>
                  <a:lnTo>
                    <a:pt x="3218" y="1537"/>
                  </a:lnTo>
                  <a:lnTo>
                    <a:pt x="3238" y="1477"/>
                  </a:lnTo>
                  <a:lnTo>
                    <a:pt x="3255" y="1422"/>
                  </a:lnTo>
                  <a:lnTo>
                    <a:pt x="3269" y="1371"/>
                  </a:lnTo>
                  <a:lnTo>
                    <a:pt x="3279" y="1327"/>
                  </a:lnTo>
                  <a:lnTo>
                    <a:pt x="3287" y="1265"/>
                  </a:lnTo>
                  <a:lnTo>
                    <a:pt x="3291" y="1208"/>
                  </a:lnTo>
                  <a:lnTo>
                    <a:pt x="3289" y="1155"/>
                  </a:lnTo>
                  <a:lnTo>
                    <a:pt x="3281" y="1106"/>
                  </a:lnTo>
                  <a:lnTo>
                    <a:pt x="3268" y="1061"/>
                  </a:lnTo>
                  <a:lnTo>
                    <a:pt x="3248" y="1020"/>
                  </a:lnTo>
                  <a:lnTo>
                    <a:pt x="3223" y="983"/>
                  </a:lnTo>
                  <a:lnTo>
                    <a:pt x="3194" y="951"/>
                  </a:lnTo>
                  <a:lnTo>
                    <a:pt x="3160" y="924"/>
                  </a:lnTo>
                  <a:lnTo>
                    <a:pt x="3122" y="900"/>
                  </a:lnTo>
                  <a:lnTo>
                    <a:pt x="3080" y="883"/>
                  </a:lnTo>
                  <a:lnTo>
                    <a:pt x="3033" y="868"/>
                  </a:lnTo>
                  <a:lnTo>
                    <a:pt x="2982" y="859"/>
                  </a:lnTo>
                  <a:lnTo>
                    <a:pt x="2927" y="854"/>
                  </a:lnTo>
                  <a:lnTo>
                    <a:pt x="2867" y="853"/>
                  </a:lnTo>
                  <a:close/>
                  <a:moveTo>
                    <a:pt x="752" y="0"/>
                  </a:moveTo>
                  <a:lnTo>
                    <a:pt x="3263" y="0"/>
                  </a:lnTo>
                  <a:lnTo>
                    <a:pt x="3338" y="2"/>
                  </a:lnTo>
                  <a:lnTo>
                    <a:pt x="3413" y="13"/>
                  </a:lnTo>
                  <a:lnTo>
                    <a:pt x="3483" y="31"/>
                  </a:lnTo>
                  <a:lnTo>
                    <a:pt x="3551" y="54"/>
                  </a:lnTo>
                  <a:lnTo>
                    <a:pt x="3616" y="85"/>
                  </a:lnTo>
                  <a:lnTo>
                    <a:pt x="3678" y="124"/>
                  </a:lnTo>
                  <a:lnTo>
                    <a:pt x="3737" y="168"/>
                  </a:lnTo>
                  <a:lnTo>
                    <a:pt x="3794" y="220"/>
                  </a:lnTo>
                  <a:lnTo>
                    <a:pt x="3846" y="277"/>
                  </a:lnTo>
                  <a:lnTo>
                    <a:pt x="3891" y="335"/>
                  </a:lnTo>
                  <a:lnTo>
                    <a:pt x="3930" y="398"/>
                  </a:lnTo>
                  <a:lnTo>
                    <a:pt x="3961" y="462"/>
                  </a:lnTo>
                  <a:lnTo>
                    <a:pt x="3984" y="530"/>
                  </a:lnTo>
                  <a:lnTo>
                    <a:pt x="4001" y="601"/>
                  </a:lnTo>
                  <a:lnTo>
                    <a:pt x="4011" y="674"/>
                  </a:lnTo>
                  <a:lnTo>
                    <a:pt x="4015" y="751"/>
                  </a:lnTo>
                  <a:lnTo>
                    <a:pt x="4015" y="3254"/>
                  </a:lnTo>
                  <a:lnTo>
                    <a:pt x="4011" y="3330"/>
                  </a:lnTo>
                  <a:lnTo>
                    <a:pt x="4001" y="3403"/>
                  </a:lnTo>
                  <a:lnTo>
                    <a:pt x="3984" y="3474"/>
                  </a:lnTo>
                  <a:lnTo>
                    <a:pt x="3961" y="3542"/>
                  </a:lnTo>
                  <a:lnTo>
                    <a:pt x="3930" y="3607"/>
                  </a:lnTo>
                  <a:lnTo>
                    <a:pt x="3891" y="3669"/>
                  </a:lnTo>
                  <a:lnTo>
                    <a:pt x="3846" y="3729"/>
                  </a:lnTo>
                  <a:lnTo>
                    <a:pt x="3794" y="3784"/>
                  </a:lnTo>
                  <a:lnTo>
                    <a:pt x="3737" y="3836"/>
                  </a:lnTo>
                  <a:lnTo>
                    <a:pt x="3678" y="3881"/>
                  </a:lnTo>
                  <a:lnTo>
                    <a:pt x="3616" y="3919"/>
                  </a:lnTo>
                  <a:lnTo>
                    <a:pt x="3551" y="3950"/>
                  </a:lnTo>
                  <a:lnTo>
                    <a:pt x="3483" y="3975"/>
                  </a:lnTo>
                  <a:lnTo>
                    <a:pt x="3413" y="3991"/>
                  </a:lnTo>
                  <a:lnTo>
                    <a:pt x="3338" y="4002"/>
                  </a:lnTo>
                  <a:lnTo>
                    <a:pt x="3263" y="4006"/>
                  </a:lnTo>
                  <a:lnTo>
                    <a:pt x="752" y="4006"/>
                  </a:lnTo>
                  <a:lnTo>
                    <a:pt x="677" y="4002"/>
                  </a:lnTo>
                  <a:lnTo>
                    <a:pt x="603" y="3991"/>
                  </a:lnTo>
                  <a:lnTo>
                    <a:pt x="533" y="3975"/>
                  </a:lnTo>
                  <a:lnTo>
                    <a:pt x="465" y="3950"/>
                  </a:lnTo>
                  <a:lnTo>
                    <a:pt x="399" y="3919"/>
                  </a:lnTo>
                  <a:lnTo>
                    <a:pt x="337" y="3881"/>
                  </a:lnTo>
                  <a:lnTo>
                    <a:pt x="277" y="3836"/>
                  </a:lnTo>
                  <a:lnTo>
                    <a:pt x="220" y="3784"/>
                  </a:lnTo>
                  <a:lnTo>
                    <a:pt x="170" y="3729"/>
                  </a:lnTo>
                  <a:lnTo>
                    <a:pt x="124" y="3669"/>
                  </a:lnTo>
                  <a:lnTo>
                    <a:pt x="87" y="3607"/>
                  </a:lnTo>
                  <a:lnTo>
                    <a:pt x="56" y="3542"/>
                  </a:lnTo>
                  <a:lnTo>
                    <a:pt x="31" y="3474"/>
                  </a:lnTo>
                  <a:lnTo>
                    <a:pt x="13" y="3403"/>
                  </a:lnTo>
                  <a:lnTo>
                    <a:pt x="3" y="3330"/>
                  </a:lnTo>
                  <a:lnTo>
                    <a:pt x="0" y="3254"/>
                  </a:lnTo>
                  <a:lnTo>
                    <a:pt x="0" y="2012"/>
                  </a:lnTo>
                  <a:lnTo>
                    <a:pt x="0" y="751"/>
                  </a:lnTo>
                  <a:lnTo>
                    <a:pt x="3" y="674"/>
                  </a:lnTo>
                  <a:lnTo>
                    <a:pt x="13" y="601"/>
                  </a:lnTo>
                  <a:lnTo>
                    <a:pt x="31" y="530"/>
                  </a:lnTo>
                  <a:lnTo>
                    <a:pt x="56" y="462"/>
                  </a:lnTo>
                  <a:lnTo>
                    <a:pt x="87" y="398"/>
                  </a:lnTo>
                  <a:lnTo>
                    <a:pt x="124" y="335"/>
                  </a:lnTo>
                  <a:lnTo>
                    <a:pt x="170" y="277"/>
                  </a:lnTo>
                  <a:lnTo>
                    <a:pt x="220" y="220"/>
                  </a:lnTo>
                  <a:lnTo>
                    <a:pt x="277" y="168"/>
                  </a:lnTo>
                  <a:lnTo>
                    <a:pt x="337" y="124"/>
                  </a:lnTo>
                  <a:lnTo>
                    <a:pt x="399" y="85"/>
                  </a:lnTo>
                  <a:lnTo>
                    <a:pt x="465" y="54"/>
                  </a:lnTo>
                  <a:lnTo>
                    <a:pt x="533" y="31"/>
                  </a:lnTo>
                  <a:lnTo>
                    <a:pt x="603" y="13"/>
                  </a:lnTo>
                  <a:lnTo>
                    <a:pt x="677" y="2"/>
                  </a:lnTo>
                  <a:lnTo>
                    <a:pt x="7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19"/>
            <p:cNvSpPr>
              <a:spLocks noEditPoints="1"/>
            </p:cNvSpPr>
            <p:nvPr/>
          </p:nvSpPr>
          <p:spPr bwMode="auto">
            <a:xfrm>
              <a:off x="11425716" y="1921762"/>
              <a:ext cx="452587" cy="452588"/>
            </a:xfrm>
            <a:custGeom>
              <a:avLst/>
              <a:gdLst>
                <a:gd name="T0" fmla="*/ 1521 w 3479"/>
                <a:gd name="T1" fmla="*/ 581 h 3479"/>
                <a:gd name="T2" fmla="*/ 1502 w 3479"/>
                <a:gd name="T3" fmla="*/ 676 h 3479"/>
                <a:gd name="T4" fmla="*/ 1474 w 3479"/>
                <a:gd name="T5" fmla="*/ 773 h 3479"/>
                <a:gd name="T6" fmla="*/ 1431 w 3479"/>
                <a:gd name="T7" fmla="*/ 866 h 3479"/>
                <a:gd name="T8" fmla="*/ 1365 w 3479"/>
                <a:gd name="T9" fmla="*/ 949 h 3479"/>
                <a:gd name="T10" fmla="*/ 1274 w 3479"/>
                <a:gd name="T11" fmla="*/ 1016 h 3479"/>
                <a:gd name="T12" fmla="*/ 1148 w 3479"/>
                <a:gd name="T13" fmla="*/ 1063 h 3479"/>
                <a:gd name="T14" fmla="*/ 1044 w 3479"/>
                <a:gd name="T15" fmla="*/ 1566 h 3479"/>
                <a:gd name="T16" fmla="*/ 1393 w 3479"/>
                <a:gd name="T17" fmla="*/ 2432 h 3479"/>
                <a:gd name="T18" fmla="*/ 1421 w 3479"/>
                <a:gd name="T19" fmla="*/ 2573 h 3479"/>
                <a:gd name="T20" fmla="*/ 1483 w 3479"/>
                <a:gd name="T21" fmla="*/ 2703 h 3479"/>
                <a:gd name="T22" fmla="*/ 1579 w 3479"/>
                <a:gd name="T23" fmla="*/ 2813 h 3479"/>
                <a:gd name="T24" fmla="*/ 1709 w 3479"/>
                <a:gd name="T25" fmla="*/ 2899 h 3479"/>
                <a:gd name="T26" fmla="*/ 1872 w 3479"/>
                <a:gd name="T27" fmla="*/ 2955 h 3479"/>
                <a:gd name="T28" fmla="*/ 2071 w 3479"/>
                <a:gd name="T29" fmla="*/ 2975 h 3479"/>
                <a:gd name="T30" fmla="*/ 2208 w 3479"/>
                <a:gd name="T31" fmla="*/ 2972 h 3479"/>
                <a:gd name="T32" fmla="*/ 2325 w 3479"/>
                <a:gd name="T33" fmla="*/ 2966 h 3479"/>
                <a:gd name="T34" fmla="*/ 2405 w 3479"/>
                <a:gd name="T35" fmla="*/ 2960 h 3479"/>
                <a:gd name="T36" fmla="*/ 2435 w 3479"/>
                <a:gd name="T37" fmla="*/ 2957 h 3479"/>
                <a:gd name="T38" fmla="*/ 2067 w 3479"/>
                <a:gd name="T39" fmla="*/ 2434 h 3479"/>
                <a:gd name="T40" fmla="*/ 1984 w 3479"/>
                <a:gd name="T41" fmla="*/ 2416 h 3479"/>
                <a:gd name="T42" fmla="*/ 1939 w 3479"/>
                <a:gd name="T43" fmla="*/ 2377 h 3479"/>
                <a:gd name="T44" fmla="*/ 1918 w 3479"/>
                <a:gd name="T45" fmla="*/ 2319 h 3479"/>
                <a:gd name="T46" fmla="*/ 1913 w 3479"/>
                <a:gd name="T47" fmla="*/ 2244 h 3479"/>
                <a:gd name="T48" fmla="*/ 2435 w 3479"/>
                <a:gd name="T49" fmla="*/ 1044 h 3479"/>
                <a:gd name="T50" fmla="*/ 1531 w 3479"/>
                <a:gd name="T51" fmla="*/ 522 h 3479"/>
                <a:gd name="T52" fmla="*/ 3177 w 3479"/>
                <a:gd name="T53" fmla="*/ 3 h 3479"/>
                <a:gd name="T54" fmla="*/ 3306 w 3479"/>
                <a:gd name="T55" fmla="*/ 47 h 3479"/>
                <a:gd name="T56" fmla="*/ 3406 w 3479"/>
                <a:gd name="T57" fmla="*/ 136 h 3479"/>
                <a:gd name="T58" fmla="*/ 3466 w 3479"/>
                <a:gd name="T59" fmla="*/ 256 h 3479"/>
                <a:gd name="T60" fmla="*/ 3479 w 3479"/>
                <a:gd name="T61" fmla="*/ 3131 h 3479"/>
                <a:gd name="T62" fmla="*/ 3452 w 3479"/>
                <a:gd name="T63" fmla="*/ 3266 h 3479"/>
                <a:gd name="T64" fmla="*/ 3377 w 3479"/>
                <a:gd name="T65" fmla="*/ 3377 h 3479"/>
                <a:gd name="T66" fmla="*/ 3266 w 3479"/>
                <a:gd name="T67" fmla="*/ 3452 h 3479"/>
                <a:gd name="T68" fmla="*/ 3131 w 3479"/>
                <a:gd name="T69" fmla="*/ 3479 h 3479"/>
                <a:gd name="T70" fmla="*/ 256 w 3479"/>
                <a:gd name="T71" fmla="*/ 3466 h 3479"/>
                <a:gd name="T72" fmla="*/ 136 w 3479"/>
                <a:gd name="T73" fmla="*/ 3406 h 3479"/>
                <a:gd name="T74" fmla="*/ 47 w 3479"/>
                <a:gd name="T75" fmla="*/ 3306 h 3479"/>
                <a:gd name="T76" fmla="*/ 3 w 3479"/>
                <a:gd name="T77" fmla="*/ 3177 h 3479"/>
                <a:gd name="T78" fmla="*/ 3 w 3479"/>
                <a:gd name="T79" fmla="*/ 302 h 3479"/>
                <a:gd name="T80" fmla="*/ 47 w 3479"/>
                <a:gd name="T81" fmla="*/ 173 h 3479"/>
                <a:gd name="T82" fmla="*/ 136 w 3479"/>
                <a:gd name="T83" fmla="*/ 73 h 3479"/>
                <a:gd name="T84" fmla="*/ 256 w 3479"/>
                <a:gd name="T85" fmla="*/ 13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79" h="3479">
                  <a:moveTo>
                    <a:pt x="1531" y="522"/>
                  </a:moveTo>
                  <a:lnTo>
                    <a:pt x="1525" y="550"/>
                  </a:lnTo>
                  <a:lnTo>
                    <a:pt x="1521" y="581"/>
                  </a:lnTo>
                  <a:lnTo>
                    <a:pt x="1515" y="611"/>
                  </a:lnTo>
                  <a:lnTo>
                    <a:pt x="1510" y="643"/>
                  </a:lnTo>
                  <a:lnTo>
                    <a:pt x="1502" y="676"/>
                  </a:lnTo>
                  <a:lnTo>
                    <a:pt x="1494" y="708"/>
                  </a:lnTo>
                  <a:lnTo>
                    <a:pt x="1485" y="740"/>
                  </a:lnTo>
                  <a:lnTo>
                    <a:pt x="1474" y="773"/>
                  </a:lnTo>
                  <a:lnTo>
                    <a:pt x="1461" y="804"/>
                  </a:lnTo>
                  <a:lnTo>
                    <a:pt x="1447" y="835"/>
                  </a:lnTo>
                  <a:lnTo>
                    <a:pt x="1431" y="866"/>
                  </a:lnTo>
                  <a:lnTo>
                    <a:pt x="1412" y="894"/>
                  </a:lnTo>
                  <a:lnTo>
                    <a:pt x="1389" y="922"/>
                  </a:lnTo>
                  <a:lnTo>
                    <a:pt x="1365" y="949"/>
                  </a:lnTo>
                  <a:lnTo>
                    <a:pt x="1338" y="973"/>
                  </a:lnTo>
                  <a:lnTo>
                    <a:pt x="1307" y="996"/>
                  </a:lnTo>
                  <a:lnTo>
                    <a:pt x="1274" y="1016"/>
                  </a:lnTo>
                  <a:lnTo>
                    <a:pt x="1236" y="1034"/>
                  </a:lnTo>
                  <a:lnTo>
                    <a:pt x="1194" y="1050"/>
                  </a:lnTo>
                  <a:lnTo>
                    <a:pt x="1148" y="1063"/>
                  </a:lnTo>
                  <a:lnTo>
                    <a:pt x="1099" y="1072"/>
                  </a:lnTo>
                  <a:lnTo>
                    <a:pt x="1044" y="1078"/>
                  </a:lnTo>
                  <a:lnTo>
                    <a:pt x="1044" y="1566"/>
                  </a:lnTo>
                  <a:lnTo>
                    <a:pt x="1392" y="1566"/>
                  </a:lnTo>
                  <a:lnTo>
                    <a:pt x="1392" y="2384"/>
                  </a:lnTo>
                  <a:lnTo>
                    <a:pt x="1393" y="2432"/>
                  </a:lnTo>
                  <a:lnTo>
                    <a:pt x="1399" y="2481"/>
                  </a:lnTo>
                  <a:lnTo>
                    <a:pt x="1408" y="2528"/>
                  </a:lnTo>
                  <a:lnTo>
                    <a:pt x="1421" y="2573"/>
                  </a:lnTo>
                  <a:lnTo>
                    <a:pt x="1438" y="2619"/>
                  </a:lnTo>
                  <a:lnTo>
                    <a:pt x="1459" y="2662"/>
                  </a:lnTo>
                  <a:lnTo>
                    <a:pt x="1483" y="2703"/>
                  </a:lnTo>
                  <a:lnTo>
                    <a:pt x="1512" y="2742"/>
                  </a:lnTo>
                  <a:lnTo>
                    <a:pt x="1543" y="2779"/>
                  </a:lnTo>
                  <a:lnTo>
                    <a:pt x="1579" y="2813"/>
                  </a:lnTo>
                  <a:lnTo>
                    <a:pt x="1619" y="2844"/>
                  </a:lnTo>
                  <a:lnTo>
                    <a:pt x="1663" y="2873"/>
                  </a:lnTo>
                  <a:lnTo>
                    <a:pt x="1709" y="2899"/>
                  </a:lnTo>
                  <a:lnTo>
                    <a:pt x="1760" y="2921"/>
                  </a:lnTo>
                  <a:lnTo>
                    <a:pt x="1814" y="2940"/>
                  </a:lnTo>
                  <a:lnTo>
                    <a:pt x="1872" y="2955"/>
                  </a:lnTo>
                  <a:lnTo>
                    <a:pt x="1935" y="2966"/>
                  </a:lnTo>
                  <a:lnTo>
                    <a:pt x="2001" y="2972"/>
                  </a:lnTo>
                  <a:lnTo>
                    <a:pt x="2071" y="2975"/>
                  </a:lnTo>
                  <a:lnTo>
                    <a:pt x="2117" y="2974"/>
                  </a:lnTo>
                  <a:lnTo>
                    <a:pt x="2163" y="2973"/>
                  </a:lnTo>
                  <a:lnTo>
                    <a:pt x="2208" y="2972"/>
                  </a:lnTo>
                  <a:lnTo>
                    <a:pt x="2250" y="2970"/>
                  </a:lnTo>
                  <a:lnTo>
                    <a:pt x="2289" y="2968"/>
                  </a:lnTo>
                  <a:lnTo>
                    <a:pt x="2325" y="2966"/>
                  </a:lnTo>
                  <a:lnTo>
                    <a:pt x="2356" y="2963"/>
                  </a:lnTo>
                  <a:lnTo>
                    <a:pt x="2383" y="2962"/>
                  </a:lnTo>
                  <a:lnTo>
                    <a:pt x="2405" y="2960"/>
                  </a:lnTo>
                  <a:lnTo>
                    <a:pt x="2422" y="2959"/>
                  </a:lnTo>
                  <a:lnTo>
                    <a:pt x="2431" y="2958"/>
                  </a:lnTo>
                  <a:lnTo>
                    <a:pt x="2435" y="2957"/>
                  </a:lnTo>
                  <a:lnTo>
                    <a:pt x="2435" y="2435"/>
                  </a:lnTo>
                  <a:lnTo>
                    <a:pt x="2105" y="2435"/>
                  </a:lnTo>
                  <a:lnTo>
                    <a:pt x="2067" y="2434"/>
                  </a:lnTo>
                  <a:lnTo>
                    <a:pt x="2035" y="2430"/>
                  </a:lnTo>
                  <a:lnTo>
                    <a:pt x="2007" y="2424"/>
                  </a:lnTo>
                  <a:lnTo>
                    <a:pt x="1984" y="2416"/>
                  </a:lnTo>
                  <a:lnTo>
                    <a:pt x="1965" y="2405"/>
                  </a:lnTo>
                  <a:lnTo>
                    <a:pt x="1950" y="2392"/>
                  </a:lnTo>
                  <a:lnTo>
                    <a:pt x="1939" y="2377"/>
                  </a:lnTo>
                  <a:lnTo>
                    <a:pt x="1929" y="2360"/>
                  </a:lnTo>
                  <a:lnTo>
                    <a:pt x="1923" y="2340"/>
                  </a:lnTo>
                  <a:lnTo>
                    <a:pt x="1918" y="2319"/>
                  </a:lnTo>
                  <a:lnTo>
                    <a:pt x="1916" y="2296"/>
                  </a:lnTo>
                  <a:lnTo>
                    <a:pt x="1915" y="2271"/>
                  </a:lnTo>
                  <a:lnTo>
                    <a:pt x="1913" y="2244"/>
                  </a:lnTo>
                  <a:lnTo>
                    <a:pt x="1913" y="1566"/>
                  </a:lnTo>
                  <a:lnTo>
                    <a:pt x="2435" y="1566"/>
                  </a:lnTo>
                  <a:lnTo>
                    <a:pt x="2435" y="1044"/>
                  </a:lnTo>
                  <a:lnTo>
                    <a:pt x="1913" y="1044"/>
                  </a:lnTo>
                  <a:lnTo>
                    <a:pt x="1913" y="522"/>
                  </a:lnTo>
                  <a:lnTo>
                    <a:pt x="1531" y="522"/>
                  </a:lnTo>
                  <a:close/>
                  <a:moveTo>
                    <a:pt x="348" y="0"/>
                  </a:moveTo>
                  <a:lnTo>
                    <a:pt x="3131" y="0"/>
                  </a:lnTo>
                  <a:lnTo>
                    <a:pt x="3177" y="3"/>
                  </a:lnTo>
                  <a:lnTo>
                    <a:pt x="3223" y="13"/>
                  </a:lnTo>
                  <a:lnTo>
                    <a:pt x="3266" y="27"/>
                  </a:lnTo>
                  <a:lnTo>
                    <a:pt x="3306" y="47"/>
                  </a:lnTo>
                  <a:lnTo>
                    <a:pt x="3343" y="73"/>
                  </a:lnTo>
                  <a:lnTo>
                    <a:pt x="3377" y="102"/>
                  </a:lnTo>
                  <a:lnTo>
                    <a:pt x="3406" y="136"/>
                  </a:lnTo>
                  <a:lnTo>
                    <a:pt x="3432" y="173"/>
                  </a:lnTo>
                  <a:lnTo>
                    <a:pt x="3452" y="213"/>
                  </a:lnTo>
                  <a:lnTo>
                    <a:pt x="3466" y="256"/>
                  </a:lnTo>
                  <a:lnTo>
                    <a:pt x="3476" y="302"/>
                  </a:lnTo>
                  <a:lnTo>
                    <a:pt x="3479" y="348"/>
                  </a:lnTo>
                  <a:lnTo>
                    <a:pt x="3479" y="3131"/>
                  </a:lnTo>
                  <a:lnTo>
                    <a:pt x="3476" y="3177"/>
                  </a:lnTo>
                  <a:lnTo>
                    <a:pt x="3466" y="3223"/>
                  </a:lnTo>
                  <a:lnTo>
                    <a:pt x="3452" y="3266"/>
                  </a:lnTo>
                  <a:lnTo>
                    <a:pt x="3432" y="3306"/>
                  </a:lnTo>
                  <a:lnTo>
                    <a:pt x="3406" y="3343"/>
                  </a:lnTo>
                  <a:lnTo>
                    <a:pt x="3377" y="3377"/>
                  </a:lnTo>
                  <a:lnTo>
                    <a:pt x="3343" y="3406"/>
                  </a:lnTo>
                  <a:lnTo>
                    <a:pt x="3306" y="3432"/>
                  </a:lnTo>
                  <a:lnTo>
                    <a:pt x="3266" y="3452"/>
                  </a:lnTo>
                  <a:lnTo>
                    <a:pt x="3223" y="3466"/>
                  </a:lnTo>
                  <a:lnTo>
                    <a:pt x="3177" y="3476"/>
                  </a:lnTo>
                  <a:lnTo>
                    <a:pt x="3131" y="3479"/>
                  </a:lnTo>
                  <a:lnTo>
                    <a:pt x="348" y="3479"/>
                  </a:lnTo>
                  <a:lnTo>
                    <a:pt x="302" y="3476"/>
                  </a:lnTo>
                  <a:lnTo>
                    <a:pt x="256" y="3466"/>
                  </a:lnTo>
                  <a:lnTo>
                    <a:pt x="213" y="3452"/>
                  </a:lnTo>
                  <a:lnTo>
                    <a:pt x="173" y="3432"/>
                  </a:lnTo>
                  <a:lnTo>
                    <a:pt x="136" y="3406"/>
                  </a:lnTo>
                  <a:lnTo>
                    <a:pt x="102" y="3377"/>
                  </a:lnTo>
                  <a:lnTo>
                    <a:pt x="73" y="3343"/>
                  </a:lnTo>
                  <a:lnTo>
                    <a:pt x="47" y="3306"/>
                  </a:lnTo>
                  <a:lnTo>
                    <a:pt x="27" y="3266"/>
                  </a:lnTo>
                  <a:lnTo>
                    <a:pt x="13" y="3223"/>
                  </a:lnTo>
                  <a:lnTo>
                    <a:pt x="3" y="3177"/>
                  </a:lnTo>
                  <a:lnTo>
                    <a:pt x="0" y="3131"/>
                  </a:lnTo>
                  <a:lnTo>
                    <a:pt x="0" y="348"/>
                  </a:lnTo>
                  <a:lnTo>
                    <a:pt x="3" y="302"/>
                  </a:lnTo>
                  <a:lnTo>
                    <a:pt x="13" y="256"/>
                  </a:lnTo>
                  <a:lnTo>
                    <a:pt x="27" y="213"/>
                  </a:lnTo>
                  <a:lnTo>
                    <a:pt x="47" y="173"/>
                  </a:lnTo>
                  <a:lnTo>
                    <a:pt x="73" y="136"/>
                  </a:lnTo>
                  <a:lnTo>
                    <a:pt x="102" y="102"/>
                  </a:lnTo>
                  <a:lnTo>
                    <a:pt x="136" y="73"/>
                  </a:lnTo>
                  <a:lnTo>
                    <a:pt x="173" y="47"/>
                  </a:lnTo>
                  <a:lnTo>
                    <a:pt x="213" y="27"/>
                  </a:lnTo>
                  <a:lnTo>
                    <a:pt x="256" y="13"/>
                  </a:lnTo>
                  <a:lnTo>
                    <a:pt x="302" y="3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11425716" y="577843"/>
              <a:ext cx="451741" cy="469505"/>
            </a:xfrm>
            <a:custGeom>
              <a:avLst/>
              <a:gdLst>
                <a:gd name="T0" fmla="*/ 2030 w 3208"/>
                <a:gd name="T1" fmla="*/ 749 h 3333"/>
                <a:gd name="T2" fmla="*/ 1921 w 3208"/>
                <a:gd name="T3" fmla="*/ 811 h 3333"/>
                <a:gd name="T4" fmla="*/ 1847 w 3208"/>
                <a:gd name="T5" fmla="*/ 913 h 3333"/>
                <a:gd name="T6" fmla="*/ 1819 w 3208"/>
                <a:gd name="T7" fmla="*/ 1044 h 3333"/>
                <a:gd name="T8" fmla="*/ 1021 w 3208"/>
                <a:gd name="T9" fmla="*/ 1370 h 3333"/>
                <a:gd name="T10" fmla="*/ 903 w 3208"/>
                <a:gd name="T11" fmla="*/ 1343 h 3333"/>
                <a:gd name="T12" fmla="*/ 778 w 3208"/>
                <a:gd name="T13" fmla="*/ 1372 h 3333"/>
                <a:gd name="T14" fmla="*/ 679 w 3208"/>
                <a:gd name="T15" fmla="*/ 1450 h 3333"/>
                <a:gd name="T16" fmla="*/ 620 w 3208"/>
                <a:gd name="T17" fmla="*/ 1563 h 3333"/>
                <a:gd name="T18" fmla="*/ 610 w 3208"/>
                <a:gd name="T19" fmla="*/ 1698 h 3333"/>
                <a:gd name="T20" fmla="*/ 654 w 3208"/>
                <a:gd name="T21" fmla="*/ 1819 h 3333"/>
                <a:gd name="T22" fmla="*/ 741 w 3208"/>
                <a:gd name="T23" fmla="*/ 1910 h 3333"/>
                <a:gd name="T24" fmla="*/ 859 w 3208"/>
                <a:gd name="T25" fmla="*/ 1955 h 3333"/>
                <a:gd name="T26" fmla="*/ 988 w 3208"/>
                <a:gd name="T27" fmla="*/ 1946 h 3333"/>
                <a:gd name="T28" fmla="*/ 1819 w 3208"/>
                <a:gd name="T29" fmla="*/ 2290 h 3333"/>
                <a:gd name="T30" fmla="*/ 1847 w 3208"/>
                <a:gd name="T31" fmla="*/ 2419 h 3333"/>
                <a:gd name="T32" fmla="*/ 1921 w 3208"/>
                <a:gd name="T33" fmla="*/ 2522 h 3333"/>
                <a:gd name="T34" fmla="*/ 2030 w 3208"/>
                <a:gd name="T35" fmla="*/ 2585 h 3333"/>
                <a:gd name="T36" fmla="*/ 2160 w 3208"/>
                <a:gd name="T37" fmla="*/ 2594 h 3333"/>
                <a:gd name="T38" fmla="*/ 2277 w 3208"/>
                <a:gd name="T39" fmla="*/ 2548 h 3333"/>
                <a:gd name="T40" fmla="*/ 2364 w 3208"/>
                <a:gd name="T41" fmla="*/ 2458 h 3333"/>
                <a:gd name="T42" fmla="*/ 2408 w 3208"/>
                <a:gd name="T43" fmla="*/ 2335 h 3333"/>
                <a:gd name="T44" fmla="*/ 2399 w 3208"/>
                <a:gd name="T45" fmla="*/ 2200 h 3333"/>
                <a:gd name="T46" fmla="*/ 2339 w 3208"/>
                <a:gd name="T47" fmla="*/ 2088 h 3333"/>
                <a:gd name="T48" fmla="*/ 2240 w 3208"/>
                <a:gd name="T49" fmla="*/ 2010 h 3333"/>
                <a:gd name="T50" fmla="*/ 2116 w 3208"/>
                <a:gd name="T51" fmla="*/ 1981 h 3333"/>
                <a:gd name="T52" fmla="*/ 2002 w 3208"/>
                <a:gd name="T53" fmla="*/ 2005 h 3333"/>
                <a:gd name="T54" fmla="*/ 1198 w 3208"/>
                <a:gd name="T55" fmla="*/ 1673 h 3333"/>
                <a:gd name="T56" fmla="*/ 1968 w 3208"/>
                <a:gd name="T57" fmla="*/ 1310 h 3333"/>
                <a:gd name="T58" fmla="*/ 2076 w 3208"/>
                <a:gd name="T59" fmla="*/ 1349 h 3333"/>
                <a:gd name="T60" fmla="*/ 2201 w 3208"/>
                <a:gd name="T61" fmla="*/ 1339 h 3333"/>
                <a:gd name="T62" fmla="*/ 2310 w 3208"/>
                <a:gd name="T63" fmla="*/ 1276 h 3333"/>
                <a:gd name="T64" fmla="*/ 2384 w 3208"/>
                <a:gd name="T65" fmla="*/ 1173 h 3333"/>
                <a:gd name="T66" fmla="*/ 2412 w 3208"/>
                <a:gd name="T67" fmla="*/ 1044 h 3333"/>
                <a:gd name="T68" fmla="*/ 2384 w 3208"/>
                <a:gd name="T69" fmla="*/ 913 h 3333"/>
                <a:gd name="T70" fmla="*/ 2310 w 3208"/>
                <a:gd name="T71" fmla="*/ 811 h 3333"/>
                <a:gd name="T72" fmla="*/ 2201 w 3208"/>
                <a:gd name="T73" fmla="*/ 749 h 3333"/>
                <a:gd name="T74" fmla="*/ 601 w 3208"/>
                <a:gd name="T75" fmla="*/ 0 h 3333"/>
                <a:gd name="T76" fmla="*/ 2727 w 3208"/>
                <a:gd name="T77" fmla="*/ 13 h 3333"/>
                <a:gd name="T78" fmla="*/ 2893 w 3208"/>
                <a:gd name="T79" fmla="*/ 75 h 3333"/>
                <a:gd name="T80" fmla="*/ 3032 w 3208"/>
                <a:gd name="T81" fmla="*/ 183 h 3333"/>
                <a:gd name="T82" fmla="*/ 3136 w 3208"/>
                <a:gd name="T83" fmla="*/ 327 h 3333"/>
                <a:gd name="T84" fmla="*/ 3196 w 3208"/>
                <a:gd name="T85" fmla="*/ 498 h 3333"/>
                <a:gd name="T86" fmla="*/ 3208 w 3208"/>
                <a:gd name="T87" fmla="*/ 2707 h 3333"/>
                <a:gd name="T88" fmla="*/ 3181 w 3208"/>
                <a:gd name="T89" fmla="*/ 2894 h 3333"/>
                <a:gd name="T90" fmla="*/ 3106 w 3208"/>
                <a:gd name="T91" fmla="*/ 3057 h 3333"/>
                <a:gd name="T92" fmla="*/ 2989 w 3208"/>
                <a:gd name="T93" fmla="*/ 3190 h 3333"/>
                <a:gd name="T94" fmla="*/ 2840 w 3208"/>
                <a:gd name="T95" fmla="*/ 3284 h 3333"/>
                <a:gd name="T96" fmla="*/ 2668 w 3208"/>
                <a:gd name="T97" fmla="*/ 3330 h 3333"/>
                <a:gd name="T98" fmla="*/ 539 w 3208"/>
                <a:gd name="T99" fmla="*/ 3330 h 3333"/>
                <a:gd name="T100" fmla="*/ 367 w 3208"/>
                <a:gd name="T101" fmla="*/ 3284 h 3333"/>
                <a:gd name="T102" fmla="*/ 219 w 3208"/>
                <a:gd name="T103" fmla="*/ 3190 h 3333"/>
                <a:gd name="T104" fmla="*/ 102 w 3208"/>
                <a:gd name="T105" fmla="*/ 3057 h 3333"/>
                <a:gd name="T106" fmla="*/ 27 w 3208"/>
                <a:gd name="T107" fmla="*/ 2894 h 3333"/>
                <a:gd name="T108" fmla="*/ 0 w 3208"/>
                <a:gd name="T109" fmla="*/ 2707 h 3333"/>
                <a:gd name="T110" fmla="*/ 12 w 3208"/>
                <a:gd name="T111" fmla="*/ 498 h 3333"/>
                <a:gd name="T112" fmla="*/ 72 w 3208"/>
                <a:gd name="T113" fmla="*/ 327 h 3333"/>
                <a:gd name="T114" fmla="*/ 175 w 3208"/>
                <a:gd name="T115" fmla="*/ 183 h 3333"/>
                <a:gd name="T116" fmla="*/ 315 w 3208"/>
                <a:gd name="T117" fmla="*/ 75 h 3333"/>
                <a:gd name="T118" fmla="*/ 480 w 3208"/>
                <a:gd name="T119" fmla="*/ 13 h 3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08" h="3333">
                  <a:moveTo>
                    <a:pt x="2115" y="736"/>
                  </a:moveTo>
                  <a:lnTo>
                    <a:pt x="2071" y="739"/>
                  </a:lnTo>
                  <a:lnTo>
                    <a:pt x="2030" y="749"/>
                  </a:lnTo>
                  <a:lnTo>
                    <a:pt x="1991" y="764"/>
                  </a:lnTo>
                  <a:lnTo>
                    <a:pt x="1954" y="785"/>
                  </a:lnTo>
                  <a:lnTo>
                    <a:pt x="1921" y="811"/>
                  </a:lnTo>
                  <a:lnTo>
                    <a:pt x="1892" y="842"/>
                  </a:lnTo>
                  <a:lnTo>
                    <a:pt x="1867" y="876"/>
                  </a:lnTo>
                  <a:lnTo>
                    <a:pt x="1847" y="913"/>
                  </a:lnTo>
                  <a:lnTo>
                    <a:pt x="1831" y="954"/>
                  </a:lnTo>
                  <a:lnTo>
                    <a:pt x="1823" y="998"/>
                  </a:lnTo>
                  <a:lnTo>
                    <a:pt x="1819" y="1044"/>
                  </a:lnTo>
                  <a:lnTo>
                    <a:pt x="1088" y="1410"/>
                  </a:lnTo>
                  <a:lnTo>
                    <a:pt x="1056" y="1387"/>
                  </a:lnTo>
                  <a:lnTo>
                    <a:pt x="1021" y="1370"/>
                  </a:lnTo>
                  <a:lnTo>
                    <a:pt x="984" y="1355"/>
                  </a:lnTo>
                  <a:lnTo>
                    <a:pt x="944" y="1346"/>
                  </a:lnTo>
                  <a:lnTo>
                    <a:pt x="903" y="1343"/>
                  </a:lnTo>
                  <a:lnTo>
                    <a:pt x="859" y="1346"/>
                  </a:lnTo>
                  <a:lnTo>
                    <a:pt x="817" y="1356"/>
                  </a:lnTo>
                  <a:lnTo>
                    <a:pt x="778" y="1372"/>
                  </a:lnTo>
                  <a:lnTo>
                    <a:pt x="741" y="1393"/>
                  </a:lnTo>
                  <a:lnTo>
                    <a:pt x="708" y="1419"/>
                  </a:lnTo>
                  <a:lnTo>
                    <a:pt x="679" y="1450"/>
                  </a:lnTo>
                  <a:lnTo>
                    <a:pt x="654" y="1484"/>
                  </a:lnTo>
                  <a:lnTo>
                    <a:pt x="635" y="1522"/>
                  </a:lnTo>
                  <a:lnTo>
                    <a:pt x="620" y="1563"/>
                  </a:lnTo>
                  <a:lnTo>
                    <a:pt x="610" y="1606"/>
                  </a:lnTo>
                  <a:lnTo>
                    <a:pt x="607" y="1652"/>
                  </a:lnTo>
                  <a:lnTo>
                    <a:pt x="610" y="1698"/>
                  </a:lnTo>
                  <a:lnTo>
                    <a:pt x="620" y="1741"/>
                  </a:lnTo>
                  <a:lnTo>
                    <a:pt x="635" y="1782"/>
                  </a:lnTo>
                  <a:lnTo>
                    <a:pt x="654" y="1819"/>
                  </a:lnTo>
                  <a:lnTo>
                    <a:pt x="679" y="1853"/>
                  </a:lnTo>
                  <a:lnTo>
                    <a:pt x="708" y="1883"/>
                  </a:lnTo>
                  <a:lnTo>
                    <a:pt x="741" y="1910"/>
                  </a:lnTo>
                  <a:lnTo>
                    <a:pt x="778" y="1931"/>
                  </a:lnTo>
                  <a:lnTo>
                    <a:pt x="817" y="1946"/>
                  </a:lnTo>
                  <a:lnTo>
                    <a:pt x="859" y="1955"/>
                  </a:lnTo>
                  <a:lnTo>
                    <a:pt x="903" y="1958"/>
                  </a:lnTo>
                  <a:lnTo>
                    <a:pt x="946" y="1955"/>
                  </a:lnTo>
                  <a:lnTo>
                    <a:pt x="988" y="1946"/>
                  </a:lnTo>
                  <a:lnTo>
                    <a:pt x="1027" y="1931"/>
                  </a:lnTo>
                  <a:lnTo>
                    <a:pt x="1063" y="1910"/>
                  </a:lnTo>
                  <a:lnTo>
                    <a:pt x="1819" y="2290"/>
                  </a:lnTo>
                  <a:lnTo>
                    <a:pt x="1823" y="2335"/>
                  </a:lnTo>
                  <a:lnTo>
                    <a:pt x="1832" y="2378"/>
                  </a:lnTo>
                  <a:lnTo>
                    <a:pt x="1847" y="2419"/>
                  </a:lnTo>
                  <a:lnTo>
                    <a:pt x="1867" y="2458"/>
                  </a:lnTo>
                  <a:lnTo>
                    <a:pt x="1892" y="2492"/>
                  </a:lnTo>
                  <a:lnTo>
                    <a:pt x="1921" y="2522"/>
                  </a:lnTo>
                  <a:lnTo>
                    <a:pt x="1954" y="2548"/>
                  </a:lnTo>
                  <a:lnTo>
                    <a:pt x="1991" y="2569"/>
                  </a:lnTo>
                  <a:lnTo>
                    <a:pt x="2030" y="2585"/>
                  </a:lnTo>
                  <a:lnTo>
                    <a:pt x="2071" y="2594"/>
                  </a:lnTo>
                  <a:lnTo>
                    <a:pt x="2116" y="2598"/>
                  </a:lnTo>
                  <a:lnTo>
                    <a:pt x="2160" y="2594"/>
                  </a:lnTo>
                  <a:lnTo>
                    <a:pt x="2201" y="2585"/>
                  </a:lnTo>
                  <a:lnTo>
                    <a:pt x="2240" y="2569"/>
                  </a:lnTo>
                  <a:lnTo>
                    <a:pt x="2277" y="2548"/>
                  </a:lnTo>
                  <a:lnTo>
                    <a:pt x="2310" y="2522"/>
                  </a:lnTo>
                  <a:lnTo>
                    <a:pt x="2339" y="2492"/>
                  </a:lnTo>
                  <a:lnTo>
                    <a:pt x="2364" y="2458"/>
                  </a:lnTo>
                  <a:lnTo>
                    <a:pt x="2384" y="2419"/>
                  </a:lnTo>
                  <a:lnTo>
                    <a:pt x="2399" y="2378"/>
                  </a:lnTo>
                  <a:lnTo>
                    <a:pt x="2408" y="2335"/>
                  </a:lnTo>
                  <a:lnTo>
                    <a:pt x="2412" y="2290"/>
                  </a:lnTo>
                  <a:lnTo>
                    <a:pt x="2408" y="2244"/>
                  </a:lnTo>
                  <a:lnTo>
                    <a:pt x="2399" y="2200"/>
                  </a:lnTo>
                  <a:lnTo>
                    <a:pt x="2384" y="2159"/>
                  </a:lnTo>
                  <a:lnTo>
                    <a:pt x="2364" y="2122"/>
                  </a:lnTo>
                  <a:lnTo>
                    <a:pt x="2339" y="2088"/>
                  </a:lnTo>
                  <a:lnTo>
                    <a:pt x="2310" y="2057"/>
                  </a:lnTo>
                  <a:lnTo>
                    <a:pt x="2277" y="2031"/>
                  </a:lnTo>
                  <a:lnTo>
                    <a:pt x="2240" y="2010"/>
                  </a:lnTo>
                  <a:lnTo>
                    <a:pt x="2201" y="1995"/>
                  </a:lnTo>
                  <a:lnTo>
                    <a:pt x="2160" y="1985"/>
                  </a:lnTo>
                  <a:lnTo>
                    <a:pt x="2116" y="1981"/>
                  </a:lnTo>
                  <a:lnTo>
                    <a:pt x="2076" y="1984"/>
                  </a:lnTo>
                  <a:lnTo>
                    <a:pt x="2037" y="1991"/>
                  </a:lnTo>
                  <a:lnTo>
                    <a:pt x="2002" y="2005"/>
                  </a:lnTo>
                  <a:lnTo>
                    <a:pt x="1968" y="2022"/>
                  </a:lnTo>
                  <a:lnTo>
                    <a:pt x="1937" y="2043"/>
                  </a:lnTo>
                  <a:lnTo>
                    <a:pt x="1198" y="1673"/>
                  </a:lnTo>
                  <a:lnTo>
                    <a:pt x="1199" y="1659"/>
                  </a:lnTo>
                  <a:lnTo>
                    <a:pt x="1936" y="1289"/>
                  </a:lnTo>
                  <a:lnTo>
                    <a:pt x="1968" y="1310"/>
                  </a:lnTo>
                  <a:lnTo>
                    <a:pt x="2001" y="1328"/>
                  </a:lnTo>
                  <a:lnTo>
                    <a:pt x="2037" y="1341"/>
                  </a:lnTo>
                  <a:lnTo>
                    <a:pt x="2076" y="1349"/>
                  </a:lnTo>
                  <a:lnTo>
                    <a:pt x="2115" y="1352"/>
                  </a:lnTo>
                  <a:lnTo>
                    <a:pt x="2159" y="1349"/>
                  </a:lnTo>
                  <a:lnTo>
                    <a:pt x="2201" y="1339"/>
                  </a:lnTo>
                  <a:lnTo>
                    <a:pt x="2240" y="1323"/>
                  </a:lnTo>
                  <a:lnTo>
                    <a:pt x="2277" y="1302"/>
                  </a:lnTo>
                  <a:lnTo>
                    <a:pt x="2310" y="1276"/>
                  </a:lnTo>
                  <a:lnTo>
                    <a:pt x="2338" y="1246"/>
                  </a:lnTo>
                  <a:lnTo>
                    <a:pt x="2364" y="1212"/>
                  </a:lnTo>
                  <a:lnTo>
                    <a:pt x="2384" y="1173"/>
                  </a:lnTo>
                  <a:lnTo>
                    <a:pt x="2399" y="1132"/>
                  </a:lnTo>
                  <a:lnTo>
                    <a:pt x="2408" y="1089"/>
                  </a:lnTo>
                  <a:lnTo>
                    <a:pt x="2412" y="1044"/>
                  </a:lnTo>
                  <a:lnTo>
                    <a:pt x="2408" y="998"/>
                  </a:lnTo>
                  <a:lnTo>
                    <a:pt x="2399" y="954"/>
                  </a:lnTo>
                  <a:lnTo>
                    <a:pt x="2384" y="913"/>
                  </a:lnTo>
                  <a:lnTo>
                    <a:pt x="2364" y="876"/>
                  </a:lnTo>
                  <a:lnTo>
                    <a:pt x="2338" y="842"/>
                  </a:lnTo>
                  <a:lnTo>
                    <a:pt x="2310" y="811"/>
                  </a:lnTo>
                  <a:lnTo>
                    <a:pt x="2277" y="785"/>
                  </a:lnTo>
                  <a:lnTo>
                    <a:pt x="2240" y="764"/>
                  </a:lnTo>
                  <a:lnTo>
                    <a:pt x="2201" y="749"/>
                  </a:lnTo>
                  <a:lnTo>
                    <a:pt x="2159" y="739"/>
                  </a:lnTo>
                  <a:lnTo>
                    <a:pt x="2115" y="736"/>
                  </a:lnTo>
                  <a:close/>
                  <a:moveTo>
                    <a:pt x="601" y="0"/>
                  </a:moveTo>
                  <a:lnTo>
                    <a:pt x="2606" y="0"/>
                  </a:lnTo>
                  <a:lnTo>
                    <a:pt x="2668" y="3"/>
                  </a:lnTo>
                  <a:lnTo>
                    <a:pt x="2727" y="13"/>
                  </a:lnTo>
                  <a:lnTo>
                    <a:pt x="2785" y="29"/>
                  </a:lnTo>
                  <a:lnTo>
                    <a:pt x="2840" y="50"/>
                  </a:lnTo>
                  <a:lnTo>
                    <a:pt x="2893" y="75"/>
                  </a:lnTo>
                  <a:lnTo>
                    <a:pt x="2943" y="107"/>
                  </a:lnTo>
                  <a:lnTo>
                    <a:pt x="2989" y="142"/>
                  </a:lnTo>
                  <a:lnTo>
                    <a:pt x="3032" y="183"/>
                  </a:lnTo>
                  <a:lnTo>
                    <a:pt x="3071" y="227"/>
                  </a:lnTo>
                  <a:lnTo>
                    <a:pt x="3106" y="275"/>
                  </a:lnTo>
                  <a:lnTo>
                    <a:pt x="3136" y="327"/>
                  </a:lnTo>
                  <a:lnTo>
                    <a:pt x="3161" y="381"/>
                  </a:lnTo>
                  <a:lnTo>
                    <a:pt x="3181" y="438"/>
                  </a:lnTo>
                  <a:lnTo>
                    <a:pt x="3196" y="498"/>
                  </a:lnTo>
                  <a:lnTo>
                    <a:pt x="3205" y="561"/>
                  </a:lnTo>
                  <a:lnTo>
                    <a:pt x="3208" y="624"/>
                  </a:lnTo>
                  <a:lnTo>
                    <a:pt x="3208" y="2707"/>
                  </a:lnTo>
                  <a:lnTo>
                    <a:pt x="3205" y="2771"/>
                  </a:lnTo>
                  <a:lnTo>
                    <a:pt x="3196" y="2833"/>
                  </a:lnTo>
                  <a:lnTo>
                    <a:pt x="3181" y="2894"/>
                  </a:lnTo>
                  <a:lnTo>
                    <a:pt x="3161" y="2951"/>
                  </a:lnTo>
                  <a:lnTo>
                    <a:pt x="3136" y="3005"/>
                  </a:lnTo>
                  <a:lnTo>
                    <a:pt x="3106" y="3057"/>
                  </a:lnTo>
                  <a:lnTo>
                    <a:pt x="3071" y="3106"/>
                  </a:lnTo>
                  <a:lnTo>
                    <a:pt x="3032" y="3150"/>
                  </a:lnTo>
                  <a:lnTo>
                    <a:pt x="2989" y="3190"/>
                  </a:lnTo>
                  <a:lnTo>
                    <a:pt x="2943" y="3226"/>
                  </a:lnTo>
                  <a:lnTo>
                    <a:pt x="2893" y="3257"/>
                  </a:lnTo>
                  <a:lnTo>
                    <a:pt x="2840" y="3284"/>
                  </a:lnTo>
                  <a:lnTo>
                    <a:pt x="2785" y="3305"/>
                  </a:lnTo>
                  <a:lnTo>
                    <a:pt x="2727" y="3320"/>
                  </a:lnTo>
                  <a:lnTo>
                    <a:pt x="2668" y="3330"/>
                  </a:lnTo>
                  <a:lnTo>
                    <a:pt x="2606" y="3333"/>
                  </a:lnTo>
                  <a:lnTo>
                    <a:pt x="601" y="3333"/>
                  </a:lnTo>
                  <a:lnTo>
                    <a:pt x="539" y="3330"/>
                  </a:lnTo>
                  <a:lnTo>
                    <a:pt x="480" y="3320"/>
                  </a:lnTo>
                  <a:lnTo>
                    <a:pt x="422" y="3305"/>
                  </a:lnTo>
                  <a:lnTo>
                    <a:pt x="367" y="3284"/>
                  </a:lnTo>
                  <a:lnTo>
                    <a:pt x="315" y="3257"/>
                  </a:lnTo>
                  <a:lnTo>
                    <a:pt x="265" y="3226"/>
                  </a:lnTo>
                  <a:lnTo>
                    <a:pt x="219" y="3190"/>
                  </a:lnTo>
                  <a:lnTo>
                    <a:pt x="175" y="3150"/>
                  </a:lnTo>
                  <a:lnTo>
                    <a:pt x="137" y="3106"/>
                  </a:lnTo>
                  <a:lnTo>
                    <a:pt x="102" y="3057"/>
                  </a:lnTo>
                  <a:lnTo>
                    <a:pt x="72" y="3005"/>
                  </a:lnTo>
                  <a:lnTo>
                    <a:pt x="47" y="2951"/>
                  </a:lnTo>
                  <a:lnTo>
                    <a:pt x="27" y="2894"/>
                  </a:lnTo>
                  <a:lnTo>
                    <a:pt x="12" y="2833"/>
                  </a:lnTo>
                  <a:lnTo>
                    <a:pt x="3" y="2771"/>
                  </a:lnTo>
                  <a:lnTo>
                    <a:pt x="0" y="2707"/>
                  </a:lnTo>
                  <a:lnTo>
                    <a:pt x="0" y="624"/>
                  </a:lnTo>
                  <a:lnTo>
                    <a:pt x="3" y="561"/>
                  </a:lnTo>
                  <a:lnTo>
                    <a:pt x="12" y="498"/>
                  </a:lnTo>
                  <a:lnTo>
                    <a:pt x="27" y="438"/>
                  </a:lnTo>
                  <a:lnTo>
                    <a:pt x="47" y="381"/>
                  </a:lnTo>
                  <a:lnTo>
                    <a:pt x="72" y="327"/>
                  </a:lnTo>
                  <a:lnTo>
                    <a:pt x="102" y="275"/>
                  </a:lnTo>
                  <a:lnTo>
                    <a:pt x="137" y="227"/>
                  </a:lnTo>
                  <a:lnTo>
                    <a:pt x="175" y="183"/>
                  </a:lnTo>
                  <a:lnTo>
                    <a:pt x="219" y="142"/>
                  </a:lnTo>
                  <a:lnTo>
                    <a:pt x="265" y="107"/>
                  </a:lnTo>
                  <a:lnTo>
                    <a:pt x="315" y="75"/>
                  </a:lnTo>
                  <a:lnTo>
                    <a:pt x="367" y="50"/>
                  </a:lnTo>
                  <a:lnTo>
                    <a:pt x="422" y="29"/>
                  </a:lnTo>
                  <a:lnTo>
                    <a:pt x="480" y="13"/>
                  </a:lnTo>
                  <a:lnTo>
                    <a:pt x="539" y="3"/>
                  </a:lnTo>
                  <a:lnTo>
                    <a:pt x="6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29"/>
            <p:cNvSpPr>
              <a:spLocks noEditPoints="1"/>
            </p:cNvSpPr>
            <p:nvPr/>
          </p:nvSpPr>
          <p:spPr bwMode="auto">
            <a:xfrm>
              <a:off x="11425716" y="2590106"/>
              <a:ext cx="451741" cy="450616"/>
            </a:xfrm>
            <a:custGeom>
              <a:avLst/>
              <a:gdLst>
                <a:gd name="T0" fmla="*/ 2447 w 4015"/>
                <a:gd name="T1" fmla="*/ 430 h 4006"/>
                <a:gd name="T2" fmla="*/ 2369 w 4015"/>
                <a:gd name="T3" fmla="*/ 491 h 4006"/>
                <a:gd name="T4" fmla="*/ 2343 w 4015"/>
                <a:gd name="T5" fmla="*/ 584 h 4006"/>
                <a:gd name="T6" fmla="*/ 2102 w 4015"/>
                <a:gd name="T7" fmla="*/ 1009 h 4006"/>
                <a:gd name="T8" fmla="*/ 1777 w 4015"/>
                <a:gd name="T9" fmla="*/ 1051 h 4006"/>
                <a:gd name="T10" fmla="*/ 1503 w 4015"/>
                <a:gd name="T11" fmla="*/ 1124 h 4006"/>
                <a:gd name="T12" fmla="*/ 1287 w 4015"/>
                <a:gd name="T13" fmla="*/ 1219 h 4006"/>
                <a:gd name="T14" fmla="*/ 1107 w 4015"/>
                <a:gd name="T15" fmla="*/ 1343 h 4006"/>
                <a:gd name="T16" fmla="*/ 942 w 4015"/>
                <a:gd name="T17" fmla="*/ 1515 h 4006"/>
                <a:gd name="T18" fmla="*/ 820 w 4015"/>
                <a:gd name="T19" fmla="*/ 1704 h 4006"/>
                <a:gd name="T20" fmla="*/ 739 w 4015"/>
                <a:gd name="T21" fmla="*/ 1924 h 4006"/>
                <a:gd name="T22" fmla="*/ 690 w 4015"/>
                <a:gd name="T23" fmla="*/ 2147 h 4006"/>
                <a:gd name="T24" fmla="*/ 670 w 4015"/>
                <a:gd name="T25" fmla="*/ 2402 h 4006"/>
                <a:gd name="T26" fmla="*/ 684 w 4015"/>
                <a:gd name="T27" fmla="*/ 2679 h 4006"/>
                <a:gd name="T28" fmla="*/ 760 w 4015"/>
                <a:gd name="T29" fmla="*/ 2954 h 4006"/>
                <a:gd name="T30" fmla="*/ 900 w 4015"/>
                <a:gd name="T31" fmla="*/ 3248 h 4006"/>
                <a:gd name="T32" fmla="*/ 1106 w 4015"/>
                <a:gd name="T33" fmla="*/ 3557 h 4006"/>
                <a:gd name="T34" fmla="*/ 1153 w 4015"/>
                <a:gd name="T35" fmla="*/ 3586 h 4006"/>
                <a:gd name="T36" fmla="*/ 1205 w 4015"/>
                <a:gd name="T37" fmla="*/ 3580 h 4006"/>
                <a:gd name="T38" fmla="*/ 1251 w 4015"/>
                <a:gd name="T39" fmla="*/ 3538 h 4006"/>
                <a:gd name="T40" fmla="*/ 1241 w 4015"/>
                <a:gd name="T41" fmla="*/ 3374 h 4006"/>
                <a:gd name="T42" fmla="*/ 1221 w 4015"/>
                <a:gd name="T43" fmla="*/ 3045 h 4006"/>
                <a:gd name="T44" fmla="*/ 1233 w 4015"/>
                <a:gd name="T45" fmla="*/ 2766 h 4006"/>
                <a:gd name="T46" fmla="*/ 1275 w 4015"/>
                <a:gd name="T47" fmla="*/ 2535 h 4006"/>
                <a:gd name="T48" fmla="*/ 1350 w 4015"/>
                <a:gd name="T49" fmla="*/ 2355 h 4006"/>
                <a:gd name="T50" fmla="*/ 1460 w 4015"/>
                <a:gd name="T51" fmla="*/ 2217 h 4006"/>
                <a:gd name="T52" fmla="*/ 1621 w 4015"/>
                <a:gd name="T53" fmla="*/ 2112 h 4006"/>
                <a:gd name="T54" fmla="*/ 1822 w 4015"/>
                <a:gd name="T55" fmla="*/ 2048 h 4006"/>
                <a:gd name="T56" fmla="*/ 2055 w 4015"/>
                <a:gd name="T57" fmla="*/ 2013 h 4006"/>
                <a:gd name="T58" fmla="*/ 2343 w 4015"/>
                <a:gd name="T59" fmla="*/ 2002 h 4006"/>
                <a:gd name="T60" fmla="*/ 2354 w 4015"/>
                <a:gd name="T61" fmla="*/ 2486 h 4006"/>
                <a:gd name="T62" fmla="*/ 2415 w 4015"/>
                <a:gd name="T63" fmla="*/ 2557 h 4006"/>
                <a:gd name="T64" fmla="*/ 2509 w 4015"/>
                <a:gd name="T65" fmla="*/ 2587 h 4006"/>
                <a:gd name="T66" fmla="*/ 2601 w 4015"/>
                <a:gd name="T67" fmla="*/ 2559 h 4006"/>
                <a:gd name="T68" fmla="*/ 3569 w 4015"/>
                <a:gd name="T69" fmla="*/ 1593 h 4006"/>
                <a:gd name="T70" fmla="*/ 3597 w 4015"/>
                <a:gd name="T71" fmla="*/ 1501 h 4006"/>
                <a:gd name="T72" fmla="*/ 3569 w 4015"/>
                <a:gd name="T73" fmla="*/ 1410 h 4006"/>
                <a:gd name="T74" fmla="*/ 2601 w 4015"/>
                <a:gd name="T75" fmla="*/ 443 h 4006"/>
                <a:gd name="T76" fmla="*/ 2513 w 4015"/>
                <a:gd name="T77" fmla="*/ 414 h 4006"/>
                <a:gd name="T78" fmla="*/ 3338 w 4015"/>
                <a:gd name="T79" fmla="*/ 2 h 4006"/>
                <a:gd name="T80" fmla="*/ 3551 w 4015"/>
                <a:gd name="T81" fmla="*/ 54 h 4006"/>
                <a:gd name="T82" fmla="*/ 3737 w 4015"/>
                <a:gd name="T83" fmla="*/ 168 h 4006"/>
                <a:gd name="T84" fmla="*/ 3891 w 4015"/>
                <a:gd name="T85" fmla="*/ 335 h 4006"/>
                <a:gd name="T86" fmla="*/ 3984 w 4015"/>
                <a:gd name="T87" fmla="*/ 530 h 4006"/>
                <a:gd name="T88" fmla="*/ 4015 w 4015"/>
                <a:gd name="T89" fmla="*/ 751 h 4006"/>
                <a:gd name="T90" fmla="*/ 4001 w 4015"/>
                <a:gd name="T91" fmla="*/ 3403 h 4006"/>
                <a:gd name="T92" fmla="*/ 3930 w 4015"/>
                <a:gd name="T93" fmla="*/ 3607 h 4006"/>
                <a:gd name="T94" fmla="*/ 3794 w 4015"/>
                <a:gd name="T95" fmla="*/ 3784 h 4006"/>
                <a:gd name="T96" fmla="*/ 3616 w 4015"/>
                <a:gd name="T97" fmla="*/ 3919 h 4006"/>
                <a:gd name="T98" fmla="*/ 3413 w 4015"/>
                <a:gd name="T99" fmla="*/ 3991 h 4006"/>
                <a:gd name="T100" fmla="*/ 752 w 4015"/>
                <a:gd name="T101" fmla="*/ 4006 h 4006"/>
                <a:gd name="T102" fmla="*/ 533 w 4015"/>
                <a:gd name="T103" fmla="*/ 3975 h 4006"/>
                <a:gd name="T104" fmla="*/ 337 w 4015"/>
                <a:gd name="T105" fmla="*/ 3881 h 4006"/>
                <a:gd name="T106" fmla="*/ 170 w 4015"/>
                <a:gd name="T107" fmla="*/ 3729 h 4006"/>
                <a:gd name="T108" fmla="*/ 56 w 4015"/>
                <a:gd name="T109" fmla="*/ 3542 h 4006"/>
                <a:gd name="T110" fmla="*/ 3 w 4015"/>
                <a:gd name="T111" fmla="*/ 3330 h 4006"/>
                <a:gd name="T112" fmla="*/ 0 w 4015"/>
                <a:gd name="T113" fmla="*/ 751 h 4006"/>
                <a:gd name="T114" fmla="*/ 31 w 4015"/>
                <a:gd name="T115" fmla="*/ 530 h 4006"/>
                <a:gd name="T116" fmla="*/ 124 w 4015"/>
                <a:gd name="T117" fmla="*/ 335 h 4006"/>
                <a:gd name="T118" fmla="*/ 277 w 4015"/>
                <a:gd name="T119" fmla="*/ 168 h 4006"/>
                <a:gd name="T120" fmla="*/ 465 w 4015"/>
                <a:gd name="T121" fmla="*/ 54 h 4006"/>
                <a:gd name="T122" fmla="*/ 677 w 4015"/>
                <a:gd name="T123" fmla="*/ 2 h 4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15" h="4006">
                  <a:moveTo>
                    <a:pt x="2513" y="414"/>
                  </a:moveTo>
                  <a:lnTo>
                    <a:pt x="2480" y="418"/>
                  </a:lnTo>
                  <a:lnTo>
                    <a:pt x="2447" y="430"/>
                  </a:lnTo>
                  <a:lnTo>
                    <a:pt x="2415" y="446"/>
                  </a:lnTo>
                  <a:lnTo>
                    <a:pt x="2389" y="466"/>
                  </a:lnTo>
                  <a:lnTo>
                    <a:pt x="2369" y="491"/>
                  </a:lnTo>
                  <a:lnTo>
                    <a:pt x="2354" y="518"/>
                  </a:lnTo>
                  <a:lnTo>
                    <a:pt x="2345" y="549"/>
                  </a:lnTo>
                  <a:lnTo>
                    <a:pt x="2343" y="584"/>
                  </a:lnTo>
                  <a:lnTo>
                    <a:pt x="2343" y="1000"/>
                  </a:lnTo>
                  <a:lnTo>
                    <a:pt x="2220" y="1003"/>
                  </a:lnTo>
                  <a:lnTo>
                    <a:pt x="2102" y="1009"/>
                  </a:lnTo>
                  <a:lnTo>
                    <a:pt x="1989" y="1019"/>
                  </a:lnTo>
                  <a:lnTo>
                    <a:pt x="1882" y="1034"/>
                  </a:lnTo>
                  <a:lnTo>
                    <a:pt x="1777" y="1051"/>
                  </a:lnTo>
                  <a:lnTo>
                    <a:pt x="1680" y="1073"/>
                  </a:lnTo>
                  <a:lnTo>
                    <a:pt x="1588" y="1097"/>
                  </a:lnTo>
                  <a:lnTo>
                    <a:pt x="1503" y="1124"/>
                  </a:lnTo>
                  <a:lnTo>
                    <a:pt x="1424" y="1153"/>
                  </a:lnTo>
                  <a:lnTo>
                    <a:pt x="1352" y="1185"/>
                  </a:lnTo>
                  <a:lnTo>
                    <a:pt x="1287" y="1219"/>
                  </a:lnTo>
                  <a:lnTo>
                    <a:pt x="1223" y="1258"/>
                  </a:lnTo>
                  <a:lnTo>
                    <a:pt x="1164" y="1298"/>
                  </a:lnTo>
                  <a:lnTo>
                    <a:pt x="1107" y="1343"/>
                  </a:lnTo>
                  <a:lnTo>
                    <a:pt x="1055" y="1391"/>
                  </a:lnTo>
                  <a:lnTo>
                    <a:pt x="995" y="1453"/>
                  </a:lnTo>
                  <a:lnTo>
                    <a:pt x="942" y="1515"/>
                  </a:lnTo>
                  <a:lnTo>
                    <a:pt x="895" y="1577"/>
                  </a:lnTo>
                  <a:lnTo>
                    <a:pt x="855" y="1640"/>
                  </a:lnTo>
                  <a:lnTo>
                    <a:pt x="820" y="1704"/>
                  </a:lnTo>
                  <a:lnTo>
                    <a:pt x="789" y="1773"/>
                  </a:lnTo>
                  <a:lnTo>
                    <a:pt x="762" y="1846"/>
                  </a:lnTo>
                  <a:lnTo>
                    <a:pt x="739" y="1924"/>
                  </a:lnTo>
                  <a:lnTo>
                    <a:pt x="719" y="2002"/>
                  </a:lnTo>
                  <a:lnTo>
                    <a:pt x="703" y="2076"/>
                  </a:lnTo>
                  <a:lnTo>
                    <a:pt x="690" y="2147"/>
                  </a:lnTo>
                  <a:lnTo>
                    <a:pt x="683" y="2215"/>
                  </a:lnTo>
                  <a:lnTo>
                    <a:pt x="675" y="2305"/>
                  </a:lnTo>
                  <a:lnTo>
                    <a:pt x="670" y="2402"/>
                  </a:lnTo>
                  <a:lnTo>
                    <a:pt x="669" y="2503"/>
                  </a:lnTo>
                  <a:lnTo>
                    <a:pt x="673" y="2590"/>
                  </a:lnTo>
                  <a:lnTo>
                    <a:pt x="684" y="2679"/>
                  </a:lnTo>
                  <a:lnTo>
                    <a:pt x="701" y="2769"/>
                  </a:lnTo>
                  <a:lnTo>
                    <a:pt x="727" y="2860"/>
                  </a:lnTo>
                  <a:lnTo>
                    <a:pt x="760" y="2954"/>
                  </a:lnTo>
                  <a:lnTo>
                    <a:pt x="799" y="3051"/>
                  </a:lnTo>
                  <a:lnTo>
                    <a:pt x="846" y="3149"/>
                  </a:lnTo>
                  <a:lnTo>
                    <a:pt x="900" y="3248"/>
                  </a:lnTo>
                  <a:lnTo>
                    <a:pt x="962" y="3349"/>
                  </a:lnTo>
                  <a:lnTo>
                    <a:pt x="1030" y="3452"/>
                  </a:lnTo>
                  <a:lnTo>
                    <a:pt x="1106" y="3557"/>
                  </a:lnTo>
                  <a:lnTo>
                    <a:pt x="1119" y="3570"/>
                  </a:lnTo>
                  <a:lnTo>
                    <a:pt x="1135" y="3580"/>
                  </a:lnTo>
                  <a:lnTo>
                    <a:pt x="1153" y="3586"/>
                  </a:lnTo>
                  <a:lnTo>
                    <a:pt x="1171" y="3588"/>
                  </a:lnTo>
                  <a:lnTo>
                    <a:pt x="1189" y="3586"/>
                  </a:lnTo>
                  <a:lnTo>
                    <a:pt x="1205" y="3580"/>
                  </a:lnTo>
                  <a:lnTo>
                    <a:pt x="1226" y="3569"/>
                  </a:lnTo>
                  <a:lnTo>
                    <a:pt x="1241" y="3555"/>
                  </a:lnTo>
                  <a:lnTo>
                    <a:pt x="1251" y="3538"/>
                  </a:lnTo>
                  <a:lnTo>
                    <a:pt x="1256" y="3517"/>
                  </a:lnTo>
                  <a:lnTo>
                    <a:pt x="1254" y="3494"/>
                  </a:lnTo>
                  <a:lnTo>
                    <a:pt x="1241" y="3374"/>
                  </a:lnTo>
                  <a:lnTo>
                    <a:pt x="1231" y="3259"/>
                  </a:lnTo>
                  <a:lnTo>
                    <a:pt x="1225" y="3150"/>
                  </a:lnTo>
                  <a:lnTo>
                    <a:pt x="1221" y="3045"/>
                  </a:lnTo>
                  <a:lnTo>
                    <a:pt x="1222" y="2947"/>
                  </a:lnTo>
                  <a:lnTo>
                    <a:pt x="1226" y="2853"/>
                  </a:lnTo>
                  <a:lnTo>
                    <a:pt x="1233" y="2766"/>
                  </a:lnTo>
                  <a:lnTo>
                    <a:pt x="1243" y="2684"/>
                  </a:lnTo>
                  <a:lnTo>
                    <a:pt x="1258" y="2607"/>
                  </a:lnTo>
                  <a:lnTo>
                    <a:pt x="1275" y="2535"/>
                  </a:lnTo>
                  <a:lnTo>
                    <a:pt x="1296" y="2470"/>
                  </a:lnTo>
                  <a:lnTo>
                    <a:pt x="1321" y="2409"/>
                  </a:lnTo>
                  <a:lnTo>
                    <a:pt x="1350" y="2355"/>
                  </a:lnTo>
                  <a:lnTo>
                    <a:pt x="1382" y="2305"/>
                  </a:lnTo>
                  <a:lnTo>
                    <a:pt x="1417" y="2261"/>
                  </a:lnTo>
                  <a:lnTo>
                    <a:pt x="1460" y="2217"/>
                  </a:lnTo>
                  <a:lnTo>
                    <a:pt x="1508" y="2178"/>
                  </a:lnTo>
                  <a:lnTo>
                    <a:pt x="1562" y="2143"/>
                  </a:lnTo>
                  <a:lnTo>
                    <a:pt x="1621" y="2112"/>
                  </a:lnTo>
                  <a:lnTo>
                    <a:pt x="1686" y="2086"/>
                  </a:lnTo>
                  <a:lnTo>
                    <a:pt x="1756" y="2064"/>
                  </a:lnTo>
                  <a:lnTo>
                    <a:pt x="1822" y="2048"/>
                  </a:lnTo>
                  <a:lnTo>
                    <a:pt x="1894" y="2033"/>
                  </a:lnTo>
                  <a:lnTo>
                    <a:pt x="1972" y="2022"/>
                  </a:lnTo>
                  <a:lnTo>
                    <a:pt x="2055" y="2013"/>
                  </a:lnTo>
                  <a:lnTo>
                    <a:pt x="2144" y="2007"/>
                  </a:lnTo>
                  <a:lnTo>
                    <a:pt x="2241" y="2003"/>
                  </a:lnTo>
                  <a:lnTo>
                    <a:pt x="2343" y="2002"/>
                  </a:lnTo>
                  <a:lnTo>
                    <a:pt x="2343" y="2420"/>
                  </a:lnTo>
                  <a:lnTo>
                    <a:pt x="2345" y="2455"/>
                  </a:lnTo>
                  <a:lnTo>
                    <a:pt x="2354" y="2486"/>
                  </a:lnTo>
                  <a:lnTo>
                    <a:pt x="2369" y="2513"/>
                  </a:lnTo>
                  <a:lnTo>
                    <a:pt x="2389" y="2536"/>
                  </a:lnTo>
                  <a:lnTo>
                    <a:pt x="2415" y="2557"/>
                  </a:lnTo>
                  <a:lnTo>
                    <a:pt x="2447" y="2574"/>
                  </a:lnTo>
                  <a:lnTo>
                    <a:pt x="2478" y="2583"/>
                  </a:lnTo>
                  <a:lnTo>
                    <a:pt x="2509" y="2587"/>
                  </a:lnTo>
                  <a:lnTo>
                    <a:pt x="2542" y="2583"/>
                  </a:lnTo>
                  <a:lnTo>
                    <a:pt x="2573" y="2574"/>
                  </a:lnTo>
                  <a:lnTo>
                    <a:pt x="2601" y="2559"/>
                  </a:lnTo>
                  <a:lnTo>
                    <a:pt x="2627" y="2536"/>
                  </a:lnTo>
                  <a:lnTo>
                    <a:pt x="3548" y="1619"/>
                  </a:lnTo>
                  <a:lnTo>
                    <a:pt x="3569" y="1593"/>
                  </a:lnTo>
                  <a:lnTo>
                    <a:pt x="3585" y="1564"/>
                  </a:lnTo>
                  <a:lnTo>
                    <a:pt x="3594" y="1535"/>
                  </a:lnTo>
                  <a:lnTo>
                    <a:pt x="3597" y="1501"/>
                  </a:lnTo>
                  <a:lnTo>
                    <a:pt x="3594" y="1469"/>
                  </a:lnTo>
                  <a:lnTo>
                    <a:pt x="3585" y="1438"/>
                  </a:lnTo>
                  <a:lnTo>
                    <a:pt x="3569" y="1410"/>
                  </a:lnTo>
                  <a:lnTo>
                    <a:pt x="3548" y="1384"/>
                  </a:lnTo>
                  <a:lnTo>
                    <a:pt x="2627" y="466"/>
                  </a:lnTo>
                  <a:lnTo>
                    <a:pt x="2601" y="443"/>
                  </a:lnTo>
                  <a:lnTo>
                    <a:pt x="2572" y="427"/>
                  </a:lnTo>
                  <a:lnTo>
                    <a:pt x="2542" y="417"/>
                  </a:lnTo>
                  <a:lnTo>
                    <a:pt x="2513" y="414"/>
                  </a:lnTo>
                  <a:close/>
                  <a:moveTo>
                    <a:pt x="752" y="0"/>
                  </a:moveTo>
                  <a:lnTo>
                    <a:pt x="3263" y="0"/>
                  </a:lnTo>
                  <a:lnTo>
                    <a:pt x="3338" y="2"/>
                  </a:lnTo>
                  <a:lnTo>
                    <a:pt x="3413" y="13"/>
                  </a:lnTo>
                  <a:lnTo>
                    <a:pt x="3483" y="31"/>
                  </a:lnTo>
                  <a:lnTo>
                    <a:pt x="3551" y="54"/>
                  </a:lnTo>
                  <a:lnTo>
                    <a:pt x="3616" y="85"/>
                  </a:lnTo>
                  <a:lnTo>
                    <a:pt x="3678" y="124"/>
                  </a:lnTo>
                  <a:lnTo>
                    <a:pt x="3737" y="168"/>
                  </a:lnTo>
                  <a:lnTo>
                    <a:pt x="3794" y="220"/>
                  </a:lnTo>
                  <a:lnTo>
                    <a:pt x="3846" y="277"/>
                  </a:lnTo>
                  <a:lnTo>
                    <a:pt x="3891" y="335"/>
                  </a:lnTo>
                  <a:lnTo>
                    <a:pt x="3930" y="398"/>
                  </a:lnTo>
                  <a:lnTo>
                    <a:pt x="3961" y="462"/>
                  </a:lnTo>
                  <a:lnTo>
                    <a:pt x="3984" y="530"/>
                  </a:lnTo>
                  <a:lnTo>
                    <a:pt x="4001" y="601"/>
                  </a:lnTo>
                  <a:lnTo>
                    <a:pt x="4011" y="674"/>
                  </a:lnTo>
                  <a:lnTo>
                    <a:pt x="4015" y="751"/>
                  </a:lnTo>
                  <a:lnTo>
                    <a:pt x="4015" y="3254"/>
                  </a:lnTo>
                  <a:lnTo>
                    <a:pt x="4011" y="3330"/>
                  </a:lnTo>
                  <a:lnTo>
                    <a:pt x="4001" y="3403"/>
                  </a:lnTo>
                  <a:lnTo>
                    <a:pt x="3984" y="3474"/>
                  </a:lnTo>
                  <a:lnTo>
                    <a:pt x="3961" y="3542"/>
                  </a:lnTo>
                  <a:lnTo>
                    <a:pt x="3930" y="3607"/>
                  </a:lnTo>
                  <a:lnTo>
                    <a:pt x="3891" y="3669"/>
                  </a:lnTo>
                  <a:lnTo>
                    <a:pt x="3846" y="3729"/>
                  </a:lnTo>
                  <a:lnTo>
                    <a:pt x="3794" y="3784"/>
                  </a:lnTo>
                  <a:lnTo>
                    <a:pt x="3737" y="3836"/>
                  </a:lnTo>
                  <a:lnTo>
                    <a:pt x="3678" y="3881"/>
                  </a:lnTo>
                  <a:lnTo>
                    <a:pt x="3616" y="3919"/>
                  </a:lnTo>
                  <a:lnTo>
                    <a:pt x="3551" y="3950"/>
                  </a:lnTo>
                  <a:lnTo>
                    <a:pt x="3483" y="3975"/>
                  </a:lnTo>
                  <a:lnTo>
                    <a:pt x="3413" y="3991"/>
                  </a:lnTo>
                  <a:lnTo>
                    <a:pt x="3338" y="4002"/>
                  </a:lnTo>
                  <a:lnTo>
                    <a:pt x="3263" y="4006"/>
                  </a:lnTo>
                  <a:lnTo>
                    <a:pt x="752" y="4006"/>
                  </a:lnTo>
                  <a:lnTo>
                    <a:pt x="677" y="4002"/>
                  </a:lnTo>
                  <a:lnTo>
                    <a:pt x="603" y="3991"/>
                  </a:lnTo>
                  <a:lnTo>
                    <a:pt x="533" y="3975"/>
                  </a:lnTo>
                  <a:lnTo>
                    <a:pt x="465" y="3950"/>
                  </a:lnTo>
                  <a:lnTo>
                    <a:pt x="399" y="3919"/>
                  </a:lnTo>
                  <a:lnTo>
                    <a:pt x="337" y="3881"/>
                  </a:lnTo>
                  <a:lnTo>
                    <a:pt x="277" y="3836"/>
                  </a:lnTo>
                  <a:lnTo>
                    <a:pt x="220" y="3784"/>
                  </a:lnTo>
                  <a:lnTo>
                    <a:pt x="170" y="3729"/>
                  </a:lnTo>
                  <a:lnTo>
                    <a:pt x="124" y="3669"/>
                  </a:lnTo>
                  <a:lnTo>
                    <a:pt x="87" y="3607"/>
                  </a:lnTo>
                  <a:lnTo>
                    <a:pt x="56" y="3542"/>
                  </a:lnTo>
                  <a:lnTo>
                    <a:pt x="31" y="3474"/>
                  </a:lnTo>
                  <a:lnTo>
                    <a:pt x="13" y="3403"/>
                  </a:lnTo>
                  <a:lnTo>
                    <a:pt x="3" y="3330"/>
                  </a:lnTo>
                  <a:lnTo>
                    <a:pt x="0" y="3254"/>
                  </a:lnTo>
                  <a:lnTo>
                    <a:pt x="0" y="2012"/>
                  </a:lnTo>
                  <a:lnTo>
                    <a:pt x="0" y="751"/>
                  </a:lnTo>
                  <a:lnTo>
                    <a:pt x="3" y="674"/>
                  </a:lnTo>
                  <a:lnTo>
                    <a:pt x="13" y="601"/>
                  </a:lnTo>
                  <a:lnTo>
                    <a:pt x="31" y="530"/>
                  </a:lnTo>
                  <a:lnTo>
                    <a:pt x="56" y="462"/>
                  </a:lnTo>
                  <a:lnTo>
                    <a:pt x="87" y="398"/>
                  </a:lnTo>
                  <a:lnTo>
                    <a:pt x="124" y="335"/>
                  </a:lnTo>
                  <a:lnTo>
                    <a:pt x="170" y="277"/>
                  </a:lnTo>
                  <a:lnTo>
                    <a:pt x="220" y="220"/>
                  </a:lnTo>
                  <a:lnTo>
                    <a:pt x="277" y="168"/>
                  </a:lnTo>
                  <a:lnTo>
                    <a:pt x="337" y="124"/>
                  </a:lnTo>
                  <a:lnTo>
                    <a:pt x="399" y="85"/>
                  </a:lnTo>
                  <a:lnTo>
                    <a:pt x="465" y="54"/>
                  </a:lnTo>
                  <a:lnTo>
                    <a:pt x="533" y="31"/>
                  </a:lnTo>
                  <a:lnTo>
                    <a:pt x="603" y="13"/>
                  </a:lnTo>
                  <a:lnTo>
                    <a:pt x="677" y="2"/>
                  </a:lnTo>
                  <a:lnTo>
                    <a:pt x="7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1BD32D1-96F4-4458-962A-6EA3ADF671FB}"/>
              </a:ext>
            </a:extLst>
          </p:cNvPr>
          <p:cNvSpPr txBox="1"/>
          <p:nvPr/>
        </p:nvSpPr>
        <p:spPr>
          <a:xfrm>
            <a:off x="3261816" y="1169599"/>
            <a:ext cx="6327162" cy="1200329"/>
          </a:xfrm>
          <a:prstGeom prst="rect">
            <a:avLst/>
          </a:prstGeom>
          <a:solidFill>
            <a:schemeClr val="accent6">
              <a:alpha val="21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ko-KR" dirty="0">
                <a:solidFill>
                  <a:schemeClr val="bg1"/>
                </a:solidFill>
              </a:rPr>
              <a:t>하지만</a:t>
            </a:r>
            <a:r>
              <a:rPr lang="en-US" altLang="ko-KR" dirty="0">
                <a:solidFill>
                  <a:schemeClr val="bg1"/>
                </a:solidFill>
              </a:rPr>
              <a:t>…. </a:t>
            </a:r>
            <a:r>
              <a:rPr lang="ko-KR" altLang="ko-KR" dirty="0">
                <a:solidFill>
                  <a:schemeClr val="bg1"/>
                </a:solidFill>
              </a:rPr>
              <a:t>저는 어른이 </a:t>
            </a:r>
            <a:r>
              <a:rPr lang="ko-KR" altLang="ko-KR" dirty="0" err="1">
                <a:solidFill>
                  <a:schemeClr val="bg1"/>
                </a:solidFill>
              </a:rPr>
              <a:t>싫은걸요</a:t>
            </a:r>
            <a:r>
              <a:rPr lang="en-US" altLang="ko-KR" dirty="0">
                <a:solidFill>
                  <a:schemeClr val="bg1"/>
                </a:solidFill>
              </a:rPr>
              <a:t>! </a:t>
            </a:r>
            <a:r>
              <a:rPr lang="ko-KR" altLang="ko-KR" dirty="0">
                <a:solidFill>
                  <a:schemeClr val="bg1"/>
                </a:solidFill>
              </a:rPr>
              <a:t>제가 어른이 되고 </a:t>
            </a:r>
            <a:r>
              <a:rPr lang="ko-KR" altLang="ko-KR" dirty="0" err="1">
                <a:solidFill>
                  <a:schemeClr val="bg1"/>
                </a:solidFill>
              </a:rPr>
              <a:t>싶지도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</a:p>
          <a:p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ko-KR" dirty="0">
                <a:solidFill>
                  <a:schemeClr val="bg1"/>
                </a:solidFill>
              </a:rPr>
              <a:t>제 친구들이 어른이 되는 걸 보고 </a:t>
            </a:r>
            <a:r>
              <a:rPr lang="ko-KR" altLang="ko-KR" dirty="0" err="1">
                <a:solidFill>
                  <a:schemeClr val="bg1"/>
                </a:solidFill>
              </a:rPr>
              <a:t>싶지도</a:t>
            </a:r>
            <a:r>
              <a:rPr lang="ko-KR" altLang="ko-KR" dirty="0">
                <a:solidFill>
                  <a:schemeClr val="bg1"/>
                </a:solidFill>
              </a:rPr>
              <a:t> 않아요</a:t>
            </a:r>
            <a:r>
              <a:rPr lang="en-US" altLang="ko-KR" dirty="0">
                <a:solidFill>
                  <a:schemeClr val="bg1"/>
                </a:solidFill>
              </a:rPr>
              <a:t>!</a:t>
            </a:r>
            <a:endParaRPr lang="ko-KR" altLang="ko-KR" dirty="0">
              <a:solidFill>
                <a:schemeClr val="bg1"/>
              </a:solidFill>
            </a:endParaRPr>
          </a:p>
          <a:p>
            <a:endParaRPr lang="en-US" altLang="ko-KR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8ECEA4-ACF9-45D7-B429-EC8AA05206E8}"/>
              </a:ext>
            </a:extLst>
          </p:cNvPr>
          <p:cNvSpPr txBox="1"/>
          <p:nvPr/>
        </p:nvSpPr>
        <p:spPr>
          <a:xfrm>
            <a:off x="2742063" y="3831286"/>
            <a:ext cx="6348928" cy="2031325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ko-KR" dirty="0">
                <a:solidFill>
                  <a:schemeClr val="bg1"/>
                </a:solidFill>
              </a:rPr>
              <a:t>당연히 그럴 수 있어요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  <a:r>
              <a:rPr lang="ko-KR" altLang="ko-KR" dirty="0">
                <a:solidFill>
                  <a:schemeClr val="bg1"/>
                </a:solidFill>
              </a:rPr>
              <a:t>피터가 어머니로부터 버림받으면서 느낀 충격과 분노가 무의식 속에 잠재된 것처럼 보여요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</a:p>
          <a:p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ko-KR" dirty="0">
                <a:solidFill>
                  <a:schemeClr val="bg1"/>
                </a:solidFill>
              </a:rPr>
              <a:t>하지만 피터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ko-KR" dirty="0">
                <a:solidFill>
                  <a:schemeClr val="bg1"/>
                </a:solidFill>
              </a:rPr>
              <a:t>과거의 괴로운 경험을 직면할 때 사람은 성장할 수 있어요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</a:p>
          <a:p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ko-KR" dirty="0">
                <a:solidFill>
                  <a:schemeClr val="bg1"/>
                </a:solidFill>
              </a:rPr>
              <a:t>그리고 결국 그 성장이 사람을 행복하게 만들 거예요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  <a:endParaRPr lang="ko-KR" altLang="ko-KR" dirty="0">
              <a:solidFill>
                <a:schemeClr val="bg1"/>
              </a:solidFill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BB089C7C-1287-4C33-B8F5-36843417EC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" t="1504" r="50000" b="7822"/>
          <a:stretch/>
        </p:blipFill>
        <p:spPr>
          <a:xfrm>
            <a:off x="648071" y="897104"/>
            <a:ext cx="2093992" cy="2586771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874AFBF7-AFA6-427E-B20A-248B6C897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701" y="3620298"/>
            <a:ext cx="2082821" cy="2519312"/>
          </a:xfrm>
          <a:prstGeom prst="rect">
            <a:avLst/>
          </a:prstGeom>
        </p:spPr>
      </p:pic>
      <p:sp>
        <p:nvSpPr>
          <p:cNvPr id="32" name="타원 31">
            <a:extLst>
              <a:ext uri="{FF2B5EF4-FFF2-40B4-BE49-F238E27FC236}">
                <a16:creationId xmlns:a16="http://schemas.microsoft.com/office/drawing/2014/main" id="{338D3AA5-77BC-4AA9-AADA-E1C55DF6A564}"/>
              </a:ext>
            </a:extLst>
          </p:cNvPr>
          <p:cNvSpPr/>
          <p:nvPr/>
        </p:nvSpPr>
        <p:spPr>
          <a:xfrm>
            <a:off x="3820408" y="6514024"/>
            <a:ext cx="144000" cy="14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aphicFrame>
        <p:nvGraphicFramePr>
          <p:cNvPr id="33" name="표 32">
            <a:extLst>
              <a:ext uri="{FF2B5EF4-FFF2-40B4-BE49-F238E27FC236}">
                <a16:creationId xmlns:a16="http://schemas.microsoft.com/office/drawing/2014/main" id="{135CBDE0-1AB3-432D-962B-089C042456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636891"/>
              </p:ext>
            </p:extLst>
          </p:nvPr>
        </p:nvGraphicFramePr>
        <p:xfrm>
          <a:off x="851708" y="6540304"/>
          <a:ext cx="2968700" cy="9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68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68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68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68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9687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2000"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2225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-2" y="6328229"/>
            <a:ext cx="12192001" cy="529771"/>
          </a:xfrm>
          <a:prstGeom prst="rect">
            <a:avLst/>
          </a:prstGeom>
          <a:solidFill>
            <a:srgbClr val="23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/>
          </p:nvPr>
        </p:nvGraphicFramePr>
        <p:xfrm>
          <a:off x="625248" y="6540304"/>
          <a:ext cx="8963730" cy="9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2000"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모서리가 둥근 직사각형 12"/>
          <p:cNvSpPr/>
          <p:nvPr/>
        </p:nvSpPr>
        <p:spPr>
          <a:xfrm>
            <a:off x="152852" y="6430282"/>
            <a:ext cx="324000" cy="3240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rtlCol="0" anchor="ctr"/>
          <a:lstStyle/>
          <a:p>
            <a:pPr algn="ctr"/>
            <a:r>
              <a:rPr lang="ko-KR" altLang="en-US" sz="1400" dirty="0">
                <a:solidFill>
                  <a:prstClr val="white"/>
                </a:solidFill>
              </a:rPr>
              <a:t>▶</a:t>
            </a:r>
          </a:p>
        </p:txBody>
      </p:sp>
      <p:grpSp>
        <p:nvGrpSpPr>
          <p:cNvPr id="18" name="Group 4"/>
          <p:cNvGrpSpPr>
            <a:grpSpLocks noChangeAspect="1"/>
          </p:cNvGrpSpPr>
          <p:nvPr/>
        </p:nvGrpSpPr>
        <p:grpSpPr bwMode="auto">
          <a:xfrm>
            <a:off x="9938812" y="6483227"/>
            <a:ext cx="260857" cy="222903"/>
            <a:chOff x="3813" y="2796"/>
            <a:chExt cx="866" cy="740"/>
          </a:xfrm>
          <a:solidFill>
            <a:srgbClr val="F6F6F6"/>
          </a:solidFill>
        </p:grpSpPr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3813" y="2850"/>
              <a:ext cx="400" cy="632"/>
            </a:xfrm>
            <a:custGeom>
              <a:avLst/>
              <a:gdLst>
                <a:gd name="T0" fmla="*/ 1465 w 1599"/>
                <a:gd name="T1" fmla="*/ 0 h 2529"/>
                <a:gd name="T2" fmla="*/ 1491 w 1599"/>
                <a:gd name="T3" fmla="*/ 2 h 2529"/>
                <a:gd name="T4" fmla="*/ 1515 w 1599"/>
                <a:gd name="T5" fmla="*/ 9 h 2529"/>
                <a:gd name="T6" fmla="*/ 1538 w 1599"/>
                <a:gd name="T7" fmla="*/ 22 h 2529"/>
                <a:gd name="T8" fmla="*/ 1559 w 1599"/>
                <a:gd name="T9" fmla="*/ 39 h 2529"/>
                <a:gd name="T10" fmla="*/ 1575 w 1599"/>
                <a:gd name="T11" fmla="*/ 60 h 2529"/>
                <a:gd name="T12" fmla="*/ 1588 w 1599"/>
                <a:gd name="T13" fmla="*/ 82 h 2529"/>
                <a:gd name="T14" fmla="*/ 1596 w 1599"/>
                <a:gd name="T15" fmla="*/ 106 h 2529"/>
                <a:gd name="T16" fmla="*/ 1599 w 1599"/>
                <a:gd name="T17" fmla="*/ 132 h 2529"/>
                <a:gd name="T18" fmla="*/ 1599 w 1599"/>
                <a:gd name="T19" fmla="*/ 2396 h 2529"/>
                <a:gd name="T20" fmla="*/ 1596 w 1599"/>
                <a:gd name="T21" fmla="*/ 2423 h 2529"/>
                <a:gd name="T22" fmla="*/ 1588 w 1599"/>
                <a:gd name="T23" fmla="*/ 2447 h 2529"/>
                <a:gd name="T24" fmla="*/ 1575 w 1599"/>
                <a:gd name="T25" fmla="*/ 2469 h 2529"/>
                <a:gd name="T26" fmla="*/ 1559 w 1599"/>
                <a:gd name="T27" fmla="*/ 2490 h 2529"/>
                <a:gd name="T28" fmla="*/ 1538 w 1599"/>
                <a:gd name="T29" fmla="*/ 2507 h 2529"/>
                <a:gd name="T30" fmla="*/ 1515 w 1599"/>
                <a:gd name="T31" fmla="*/ 2520 h 2529"/>
                <a:gd name="T32" fmla="*/ 1491 w 1599"/>
                <a:gd name="T33" fmla="*/ 2527 h 2529"/>
                <a:gd name="T34" fmla="*/ 1465 w 1599"/>
                <a:gd name="T35" fmla="*/ 2529 h 2529"/>
                <a:gd name="T36" fmla="*/ 1438 w 1599"/>
                <a:gd name="T37" fmla="*/ 2527 h 2529"/>
                <a:gd name="T38" fmla="*/ 1414 w 1599"/>
                <a:gd name="T39" fmla="*/ 2520 h 2529"/>
                <a:gd name="T40" fmla="*/ 1392 w 1599"/>
                <a:gd name="T41" fmla="*/ 2507 h 2529"/>
                <a:gd name="T42" fmla="*/ 1371 w 1599"/>
                <a:gd name="T43" fmla="*/ 2490 h 2529"/>
                <a:gd name="T44" fmla="*/ 678 w 1599"/>
                <a:gd name="T45" fmla="*/ 1797 h 2529"/>
                <a:gd name="T46" fmla="*/ 133 w 1599"/>
                <a:gd name="T47" fmla="*/ 1797 h 2529"/>
                <a:gd name="T48" fmla="*/ 108 w 1599"/>
                <a:gd name="T49" fmla="*/ 1795 h 2529"/>
                <a:gd name="T50" fmla="*/ 82 w 1599"/>
                <a:gd name="T51" fmla="*/ 1787 h 2529"/>
                <a:gd name="T52" fmla="*/ 60 w 1599"/>
                <a:gd name="T53" fmla="*/ 1775 h 2529"/>
                <a:gd name="T54" fmla="*/ 39 w 1599"/>
                <a:gd name="T55" fmla="*/ 1757 h 2529"/>
                <a:gd name="T56" fmla="*/ 22 w 1599"/>
                <a:gd name="T57" fmla="*/ 1737 h 2529"/>
                <a:gd name="T58" fmla="*/ 9 w 1599"/>
                <a:gd name="T59" fmla="*/ 1714 h 2529"/>
                <a:gd name="T60" fmla="*/ 2 w 1599"/>
                <a:gd name="T61" fmla="*/ 1690 h 2529"/>
                <a:gd name="T62" fmla="*/ 0 w 1599"/>
                <a:gd name="T63" fmla="*/ 1665 h 2529"/>
                <a:gd name="T64" fmla="*/ 0 w 1599"/>
                <a:gd name="T65" fmla="*/ 1272 h 2529"/>
                <a:gd name="T66" fmla="*/ 0 w 1599"/>
                <a:gd name="T67" fmla="*/ 865 h 2529"/>
                <a:gd name="T68" fmla="*/ 2 w 1599"/>
                <a:gd name="T69" fmla="*/ 839 h 2529"/>
                <a:gd name="T70" fmla="*/ 9 w 1599"/>
                <a:gd name="T71" fmla="*/ 815 h 2529"/>
                <a:gd name="T72" fmla="*/ 22 w 1599"/>
                <a:gd name="T73" fmla="*/ 793 h 2529"/>
                <a:gd name="T74" fmla="*/ 39 w 1599"/>
                <a:gd name="T75" fmla="*/ 771 h 2529"/>
                <a:gd name="T76" fmla="*/ 60 w 1599"/>
                <a:gd name="T77" fmla="*/ 755 h 2529"/>
                <a:gd name="T78" fmla="*/ 82 w 1599"/>
                <a:gd name="T79" fmla="*/ 742 h 2529"/>
                <a:gd name="T80" fmla="*/ 108 w 1599"/>
                <a:gd name="T81" fmla="*/ 735 h 2529"/>
                <a:gd name="T82" fmla="*/ 133 w 1599"/>
                <a:gd name="T83" fmla="*/ 732 h 2529"/>
                <a:gd name="T84" fmla="*/ 678 w 1599"/>
                <a:gd name="T85" fmla="*/ 732 h 2529"/>
                <a:gd name="T86" fmla="*/ 1371 w 1599"/>
                <a:gd name="T87" fmla="*/ 39 h 2529"/>
                <a:gd name="T88" fmla="*/ 1392 w 1599"/>
                <a:gd name="T89" fmla="*/ 22 h 2529"/>
                <a:gd name="T90" fmla="*/ 1414 w 1599"/>
                <a:gd name="T91" fmla="*/ 9 h 2529"/>
                <a:gd name="T92" fmla="*/ 1438 w 1599"/>
                <a:gd name="T93" fmla="*/ 2 h 2529"/>
                <a:gd name="T94" fmla="*/ 1465 w 1599"/>
                <a:gd name="T95" fmla="*/ 0 h 2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99" h="2529">
                  <a:moveTo>
                    <a:pt x="1465" y="0"/>
                  </a:moveTo>
                  <a:lnTo>
                    <a:pt x="1491" y="2"/>
                  </a:lnTo>
                  <a:lnTo>
                    <a:pt x="1515" y="9"/>
                  </a:lnTo>
                  <a:lnTo>
                    <a:pt x="1538" y="22"/>
                  </a:lnTo>
                  <a:lnTo>
                    <a:pt x="1559" y="39"/>
                  </a:lnTo>
                  <a:lnTo>
                    <a:pt x="1575" y="60"/>
                  </a:lnTo>
                  <a:lnTo>
                    <a:pt x="1588" y="82"/>
                  </a:lnTo>
                  <a:lnTo>
                    <a:pt x="1596" y="106"/>
                  </a:lnTo>
                  <a:lnTo>
                    <a:pt x="1599" y="132"/>
                  </a:lnTo>
                  <a:lnTo>
                    <a:pt x="1599" y="2396"/>
                  </a:lnTo>
                  <a:lnTo>
                    <a:pt x="1596" y="2423"/>
                  </a:lnTo>
                  <a:lnTo>
                    <a:pt x="1588" y="2447"/>
                  </a:lnTo>
                  <a:lnTo>
                    <a:pt x="1575" y="2469"/>
                  </a:lnTo>
                  <a:lnTo>
                    <a:pt x="1559" y="2490"/>
                  </a:lnTo>
                  <a:lnTo>
                    <a:pt x="1538" y="2507"/>
                  </a:lnTo>
                  <a:lnTo>
                    <a:pt x="1515" y="2520"/>
                  </a:lnTo>
                  <a:lnTo>
                    <a:pt x="1491" y="2527"/>
                  </a:lnTo>
                  <a:lnTo>
                    <a:pt x="1465" y="2529"/>
                  </a:lnTo>
                  <a:lnTo>
                    <a:pt x="1438" y="2527"/>
                  </a:lnTo>
                  <a:lnTo>
                    <a:pt x="1414" y="2520"/>
                  </a:lnTo>
                  <a:lnTo>
                    <a:pt x="1392" y="2507"/>
                  </a:lnTo>
                  <a:lnTo>
                    <a:pt x="1371" y="2490"/>
                  </a:lnTo>
                  <a:lnTo>
                    <a:pt x="678" y="1797"/>
                  </a:lnTo>
                  <a:lnTo>
                    <a:pt x="133" y="1797"/>
                  </a:lnTo>
                  <a:lnTo>
                    <a:pt x="108" y="1795"/>
                  </a:lnTo>
                  <a:lnTo>
                    <a:pt x="82" y="1787"/>
                  </a:lnTo>
                  <a:lnTo>
                    <a:pt x="60" y="1775"/>
                  </a:lnTo>
                  <a:lnTo>
                    <a:pt x="39" y="1757"/>
                  </a:lnTo>
                  <a:lnTo>
                    <a:pt x="22" y="1737"/>
                  </a:lnTo>
                  <a:lnTo>
                    <a:pt x="9" y="1714"/>
                  </a:lnTo>
                  <a:lnTo>
                    <a:pt x="2" y="1690"/>
                  </a:lnTo>
                  <a:lnTo>
                    <a:pt x="0" y="1665"/>
                  </a:lnTo>
                  <a:lnTo>
                    <a:pt x="0" y="1272"/>
                  </a:lnTo>
                  <a:lnTo>
                    <a:pt x="0" y="865"/>
                  </a:lnTo>
                  <a:lnTo>
                    <a:pt x="2" y="839"/>
                  </a:lnTo>
                  <a:lnTo>
                    <a:pt x="9" y="815"/>
                  </a:lnTo>
                  <a:lnTo>
                    <a:pt x="22" y="793"/>
                  </a:lnTo>
                  <a:lnTo>
                    <a:pt x="39" y="771"/>
                  </a:lnTo>
                  <a:lnTo>
                    <a:pt x="60" y="755"/>
                  </a:lnTo>
                  <a:lnTo>
                    <a:pt x="82" y="742"/>
                  </a:lnTo>
                  <a:lnTo>
                    <a:pt x="108" y="735"/>
                  </a:lnTo>
                  <a:lnTo>
                    <a:pt x="133" y="732"/>
                  </a:lnTo>
                  <a:lnTo>
                    <a:pt x="678" y="732"/>
                  </a:lnTo>
                  <a:lnTo>
                    <a:pt x="1371" y="39"/>
                  </a:lnTo>
                  <a:lnTo>
                    <a:pt x="1392" y="22"/>
                  </a:lnTo>
                  <a:lnTo>
                    <a:pt x="1414" y="9"/>
                  </a:lnTo>
                  <a:lnTo>
                    <a:pt x="1438" y="2"/>
                  </a:lnTo>
                  <a:lnTo>
                    <a:pt x="14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4285" y="3041"/>
              <a:ext cx="127" cy="250"/>
            </a:xfrm>
            <a:custGeom>
              <a:avLst/>
              <a:gdLst>
                <a:gd name="T0" fmla="*/ 153 w 507"/>
                <a:gd name="T1" fmla="*/ 1 h 999"/>
                <a:gd name="T2" fmla="*/ 184 w 507"/>
                <a:gd name="T3" fmla="*/ 11 h 999"/>
                <a:gd name="T4" fmla="*/ 275 w 507"/>
                <a:gd name="T5" fmla="*/ 57 h 999"/>
                <a:gd name="T6" fmla="*/ 353 w 507"/>
                <a:gd name="T7" fmla="*/ 121 h 999"/>
                <a:gd name="T8" fmla="*/ 418 w 507"/>
                <a:gd name="T9" fmla="*/ 204 h 999"/>
                <a:gd name="T10" fmla="*/ 468 w 507"/>
                <a:gd name="T11" fmla="*/ 297 h 999"/>
                <a:gd name="T12" fmla="*/ 497 w 507"/>
                <a:gd name="T13" fmla="*/ 397 h 999"/>
                <a:gd name="T14" fmla="*/ 507 w 507"/>
                <a:gd name="T15" fmla="*/ 500 h 999"/>
                <a:gd name="T16" fmla="*/ 497 w 507"/>
                <a:gd name="T17" fmla="*/ 602 h 999"/>
                <a:gd name="T18" fmla="*/ 468 w 507"/>
                <a:gd name="T19" fmla="*/ 700 h 999"/>
                <a:gd name="T20" fmla="*/ 418 w 507"/>
                <a:gd name="T21" fmla="*/ 794 h 999"/>
                <a:gd name="T22" fmla="*/ 353 w 507"/>
                <a:gd name="T23" fmla="*/ 876 h 999"/>
                <a:gd name="T24" fmla="*/ 275 w 507"/>
                <a:gd name="T25" fmla="*/ 941 h 999"/>
                <a:gd name="T26" fmla="*/ 184 w 507"/>
                <a:gd name="T27" fmla="*/ 988 h 999"/>
                <a:gd name="T28" fmla="*/ 153 w 507"/>
                <a:gd name="T29" fmla="*/ 998 h 999"/>
                <a:gd name="T30" fmla="*/ 106 w 507"/>
                <a:gd name="T31" fmla="*/ 997 h 999"/>
                <a:gd name="T32" fmla="*/ 60 w 507"/>
                <a:gd name="T33" fmla="*/ 978 h 999"/>
                <a:gd name="T34" fmla="*/ 22 w 507"/>
                <a:gd name="T35" fmla="*/ 940 h 999"/>
                <a:gd name="T36" fmla="*/ 2 w 507"/>
                <a:gd name="T37" fmla="*/ 893 h 999"/>
                <a:gd name="T38" fmla="*/ 1 w 507"/>
                <a:gd name="T39" fmla="*/ 845 h 999"/>
                <a:gd name="T40" fmla="*/ 13 w 507"/>
                <a:gd name="T41" fmla="*/ 808 h 999"/>
                <a:gd name="T42" fmla="*/ 42 w 507"/>
                <a:gd name="T43" fmla="*/ 773 h 999"/>
                <a:gd name="T44" fmla="*/ 85 w 507"/>
                <a:gd name="T45" fmla="*/ 740 h 999"/>
                <a:gd name="T46" fmla="*/ 156 w 507"/>
                <a:gd name="T47" fmla="*/ 692 h 999"/>
                <a:gd name="T48" fmla="*/ 198 w 507"/>
                <a:gd name="T49" fmla="*/ 648 h 999"/>
                <a:gd name="T50" fmla="*/ 226 w 507"/>
                <a:gd name="T51" fmla="*/ 593 h 999"/>
                <a:gd name="T52" fmla="*/ 239 w 507"/>
                <a:gd name="T53" fmla="*/ 534 h 999"/>
                <a:gd name="T54" fmla="*/ 239 w 507"/>
                <a:gd name="T55" fmla="*/ 465 h 999"/>
                <a:gd name="T56" fmla="*/ 226 w 507"/>
                <a:gd name="T57" fmla="*/ 406 h 999"/>
                <a:gd name="T58" fmla="*/ 198 w 507"/>
                <a:gd name="T59" fmla="*/ 351 h 999"/>
                <a:gd name="T60" fmla="*/ 156 w 507"/>
                <a:gd name="T61" fmla="*/ 307 h 999"/>
                <a:gd name="T62" fmla="*/ 62 w 507"/>
                <a:gd name="T63" fmla="*/ 244 h 999"/>
                <a:gd name="T64" fmla="*/ 24 w 507"/>
                <a:gd name="T65" fmla="*/ 207 h 999"/>
                <a:gd name="T66" fmla="*/ 6 w 507"/>
                <a:gd name="T67" fmla="*/ 174 h 999"/>
                <a:gd name="T68" fmla="*/ 0 w 507"/>
                <a:gd name="T69" fmla="*/ 133 h 999"/>
                <a:gd name="T70" fmla="*/ 9 w 507"/>
                <a:gd name="T71" fmla="*/ 81 h 999"/>
                <a:gd name="T72" fmla="*/ 39 w 507"/>
                <a:gd name="T73" fmla="*/ 39 h 999"/>
                <a:gd name="T74" fmla="*/ 82 w 507"/>
                <a:gd name="T75" fmla="*/ 10 h 999"/>
                <a:gd name="T76" fmla="*/ 133 w 507"/>
                <a:gd name="T77" fmla="*/ 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7" h="999">
                  <a:moveTo>
                    <a:pt x="133" y="0"/>
                  </a:moveTo>
                  <a:lnTo>
                    <a:pt x="153" y="1"/>
                  </a:lnTo>
                  <a:lnTo>
                    <a:pt x="170" y="4"/>
                  </a:lnTo>
                  <a:lnTo>
                    <a:pt x="184" y="11"/>
                  </a:lnTo>
                  <a:lnTo>
                    <a:pt x="232" y="32"/>
                  </a:lnTo>
                  <a:lnTo>
                    <a:pt x="275" y="57"/>
                  </a:lnTo>
                  <a:lnTo>
                    <a:pt x="316" y="87"/>
                  </a:lnTo>
                  <a:lnTo>
                    <a:pt x="353" y="121"/>
                  </a:lnTo>
                  <a:lnTo>
                    <a:pt x="388" y="160"/>
                  </a:lnTo>
                  <a:lnTo>
                    <a:pt x="418" y="204"/>
                  </a:lnTo>
                  <a:lnTo>
                    <a:pt x="446" y="250"/>
                  </a:lnTo>
                  <a:lnTo>
                    <a:pt x="468" y="297"/>
                  </a:lnTo>
                  <a:lnTo>
                    <a:pt x="485" y="347"/>
                  </a:lnTo>
                  <a:lnTo>
                    <a:pt x="497" y="397"/>
                  </a:lnTo>
                  <a:lnTo>
                    <a:pt x="505" y="447"/>
                  </a:lnTo>
                  <a:lnTo>
                    <a:pt x="507" y="500"/>
                  </a:lnTo>
                  <a:lnTo>
                    <a:pt x="505" y="552"/>
                  </a:lnTo>
                  <a:lnTo>
                    <a:pt x="497" y="602"/>
                  </a:lnTo>
                  <a:lnTo>
                    <a:pt x="485" y="652"/>
                  </a:lnTo>
                  <a:lnTo>
                    <a:pt x="468" y="700"/>
                  </a:lnTo>
                  <a:lnTo>
                    <a:pt x="446" y="748"/>
                  </a:lnTo>
                  <a:lnTo>
                    <a:pt x="418" y="794"/>
                  </a:lnTo>
                  <a:lnTo>
                    <a:pt x="388" y="837"/>
                  </a:lnTo>
                  <a:lnTo>
                    <a:pt x="353" y="876"/>
                  </a:lnTo>
                  <a:lnTo>
                    <a:pt x="316" y="911"/>
                  </a:lnTo>
                  <a:lnTo>
                    <a:pt x="275" y="941"/>
                  </a:lnTo>
                  <a:lnTo>
                    <a:pt x="232" y="967"/>
                  </a:lnTo>
                  <a:lnTo>
                    <a:pt x="184" y="988"/>
                  </a:lnTo>
                  <a:lnTo>
                    <a:pt x="170" y="994"/>
                  </a:lnTo>
                  <a:lnTo>
                    <a:pt x="153" y="998"/>
                  </a:lnTo>
                  <a:lnTo>
                    <a:pt x="133" y="999"/>
                  </a:lnTo>
                  <a:lnTo>
                    <a:pt x="106" y="997"/>
                  </a:lnTo>
                  <a:lnTo>
                    <a:pt x="82" y="989"/>
                  </a:lnTo>
                  <a:lnTo>
                    <a:pt x="60" y="978"/>
                  </a:lnTo>
                  <a:lnTo>
                    <a:pt x="39" y="961"/>
                  </a:lnTo>
                  <a:lnTo>
                    <a:pt x="22" y="940"/>
                  </a:lnTo>
                  <a:lnTo>
                    <a:pt x="9" y="918"/>
                  </a:lnTo>
                  <a:lnTo>
                    <a:pt x="2" y="893"/>
                  </a:lnTo>
                  <a:lnTo>
                    <a:pt x="0" y="866"/>
                  </a:lnTo>
                  <a:lnTo>
                    <a:pt x="1" y="845"/>
                  </a:lnTo>
                  <a:lnTo>
                    <a:pt x="6" y="826"/>
                  </a:lnTo>
                  <a:lnTo>
                    <a:pt x="13" y="808"/>
                  </a:lnTo>
                  <a:lnTo>
                    <a:pt x="24" y="792"/>
                  </a:lnTo>
                  <a:lnTo>
                    <a:pt x="42" y="773"/>
                  </a:lnTo>
                  <a:lnTo>
                    <a:pt x="62" y="755"/>
                  </a:lnTo>
                  <a:lnTo>
                    <a:pt x="85" y="740"/>
                  </a:lnTo>
                  <a:lnTo>
                    <a:pt x="120" y="717"/>
                  </a:lnTo>
                  <a:lnTo>
                    <a:pt x="156" y="692"/>
                  </a:lnTo>
                  <a:lnTo>
                    <a:pt x="178" y="672"/>
                  </a:lnTo>
                  <a:lnTo>
                    <a:pt x="198" y="648"/>
                  </a:lnTo>
                  <a:lnTo>
                    <a:pt x="216" y="618"/>
                  </a:lnTo>
                  <a:lnTo>
                    <a:pt x="226" y="593"/>
                  </a:lnTo>
                  <a:lnTo>
                    <a:pt x="235" y="564"/>
                  </a:lnTo>
                  <a:lnTo>
                    <a:pt x="239" y="534"/>
                  </a:lnTo>
                  <a:lnTo>
                    <a:pt x="241" y="500"/>
                  </a:lnTo>
                  <a:lnTo>
                    <a:pt x="239" y="465"/>
                  </a:lnTo>
                  <a:lnTo>
                    <a:pt x="235" y="435"/>
                  </a:lnTo>
                  <a:lnTo>
                    <a:pt x="226" y="406"/>
                  </a:lnTo>
                  <a:lnTo>
                    <a:pt x="216" y="381"/>
                  </a:lnTo>
                  <a:lnTo>
                    <a:pt x="198" y="351"/>
                  </a:lnTo>
                  <a:lnTo>
                    <a:pt x="178" y="327"/>
                  </a:lnTo>
                  <a:lnTo>
                    <a:pt x="156" y="307"/>
                  </a:lnTo>
                  <a:lnTo>
                    <a:pt x="85" y="260"/>
                  </a:lnTo>
                  <a:lnTo>
                    <a:pt x="62" y="244"/>
                  </a:lnTo>
                  <a:lnTo>
                    <a:pt x="42" y="227"/>
                  </a:lnTo>
                  <a:lnTo>
                    <a:pt x="24" y="207"/>
                  </a:lnTo>
                  <a:lnTo>
                    <a:pt x="13" y="191"/>
                  </a:lnTo>
                  <a:lnTo>
                    <a:pt x="6" y="174"/>
                  </a:lnTo>
                  <a:lnTo>
                    <a:pt x="1" y="154"/>
                  </a:lnTo>
                  <a:lnTo>
                    <a:pt x="0" y="133"/>
                  </a:lnTo>
                  <a:lnTo>
                    <a:pt x="2" y="107"/>
                  </a:lnTo>
                  <a:lnTo>
                    <a:pt x="9" y="81"/>
                  </a:lnTo>
                  <a:lnTo>
                    <a:pt x="22" y="59"/>
                  </a:lnTo>
                  <a:lnTo>
                    <a:pt x="39" y="39"/>
                  </a:lnTo>
                  <a:lnTo>
                    <a:pt x="60" y="22"/>
                  </a:lnTo>
                  <a:lnTo>
                    <a:pt x="82" y="10"/>
                  </a:lnTo>
                  <a:lnTo>
                    <a:pt x="106" y="2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4337" y="2918"/>
              <a:ext cx="208" cy="496"/>
            </a:xfrm>
            <a:custGeom>
              <a:avLst/>
              <a:gdLst>
                <a:gd name="T0" fmla="*/ 161 w 833"/>
                <a:gd name="T1" fmla="*/ 3 h 1981"/>
                <a:gd name="T2" fmla="*/ 259 w 833"/>
                <a:gd name="T3" fmla="*/ 44 h 1981"/>
                <a:gd name="T4" fmla="*/ 391 w 833"/>
                <a:gd name="T5" fmla="*/ 123 h 1981"/>
                <a:gd name="T6" fmla="*/ 508 w 833"/>
                <a:gd name="T7" fmla="*/ 221 h 1981"/>
                <a:gd name="T8" fmla="*/ 610 w 833"/>
                <a:gd name="T9" fmla="*/ 337 h 1981"/>
                <a:gd name="T10" fmla="*/ 698 w 833"/>
                <a:gd name="T11" fmla="*/ 471 h 1981"/>
                <a:gd name="T12" fmla="*/ 764 w 833"/>
                <a:gd name="T13" fmla="*/ 611 h 1981"/>
                <a:gd name="T14" fmla="*/ 808 w 833"/>
                <a:gd name="T15" fmla="*/ 759 h 1981"/>
                <a:gd name="T16" fmla="*/ 830 w 833"/>
                <a:gd name="T17" fmla="*/ 912 h 1981"/>
                <a:gd name="T18" fmla="*/ 830 w 833"/>
                <a:gd name="T19" fmla="*/ 1069 h 1981"/>
                <a:gd name="T20" fmla="*/ 808 w 833"/>
                <a:gd name="T21" fmla="*/ 1223 h 1981"/>
                <a:gd name="T22" fmla="*/ 764 w 833"/>
                <a:gd name="T23" fmla="*/ 1369 h 1981"/>
                <a:gd name="T24" fmla="*/ 698 w 833"/>
                <a:gd name="T25" fmla="*/ 1511 h 1981"/>
                <a:gd name="T26" fmla="*/ 610 w 833"/>
                <a:gd name="T27" fmla="*/ 1644 h 1981"/>
                <a:gd name="T28" fmla="*/ 508 w 833"/>
                <a:gd name="T29" fmla="*/ 1760 h 1981"/>
                <a:gd name="T30" fmla="*/ 391 w 833"/>
                <a:gd name="T31" fmla="*/ 1858 h 1981"/>
                <a:gd name="T32" fmla="*/ 259 w 833"/>
                <a:gd name="T33" fmla="*/ 1938 h 1981"/>
                <a:gd name="T34" fmla="*/ 162 w 833"/>
                <a:gd name="T35" fmla="*/ 1979 h 1981"/>
                <a:gd name="T36" fmla="*/ 109 w 833"/>
                <a:gd name="T37" fmla="*/ 1979 h 1981"/>
                <a:gd name="T38" fmla="*/ 61 w 833"/>
                <a:gd name="T39" fmla="*/ 1959 h 1981"/>
                <a:gd name="T40" fmla="*/ 23 w 833"/>
                <a:gd name="T41" fmla="*/ 1921 h 1981"/>
                <a:gd name="T42" fmla="*/ 3 w 833"/>
                <a:gd name="T43" fmla="*/ 1874 h 1981"/>
                <a:gd name="T44" fmla="*/ 3 w 833"/>
                <a:gd name="T45" fmla="*/ 1822 h 1981"/>
                <a:gd name="T46" fmla="*/ 21 w 833"/>
                <a:gd name="T47" fmla="*/ 1777 h 1981"/>
                <a:gd name="T48" fmla="*/ 57 w 833"/>
                <a:gd name="T49" fmla="*/ 1740 h 1981"/>
                <a:gd name="T50" fmla="*/ 125 w 833"/>
                <a:gd name="T51" fmla="*/ 1702 h 1981"/>
                <a:gd name="T52" fmla="*/ 195 w 833"/>
                <a:gd name="T53" fmla="*/ 1664 h 1981"/>
                <a:gd name="T54" fmla="*/ 240 w 833"/>
                <a:gd name="T55" fmla="*/ 1633 h 1981"/>
                <a:gd name="T56" fmla="*/ 335 w 833"/>
                <a:gd name="T57" fmla="*/ 1552 h 1981"/>
                <a:gd name="T58" fmla="*/ 415 w 833"/>
                <a:gd name="T59" fmla="*/ 1458 h 1981"/>
                <a:gd name="T60" fmla="*/ 480 w 833"/>
                <a:gd name="T61" fmla="*/ 1352 h 1981"/>
                <a:gd name="T62" fmla="*/ 528 w 833"/>
                <a:gd name="T63" fmla="*/ 1236 h 1981"/>
                <a:gd name="T64" fmla="*/ 557 w 833"/>
                <a:gd name="T65" fmla="*/ 1115 h 1981"/>
                <a:gd name="T66" fmla="*/ 567 w 833"/>
                <a:gd name="T67" fmla="*/ 991 h 1981"/>
                <a:gd name="T68" fmla="*/ 557 w 833"/>
                <a:gd name="T69" fmla="*/ 865 h 1981"/>
                <a:gd name="T70" fmla="*/ 528 w 833"/>
                <a:gd name="T71" fmla="*/ 745 h 1981"/>
                <a:gd name="T72" fmla="*/ 480 w 833"/>
                <a:gd name="T73" fmla="*/ 629 h 1981"/>
                <a:gd name="T74" fmla="*/ 415 w 833"/>
                <a:gd name="T75" fmla="*/ 523 h 1981"/>
                <a:gd name="T76" fmla="*/ 335 w 833"/>
                <a:gd name="T77" fmla="*/ 429 h 1981"/>
                <a:gd name="T78" fmla="*/ 240 w 833"/>
                <a:gd name="T79" fmla="*/ 348 h 1981"/>
                <a:gd name="T80" fmla="*/ 195 w 833"/>
                <a:gd name="T81" fmla="*/ 318 h 1981"/>
                <a:gd name="T82" fmla="*/ 125 w 833"/>
                <a:gd name="T83" fmla="*/ 279 h 1981"/>
                <a:gd name="T84" fmla="*/ 57 w 833"/>
                <a:gd name="T85" fmla="*/ 241 h 1981"/>
                <a:gd name="T86" fmla="*/ 21 w 833"/>
                <a:gd name="T87" fmla="*/ 204 h 1981"/>
                <a:gd name="T88" fmla="*/ 3 w 833"/>
                <a:gd name="T89" fmla="*/ 159 h 1981"/>
                <a:gd name="T90" fmla="*/ 3 w 833"/>
                <a:gd name="T91" fmla="*/ 107 h 1981"/>
                <a:gd name="T92" fmla="*/ 23 w 833"/>
                <a:gd name="T93" fmla="*/ 60 h 1981"/>
                <a:gd name="T94" fmla="*/ 61 w 833"/>
                <a:gd name="T95" fmla="*/ 22 h 1981"/>
                <a:gd name="T96" fmla="*/ 108 w 833"/>
                <a:gd name="T97" fmla="*/ 3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33" h="1981">
                  <a:moveTo>
                    <a:pt x="133" y="0"/>
                  </a:moveTo>
                  <a:lnTo>
                    <a:pt x="161" y="3"/>
                  </a:lnTo>
                  <a:lnTo>
                    <a:pt x="188" y="10"/>
                  </a:lnTo>
                  <a:lnTo>
                    <a:pt x="259" y="44"/>
                  </a:lnTo>
                  <a:lnTo>
                    <a:pt x="326" y="81"/>
                  </a:lnTo>
                  <a:lnTo>
                    <a:pt x="391" y="123"/>
                  </a:lnTo>
                  <a:lnTo>
                    <a:pt x="451" y="169"/>
                  </a:lnTo>
                  <a:lnTo>
                    <a:pt x="508" y="221"/>
                  </a:lnTo>
                  <a:lnTo>
                    <a:pt x="560" y="277"/>
                  </a:lnTo>
                  <a:lnTo>
                    <a:pt x="610" y="337"/>
                  </a:lnTo>
                  <a:lnTo>
                    <a:pt x="656" y="403"/>
                  </a:lnTo>
                  <a:lnTo>
                    <a:pt x="698" y="471"/>
                  </a:lnTo>
                  <a:lnTo>
                    <a:pt x="733" y="541"/>
                  </a:lnTo>
                  <a:lnTo>
                    <a:pt x="764" y="611"/>
                  </a:lnTo>
                  <a:lnTo>
                    <a:pt x="789" y="684"/>
                  </a:lnTo>
                  <a:lnTo>
                    <a:pt x="808" y="759"/>
                  </a:lnTo>
                  <a:lnTo>
                    <a:pt x="822" y="835"/>
                  </a:lnTo>
                  <a:lnTo>
                    <a:pt x="830" y="912"/>
                  </a:lnTo>
                  <a:lnTo>
                    <a:pt x="833" y="991"/>
                  </a:lnTo>
                  <a:lnTo>
                    <a:pt x="830" y="1069"/>
                  </a:lnTo>
                  <a:lnTo>
                    <a:pt x="822" y="1147"/>
                  </a:lnTo>
                  <a:lnTo>
                    <a:pt x="808" y="1223"/>
                  </a:lnTo>
                  <a:lnTo>
                    <a:pt x="789" y="1297"/>
                  </a:lnTo>
                  <a:lnTo>
                    <a:pt x="764" y="1369"/>
                  </a:lnTo>
                  <a:lnTo>
                    <a:pt x="733" y="1440"/>
                  </a:lnTo>
                  <a:lnTo>
                    <a:pt x="698" y="1511"/>
                  </a:lnTo>
                  <a:lnTo>
                    <a:pt x="656" y="1578"/>
                  </a:lnTo>
                  <a:lnTo>
                    <a:pt x="610" y="1644"/>
                  </a:lnTo>
                  <a:lnTo>
                    <a:pt x="560" y="1704"/>
                  </a:lnTo>
                  <a:lnTo>
                    <a:pt x="508" y="1760"/>
                  </a:lnTo>
                  <a:lnTo>
                    <a:pt x="451" y="1811"/>
                  </a:lnTo>
                  <a:lnTo>
                    <a:pt x="391" y="1858"/>
                  </a:lnTo>
                  <a:lnTo>
                    <a:pt x="326" y="1900"/>
                  </a:lnTo>
                  <a:lnTo>
                    <a:pt x="259" y="1938"/>
                  </a:lnTo>
                  <a:lnTo>
                    <a:pt x="188" y="1971"/>
                  </a:lnTo>
                  <a:lnTo>
                    <a:pt x="162" y="1979"/>
                  </a:lnTo>
                  <a:lnTo>
                    <a:pt x="135" y="1981"/>
                  </a:lnTo>
                  <a:lnTo>
                    <a:pt x="109" y="1979"/>
                  </a:lnTo>
                  <a:lnTo>
                    <a:pt x="84" y="1972"/>
                  </a:lnTo>
                  <a:lnTo>
                    <a:pt x="61" y="1959"/>
                  </a:lnTo>
                  <a:lnTo>
                    <a:pt x="41" y="1942"/>
                  </a:lnTo>
                  <a:lnTo>
                    <a:pt x="23" y="1921"/>
                  </a:lnTo>
                  <a:lnTo>
                    <a:pt x="10" y="1899"/>
                  </a:lnTo>
                  <a:lnTo>
                    <a:pt x="3" y="1874"/>
                  </a:lnTo>
                  <a:lnTo>
                    <a:pt x="0" y="1848"/>
                  </a:lnTo>
                  <a:lnTo>
                    <a:pt x="3" y="1822"/>
                  </a:lnTo>
                  <a:lnTo>
                    <a:pt x="10" y="1799"/>
                  </a:lnTo>
                  <a:lnTo>
                    <a:pt x="21" y="1777"/>
                  </a:lnTo>
                  <a:lnTo>
                    <a:pt x="36" y="1758"/>
                  </a:lnTo>
                  <a:lnTo>
                    <a:pt x="57" y="1740"/>
                  </a:lnTo>
                  <a:lnTo>
                    <a:pt x="82" y="1725"/>
                  </a:lnTo>
                  <a:lnTo>
                    <a:pt x="125" y="1702"/>
                  </a:lnTo>
                  <a:lnTo>
                    <a:pt x="163" y="1682"/>
                  </a:lnTo>
                  <a:lnTo>
                    <a:pt x="195" y="1664"/>
                  </a:lnTo>
                  <a:lnTo>
                    <a:pt x="220" y="1647"/>
                  </a:lnTo>
                  <a:lnTo>
                    <a:pt x="240" y="1633"/>
                  </a:lnTo>
                  <a:lnTo>
                    <a:pt x="289" y="1594"/>
                  </a:lnTo>
                  <a:lnTo>
                    <a:pt x="335" y="1552"/>
                  </a:lnTo>
                  <a:lnTo>
                    <a:pt x="377" y="1507"/>
                  </a:lnTo>
                  <a:lnTo>
                    <a:pt x="415" y="1458"/>
                  </a:lnTo>
                  <a:lnTo>
                    <a:pt x="450" y="1406"/>
                  </a:lnTo>
                  <a:lnTo>
                    <a:pt x="480" y="1352"/>
                  </a:lnTo>
                  <a:lnTo>
                    <a:pt x="507" y="1295"/>
                  </a:lnTo>
                  <a:lnTo>
                    <a:pt x="528" y="1236"/>
                  </a:lnTo>
                  <a:lnTo>
                    <a:pt x="545" y="1177"/>
                  </a:lnTo>
                  <a:lnTo>
                    <a:pt x="557" y="1115"/>
                  </a:lnTo>
                  <a:lnTo>
                    <a:pt x="565" y="1054"/>
                  </a:lnTo>
                  <a:lnTo>
                    <a:pt x="567" y="991"/>
                  </a:lnTo>
                  <a:lnTo>
                    <a:pt x="565" y="928"/>
                  </a:lnTo>
                  <a:lnTo>
                    <a:pt x="557" y="865"/>
                  </a:lnTo>
                  <a:lnTo>
                    <a:pt x="545" y="804"/>
                  </a:lnTo>
                  <a:lnTo>
                    <a:pt x="528" y="745"/>
                  </a:lnTo>
                  <a:lnTo>
                    <a:pt x="507" y="686"/>
                  </a:lnTo>
                  <a:lnTo>
                    <a:pt x="480" y="629"/>
                  </a:lnTo>
                  <a:lnTo>
                    <a:pt x="450" y="574"/>
                  </a:lnTo>
                  <a:lnTo>
                    <a:pt x="415" y="523"/>
                  </a:lnTo>
                  <a:lnTo>
                    <a:pt x="377" y="474"/>
                  </a:lnTo>
                  <a:lnTo>
                    <a:pt x="335" y="429"/>
                  </a:lnTo>
                  <a:lnTo>
                    <a:pt x="289" y="387"/>
                  </a:lnTo>
                  <a:lnTo>
                    <a:pt x="240" y="348"/>
                  </a:lnTo>
                  <a:lnTo>
                    <a:pt x="220" y="334"/>
                  </a:lnTo>
                  <a:lnTo>
                    <a:pt x="195" y="318"/>
                  </a:lnTo>
                  <a:lnTo>
                    <a:pt x="163" y="299"/>
                  </a:lnTo>
                  <a:lnTo>
                    <a:pt x="125" y="279"/>
                  </a:lnTo>
                  <a:lnTo>
                    <a:pt x="82" y="256"/>
                  </a:lnTo>
                  <a:lnTo>
                    <a:pt x="57" y="241"/>
                  </a:lnTo>
                  <a:lnTo>
                    <a:pt x="36" y="224"/>
                  </a:lnTo>
                  <a:lnTo>
                    <a:pt x="21" y="204"/>
                  </a:lnTo>
                  <a:lnTo>
                    <a:pt x="10" y="183"/>
                  </a:lnTo>
                  <a:lnTo>
                    <a:pt x="3" y="159"/>
                  </a:lnTo>
                  <a:lnTo>
                    <a:pt x="0" y="134"/>
                  </a:lnTo>
                  <a:lnTo>
                    <a:pt x="3" y="107"/>
                  </a:lnTo>
                  <a:lnTo>
                    <a:pt x="10" y="83"/>
                  </a:lnTo>
                  <a:lnTo>
                    <a:pt x="23" y="60"/>
                  </a:lnTo>
                  <a:lnTo>
                    <a:pt x="41" y="40"/>
                  </a:lnTo>
                  <a:lnTo>
                    <a:pt x="61" y="22"/>
                  </a:lnTo>
                  <a:lnTo>
                    <a:pt x="84" y="10"/>
                  </a:lnTo>
                  <a:lnTo>
                    <a:pt x="108" y="3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9"/>
            <p:cNvSpPr>
              <a:spLocks/>
            </p:cNvSpPr>
            <p:nvPr/>
          </p:nvSpPr>
          <p:spPr bwMode="auto">
            <a:xfrm>
              <a:off x="4390" y="2796"/>
              <a:ext cx="289" cy="740"/>
            </a:xfrm>
            <a:custGeom>
              <a:avLst/>
              <a:gdLst>
                <a:gd name="T0" fmla="*/ 161 w 1156"/>
                <a:gd name="T1" fmla="*/ 3 h 2959"/>
                <a:gd name="T2" fmla="*/ 275 w 1156"/>
                <a:gd name="T3" fmla="*/ 50 h 2959"/>
                <a:gd name="T4" fmla="*/ 436 w 1156"/>
                <a:gd name="T5" fmla="*/ 143 h 2959"/>
                <a:gd name="T6" fmla="*/ 584 w 1156"/>
                <a:gd name="T7" fmla="*/ 253 h 2959"/>
                <a:gd name="T8" fmla="*/ 717 w 1156"/>
                <a:gd name="T9" fmla="*/ 379 h 2959"/>
                <a:gd name="T10" fmla="*/ 837 w 1156"/>
                <a:gd name="T11" fmla="*/ 522 h 2959"/>
                <a:gd name="T12" fmla="*/ 942 w 1156"/>
                <a:gd name="T13" fmla="*/ 682 h 2959"/>
                <a:gd name="T14" fmla="*/ 1026 w 1156"/>
                <a:gd name="T15" fmla="*/ 848 h 2959"/>
                <a:gd name="T16" fmla="*/ 1090 w 1156"/>
                <a:gd name="T17" fmla="*/ 1020 h 2959"/>
                <a:gd name="T18" fmla="*/ 1132 w 1156"/>
                <a:gd name="T19" fmla="*/ 1199 h 2959"/>
                <a:gd name="T20" fmla="*/ 1153 w 1156"/>
                <a:gd name="T21" fmla="*/ 1385 h 2959"/>
                <a:gd name="T22" fmla="*/ 1153 w 1156"/>
                <a:gd name="T23" fmla="*/ 1575 h 2959"/>
                <a:gd name="T24" fmla="*/ 1132 w 1156"/>
                <a:gd name="T25" fmla="*/ 1759 h 2959"/>
                <a:gd name="T26" fmla="*/ 1090 w 1156"/>
                <a:gd name="T27" fmla="*/ 1939 h 2959"/>
                <a:gd name="T28" fmla="*/ 1026 w 1156"/>
                <a:gd name="T29" fmla="*/ 2112 h 2959"/>
                <a:gd name="T30" fmla="*/ 942 w 1156"/>
                <a:gd name="T31" fmla="*/ 2278 h 2959"/>
                <a:gd name="T32" fmla="*/ 837 w 1156"/>
                <a:gd name="T33" fmla="*/ 2436 h 2959"/>
                <a:gd name="T34" fmla="*/ 717 w 1156"/>
                <a:gd name="T35" fmla="*/ 2580 h 2959"/>
                <a:gd name="T36" fmla="*/ 584 w 1156"/>
                <a:gd name="T37" fmla="*/ 2706 h 2959"/>
                <a:gd name="T38" fmla="*/ 436 w 1156"/>
                <a:gd name="T39" fmla="*/ 2816 h 2959"/>
                <a:gd name="T40" fmla="*/ 275 w 1156"/>
                <a:gd name="T41" fmla="*/ 2909 h 2959"/>
                <a:gd name="T42" fmla="*/ 161 w 1156"/>
                <a:gd name="T43" fmla="*/ 2956 h 2959"/>
                <a:gd name="T44" fmla="*/ 108 w 1156"/>
                <a:gd name="T45" fmla="*/ 2956 h 2959"/>
                <a:gd name="T46" fmla="*/ 62 w 1156"/>
                <a:gd name="T47" fmla="*/ 2937 h 2959"/>
                <a:gd name="T48" fmla="*/ 22 w 1156"/>
                <a:gd name="T49" fmla="*/ 2899 h 2959"/>
                <a:gd name="T50" fmla="*/ 4 w 1156"/>
                <a:gd name="T51" fmla="*/ 2852 h 2959"/>
                <a:gd name="T52" fmla="*/ 2 w 1156"/>
                <a:gd name="T53" fmla="*/ 2801 h 2959"/>
                <a:gd name="T54" fmla="*/ 21 w 1156"/>
                <a:gd name="T55" fmla="*/ 2758 h 2959"/>
                <a:gd name="T56" fmla="*/ 57 w 1156"/>
                <a:gd name="T57" fmla="*/ 2720 h 2959"/>
                <a:gd name="T58" fmla="*/ 93 w 1156"/>
                <a:gd name="T59" fmla="*/ 2697 h 2959"/>
                <a:gd name="T60" fmla="*/ 129 w 1156"/>
                <a:gd name="T61" fmla="*/ 2681 h 2959"/>
                <a:gd name="T62" fmla="*/ 164 w 1156"/>
                <a:gd name="T63" fmla="*/ 2665 h 2959"/>
                <a:gd name="T64" fmla="*/ 237 w 1156"/>
                <a:gd name="T65" fmla="*/ 2624 h 2959"/>
                <a:gd name="T66" fmla="*/ 346 w 1156"/>
                <a:gd name="T67" fmla="*/ 2553 h 2959"/>
                <a:gd name="T68" fmla="*/ 483 w 1156"/>
                <a:gd name="T69" fmla="*/ 2437 h 2959"/>
                <a:gd name="T70" fmla="*/ 602 w 1156"/>
                <a:gd name="T71" fmla="*/ 2307 h 2959"/>
                <a:gd name="T72" fmla="*/ 703 w 1156"/>
                <a:gd name="T73" fmla="*/ 2160 h 2959"/>
                <a:gd name="T74" fmla="*/ 784 w 1156"/>
                <a:gd name="T75" fmla="*/ 2000 h 2959"/>
                <a:gd name="T76" fmla="*/ 843 w 1156"/>
                <a:gd name="T77" fmla="*/ 1832 h 2959"/>
                <a:gd name="T78" fmla="*/ 878 w 1156"/>
                <a:gd name="T79" fmla="*/ 1659 h 2959"/>
                <a:gd name="T80" fmla="*/ 889 w 1156"/>
                <a:gd name="T81" fmla="*/ 1480 h 2959"/>
                <a:gd name="T82" fmla="*/ 878 w 1156"/>
                <a:gd name="T83" fmla="*/ 1301 h 2959"/>
                <a:gd name="T84" fmla="*/ 843 w 1156"/>
                <a:gd name="T85" fmla="*/ 1128 h 2959"/>
                <a:gd name="T86" fmla="*/ 784 w 1156"/>
                <a:gd name="T87" fmla="*/ 960 h 2959"/>
                <a:gd name="T88" fmla="*/ 703 w 1156"/>
                <a:gd name="T89" fmla="*/ 800 h 2959"/>
                <a:gd name="T90" fmla="*/ 602 w 1156"/>
                <a:gd name="T91" fmla="*/ 653 h 2959"/>
                <a:gd name="T92" fmla="*/ 483 w 1156"/>
                <a:gd name="T93" fmla="*/ 521 h 2959"/>
                <a:gd name="T94" fmla="*/ 346 w 1156"/>
                <a:gd name="T95" fmla="*/ 405 h 2959"/>
                <a:gd name="T96" fmla="*/ 237 w 1156"/>
                <a:gd name="T97" fmla="*/ 335 h 2959"/>
                <a:gd name="T98" fmla="*/ 164 w 1156"/>
                <a:gd name="T99" fmla="*/ 294 h 2959"/>
                <a:gd name="T100" fmla="*/ 129 w 1156"/>
                <a:gd name="T101" fmla="*/ 278 h 2959"/>
                <a:gd name="T102" fmla="*/ 93 w 1156"/>
                <a:gd name="T103" fmla="*/ 262 h 2959"/>
                <a:gd name="T104" fmla="*/ 57 w 1156"/>
                <a:gd name="T105" fmla="*/ 240 h 2959"/>
                <a:gd name="T106" fmla="*/ 21 w 1156"/>
                <a:gd name="T107" fmla="*/ 202 h 2959"/>
                <a:gd name="T108" fmla="*/ 2 w 1156"/>
                <a:gd name="T109" fmla="*/ 158 h 2959"/>
                <a:gd name="T110" fmla="*/ 4 w 1156"/>
                <a:gd name="T111" fmla="*/ 107 h 2959"/>
                <a:gd name="T112" fmla="*/ 22 w 1156"/>
                <a:gd name="T113" fmla="*/ 61 h 2959"/>
                <a:gd name="T114" fmla="*/ 62 w 1156"/>
                <a:gd name="T115" fmla="*/ 23 h 2959"/>
                <a:gd name="T116" fmla="*/ 108 w 1156"/>
                <a:gd name="T117" fmla="*/ 3 h 2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56" h="2959">
                  <a:moveTo>
                    <a:pt x="134" y="0"/>
                  </a:moveTo>
                  <a:lnTo>
                    <a:pt x="161" y="3"/>
                  </a:lnTo>
                  <a:lnTo>
                    <a:pt x="188" y="11"/>
                  </a:lnTo>
                  <a:lnTo>
                    <a:pt x="275" y="50"/>
                  </a:lnTo>
                  <a:lnTo>
                    <a:pt x="357" y="94"/>
                  </a:lnTo>
                  <a:lnTo>
                    <a:pt x="436" y="143"/>
                  </a:lnTo>
                  <a:lnTo>
                    <a:pt x="512" y="196"/>
                  </a:lnTo>
                  <a:lnTo>
                    <a:pt x="584" y="253"/>
                  </a:lnTo>
                  <a:lnTo>
                    <a:pt x="652" y="314"/>
                  </a:lnTo>
                  <a:lnTo>
                    <a:pt x="717" y="379"/>
                  </a:lnTo>
                  <a:lnTo>
                    <a:pt x="779" y="449"/>
                  </a:lnTo>
                  <a:lnTo>
                    <a:pt x="837" y="522"/>
                  </a:lnTo>
                  <a:lnTo>
                    <a:pt x="891" y="600"/>
                  </a:lnTo>
                  <a:lnTo>
                    <a:pt x="942" y="682"/>
                  </a:lnTo>
                  <a:lnTo>
                    <a:pt x="986" y="764"/>
                  </a:lnTo>
                  <a:lnTo>
                    <a:pt x="1026" y="848"/>
                  </a:lnTo>
                  <a:lnTo>
                    <a:pt x="1060" y="934"/>
                  </a:lnTo>
                  <a:lnTo>
                    <a:pt x="1090" y="1020"/>
                  </a:lnTo>
                  <a:lnTo>
                    <a:pt x="1113" y="1109"/>
                  </a:lnTo>
                  <a:lnTo>
                    <a:pt x="1132" y="1199"/>
                  </a:lnTo>
                  <a:lnTo>
                    <a:pt x="1146" y="1291"/>
                  </a:lnTo>
                  <a:lnTo>
                    <a:pt x="1153" y="1385"/>
                  </a:lnTo>
                  <a:lnTo>
                    <a:pt x="1156" y="1480"/>
                  </a:lnTo>
                  <a:lnTo>
                    <a:pt x="1153" y="1575"/>
                  </a:lnTo>
                  <a:lnTo>
                    <a:pt x="1146" y="1668"/>
                  </a:lnTo>
                  <a:lnTo>
                    <a:pt x="1132" y="1759"/>
                  </a:lnTo>
                  <a:lnTo>
                    <a:pt x="1113" y="1850"/>
                  </a:lnTo>
                  <a:lnTo>
                    <a:pt x="1090" y="1939"/>
                  </a:lnTo>
                  <a:lnTo>
                    <a:pt x="1060" y="2026"/>
                  </a:lnTo>
                  <a:lnTo>
                    <a:pt x="1026" y="2112"/>
                  </a:lnTo>
                  <a:lnTo>
                    <a:pt x="986" y="2195"/>
                  </a:lnTo>
                  <a:lnTo>
                    <a:pt x="942" y="2278"/>
                  </a:lnTo>
                  <a:lnTo>
                    <a:pt x="891" y="2358"/>
                  </a:lnTo>
                  <a:lnTo>
                    <a:pt x="837" y="2436"/>
                  </a:lnTo>
                  <a:lnTo>
                    <a:pt x="779" y="2510"/>
                  </a:lnTo>
                  <a:lnTo>
                    <a:pt x="717" y="2580"/>
                  </a:lnTo>
                  <a:lnTo>
                    <a:pt x="652" y="2645"/>
                  </a:lnTo>
                  <a:lnTo>
                    <a:pt x="584" y="2706"/>
                  </a:lnTo>
                  <a:lnTo>
                    <a:pt x="512" y="2763"/>
                  </a:lnTo>
                  <a:lnTo>
                    <a:pt x="436" y="2816"/>
                  </a:lnTo>
                  <a:lnTo>
                    <a:pt x="357" y="2864"/>
                  </a:lnTo>
                  <a:lnTo>
                    <a:pt x="275" y="2909"/>
                  </a:lnTo>
                  <a:lnTo>
                    <a:pt x="188" y="2949"/>
                  </a:lnTo>
                  <a:lnTo>
                    <a:pt x="161" y="2956"/>
                  </a:lnTo>
                  <a:lnTo>
                    <a:pt x="134" y="2959"/>
                  </a:lnTo>
                  <a:lnTo>
                    <a:pt x="108" y="2956"/>
                  </a:lnTo>
                  <a:lnTo>
                    <a:pt x="84" y="2949"/>
                  </a:lnTo>
                  <a:lnTo>
                    <a:pt x="62" y="2937"/>
                  </a:lnTo>
                  <a:lnTo>
                    <a:pt x="40" y="2919"/>
                  </a:lnTo>
                  <a:lnTo>
                    <a:pt x="22" y="2899"/>
                  </a:lnTo>
                  <a:lnTo>
                    <a:pt x="11" y="2876"/>
                  </a:lnTo>
                  <a:lnTo>
                    <a:pt x="4" y="2852"/>
                  </a:lnTo>
                  <a:lnTo>
                    <a:pt x="0" y="2825"/>
                  </a:lnTo>
                  <a:lnTo>
                    <a:pt x="2" y="2801"/>
                  </a:lnTo>
                  <a:lnTo>
                    <a:pt x="10" y="2779"/>
                  </a:lnTo>
                  <a:lnTo>
                    <a:pt x="21" y="2758"/>
                  </a:lnTo>
                  <a:lnTo>
                    <a:pt x="37" y="2738"/>
                  </a:lnTo>
                  <a:lnTo>
                    <a:pt x="57" y="2720"/>
                  </a:lnTo>
                  <a:lnTo>
                    <a:pt x="82" y="2703"/>
                  </a:lnTo>
                  <a:lnTo>
                    <a:pt x="93" y="2697"/>
                  </a:lnTo>
                  <a:lnTo>
                    <a:pt x="109" y="2689"/>
                  </a:lnTo>
                  <a:lnTo>
                    <a:pt x="129" y="2681"/>
                  </a:lnTo>
                  <a:lnTo>
                    <a:pt x="148" y="2673"/>
                  </a:lnTo>
                  <a:lnTo>
                    <a:pt x="164" y="2665"/>
                  </a:lnTo>
                  <a:lnTo>
                    <a:pt x="175" y="2660"/>
                  </a:lnTo>
                  <a:lnTo>
                    <a:pt x="237" y="2624"/>
                  </a:lnTo>
                  <a:lnTo>
                    <a:pt x="294" y="2589"/>
                  </a:lnTo>
                  <a:lnTo>
                    <a:pt x="346" y="2553"/>
                  </a:lnTo>
                  <a:lnTo>
                    <a:pt x="417" y="2498"/>
                  </a:lnTo>
                  <a:lnTo>
                    <a:pt x="483" y="2437"/>
                  </a:lnTo>
                  <a:lnTo>
                    <a:pt x="544" y="2374"/>
                  </a:lnTo>
                  <a:lnTo>
                    <a:pt x="602" y="2307"/>
                  </a:lnTo>
                  <a:lnTo>
                    <a:pt x="654" y="2235"/>
                  </a:lnTo>
                  <a:lnTo>
                    <a:pt x="703" y="2160"/>
                  </a:lnTo>
                  <a:lnTo>
                    <a:pt x="746" y="2081"/>
                  </a:lnTo>
                  <a:lnTo>
                    <a:pt x="784" y="2000"/>
                  </a:lnTo>
                  <a:lnTo>
                    <a:pt x="817" y="1916"/>
                  </a:lnTo>
                  <a:lnTo>
                    <a:pt x="843" y="1832"/>
                  </a:lnTo>
                  <a:lnTo>
                    <a:pt x="863" y="1746"/>
                  </a:lnTo>
                  <a:lnTo>
                    <a:pt x="878" y="1659"/>
                  </a:lnTo>
                  <a:lnTo>
                    <a:pt x="886" y="1570"/>
                  </a:lnTo>
                  <a:lnTo>
                    <a:pt x="889" y="1480"/>
                  </a:lnTo>
                  <a:lnTo>
                    <a:pt x="886" y="1389"/>
                  </a:lnTo>
                  <a:lnTo>
                    <a:pt x="878" y="1301"/>
                  </a:lnTo>
                  <a:lnTo>
                    <a:pt x="863" y="1213"/>
                  </a:lnTo>
                  <a:lnTo>
                    <a:pt x="843" y="1128"/>
                  </a:lnTo>
                  <a:lnTo>
                    <a:pt x="817" y="1042"/>
                  </a:lnTo>
                  <a:lnTo>
                    <a:pt x="784" y="960"/>
                  </a:lnTo>
                  <a:lnTo>
                    <a:pt x="746" y="878"/>
                  </a:lnTo>
                  <a:lnTo>
                    <a:pt x="703" y="800"/>
                  </a:lnTo>
                  <a:lnTo>
                    <a:pt x="654" y="724"/>
                  </a:lnTo>
                  <a:lnTo>
                    <a:pt x="602" y="653"/>
                  </a:lnTo>
                  <a:lnTo>
                    <a:pt x="544" y="586"/>
                  </a:lnTo>
                  <a:lnTo>
                    <a:pt x="483" y="521"/>
                  </a:lnTo>
                  <a:lnTo>
                    <a:pt x="417" y="462"/>
                  </a:lnTo>
                  <a:lnTo>
                    <a:pt x="346" y="405"/>
                  </a:lnTo>
                  <a:lnTo>
                    <a:pt x="294" y="370"/>
                  </a:lnTo>
                  <a:lnTo>
                    <a:pt x="237" y="335"/>
                  </a:lnTo>
                  <a:lnTo>
                    <a:pt x="175" y="300"/>
                  </a:lnTo>
                  <a:lnTo>
                    <a:pt x="164" y="294"/>
                  </a:lnTo>
                  <a:lnTo>
                    <a:pt x="148" y="286"/>
                  </a:lnTo>
                  <a:lnTo>
                    <a:pt x="129" y="278"/>
                  </a:lnTo>
                  <a:lnTo>
                    <a:pt x="109" y="269"/>
                  </a:lnTo>
                  <a:lnTo>
                    <a:pt x="93" y="262"/>
                  </a:lnTo>
                  <a:lnTo>
                    <a:pt x="82" y="256"/>
                  </a:lnTo>
                  <a:lnTo>
                    <a:pt x="57" y="240"/>
                  </a:lnTo>
                  <a:lnTo>
                    <a:pt x="37" y="221"/>
                  </a:lnTo>
                  <a:lnTo>
                    <a:pt x="21" y="202"/>
                  </a:lnTo>
                  <a:lnTo>
                    <a:pt x="10" y="181"/>
                  </a:lnTo>
                  <a:lnTo>
                    <a:pt x="2" y="158"/>
                  </a:lnTo>
                  <a:lnTo>
                    <a:pt x="0" y="133"/>
                  </a:lnTo>
                  <a:lnTo>
                    <a:pt x="4" y="107"/>
                  </a:lnTo>
                  <a:lnTo>
                    <a:pt x="11" y="83"/>
                  </a:lnTo>
                  <a:lnTo>
                    <a:pt x="22" y="61"/>
                  </a:lnTo>
                  <a:lnTo>
                    <a:pt x="40" y="40"/>
                  </a:lnTo>
                  <a:lnTo>
                    <a:pt x="62" y="23"/>
                  </a:lnTo>
                  <a:lnTo>
                    <a:pt x="84" y="10"/>
                  </a:lnTo>
                  <a:lnTo>
                    <a:pt x="108" y="3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26" name="표 25"/>
          <p:cNvGraphicFramePr>
            <a:graphicFrameLocks noGrp="1"/>
          </p:cNvGraphicFramePr>
          <p:nvPr/>
        </p:nvGraphicFramePr>
        <p:xfrm>
          <a:off x="10289155" y="6546751"/>
          <a:ext cx="1532620" cy="92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2725"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14852" y="355636"/>
            <a:ext cx="5202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i="1" dirty="0">
                <a:solidFill>
                  <a:schemeClr val="bg1"/>
                </a:solidFill>
                <a:cs typeface="Aharoni" panose="02010803020104030203" pitchFamily="2" charset="-79"/>
              </a:rPr>
              <a:t>Peter pan &amp; Philosophy Counseling</a:t>
            </a:r>
            <a:endParaRPr lang="en-US" altLang="ko-KR" sz="2800" b="1" i="1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11651522" y="320668"/>
            <a:ext cx="285891" cy="1555757"/>
            <a:chOff x="11425716" y="577843"/>
            <a:chExt cx="452587" cy="246287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7" name="Freeform 14"/>
            <p:cNvSpPr>
              <a:spLocks noEditPoints="1"/>
            </p:cNvSpPr>
            <p:nvPr/>
          </p:nvSpPr>
          <p:spPr bwMode="auto">
            <a:xfrm>
              <a:off x="11425716" y="1265076"/>
              <a:ext cx="451741" cy="450616"/>
            </a:xfrm>
            <a:custGeom>
              <a:avLst/>
              <a:gdLst>
                <a:gd name="T0" fmla="*/ 2668 w 4015"/>
                <a:gd name="T1" fmla="*/ 883 h 4006"/>
                <a:gd name="T2" fmla="*/ 2477 w 4015"/>
                <a:gd name="T3" fmla="*/ 977 h 4006"/>
                <a:gd name="T4" fmla="*/ 2229 w 4015"/>
                <a:gd name="T5" fmla="*/ 1186 h 4006"/>
                <a:gd name="T6" fmla="*/ 2059 w 4015"/>
                <a:gd name="T7" fmla="*/ 1462 h 4006"/>
                <a:gd name="T8" fmla="*/ 2236 w 4015"/>
                <a:gd name="T9" fmla="*/ 1530 h 4006"/>
                <a:gd name="T10" fmla="*/ 2370 w 4015"/>
                <a:gd name="T11" fmla="*/ 1605 h 4006"/>
                <a:gd name="T12" fmla="*/ 2405 w 4015"/>
                <a:gd name="T13" fmla="*/ 1777 h 4006"/>
                <a:gd name="T14" fmla="*/ 2351 w 4015"/>
                <a:gd name="T15" fmla="*/ 2013 h 4006"/>
                <a:gd name="T16" fmla="*/ 2205 w 4015"/>
                <a:gd name="T17" fmla="*/ 2301 h 4006"/>
                <a:gd name="T18" fmla="*/ 2081 w 4015"/>
                <a:gd name="T19" fmla="*/ 2456 h 4006"/>
                <a:gd name="T20" fmla="*/ 1918 w 4015"/>
                <a:gd name="T21" fmla="*/ 2471 h 4006"/>
                <a:gd name="T22" fmla="*/ 1776 w 4015"/>
                <a:gd name="T23" fmla="*/ 2301 h 4006"/>
                <a:gd name="T24" fmla="*/ 1706 w 4015"/>
                <a:gd name="T25" fmla="*/ 2060 h 4006"/>
                <a:gd name="T26" fmla="*/ 1675 w 4015"/>
                <a:gd name="T27" fmla="*/ 1792 h 4006"/>
                <a:gd name="T28" fmla="*/ 1642 w 4015"/>
                <a:gd name="T29" fmla="*/ 1575 h 4006"/>
                <a:gd name="T30" fmla="*/ 1585 w 4015"/>
                <a:gd name="T31" fmla="*/ 1289 h 4006"/>
                <a:gd name="T32" fmla="*/ 1476 w 4015"/>
                <a:gd name="T33" fmla="*/ 1047 h 4006"/>
                <a:gd name="T34" fmla="*/ 1300 w 4015"/>
                <a:gd name="T35" fmla="*/ 935 h 4006"/>
                <a:gd name="T36" fmla="*/ 1063 w 4015"/>
                <a:gd name="T37" fmla="*/ 981 h 4006"/>
                <a:gd name="T38" fmla="*/ 827 w 4015"/>
                <a:gd name="T39" fmla="*/ 1140 h 4006"/>
                <a:gd name="T40" fmla="*/ 540 w 4015"/>
                <a:gd name="T41" fmla="*/ 1385 h 4006"/>
                <a:gd name="T42" fmla="*/ 334 w 4015"/>
                <a:gd name="T43" fmla="*/ 1551 h 4006"/>
                <a:gd name="T44" fmla="*/ 414 w 4015"/>
                <a:gd name="T45" fmla="*/ 1658 h 4006"/>
                <a:gd name="T46" fmla="*/ 520 w 4015"/>
                <a:gd name="T47" fmla="*/ 1688 h 4006"/>
                <a:gd name="T48" fmla="*/ 718 w 4015"/>
                <a:gd name="T49" fmla="*/ 1641 h 4006"/>
                <a:gd name="T50" fmla="*/ 841 w 4015"/>
                <a:gd name="T51" fmla="*/ 1690 h 4006"/>
                <a:gd name="T52" fmla="*/ 948 w 4015"/>
                <a:gd name="T53" fmla="*/ 1944 h 4006"/>
                <a:gd name="T54" fmla="*/ 993 w 4015"/>
                <a:gd name="T55" fmla="*/ 2083 h 4006"/>
                <a:gd name="T56" fmla="*/ 1075 w 4015"/>
                <a:gd name="T57" fmla="*/ 2368 h 4006"/>
                <a:gd name="T58" fmla="*/ 1184 w 4015"/>
                <a:gd name="T59" fmla="*/ 2787 h 4006"/>
                <a:gd name="T60" fmla="*/ 1268 w 4015"/>
                <a:gd name="T61" fmla="*/ 3051 h 4006"/>
                <a:gd name="T62" fmla="*/ 1450 w 4015"/>
                <a:gd name="T63" fmla="*/ 3323 h 4006"/>
                <a:gd name="T64" fmla="*/ 1704 w 4015"/>
                <a:gd name="T65" fmla="*/ 3391 h 4006"/>
                <a:gd name="T66" fmla="*/ 1958 w 4015"/>
                <a:gd name="T67" fmla="*/ 3298 h 4006"/>
                <a:gd name="T68" fmla="*/ 2374 w 4015"/>
                <a:gd name="T69" fmla="*/ 2963 h 4006"/>
                <a:gd name="T70" fmla="*/ 2783 w 4015"/>
                <a:gd name="T71" fmla="*/ 2435 h 4006"/>
                <a:gd name="T72" fmla="*/ 3100 w 4015"/>
                <a:gd name="T73" fmla="*/ 1831 h 4006"/>
                <a:gd name="T74" fmla="*/ 3238 w 4015"/>
                <a:gd name="T75" fmla="*/ 1477 h 4006"/>
                <a:gd name="T76" fmla="*/ 3291 w 4015"/>
                <a:gd name="T77" fmla="*/ 1208 h 4006"/>
                <a:gd name="T78" fmla="*/ 3223 w 4015"/>
                <a:gd name="T79" fmla="*/ 983 h 4006"/>
                <a:gd name="T80" fmla="*/ 3033 w 4015"/>
                <a:gd name="T81" fmla="*/ 868 h 4006"/>
                <a:gd name="T82" fmla="*/ 3263 w 4015"/>
                <a:gd name="T83" fmla="*/ 0 h 4006"/>
                <a:gd name="T84" fmla="*/ 3616 w 4015"/>
                <a:gd name="T85" fmla="*/ 85 h 4006"/>
                <a:gd name="T86" fmla="*/ 3891 w 4015"/>
                <a:gd name="T87" fmla="*/ 335 h 4006"/>
                <a:gd name="T88" fmla="*/ 4011 w 4015"/>
                <a:gd name="T89" fmla="*/ 674 h 4006"/>
                <a:gd name="T90" fmla="*/ 3984 w 4015"/>
                <a:gd name="T91" fmla="*/ 3474 h 4006"/>
                <a:gd name="T92" fmla="*/ 3794 w 4015"/>
                <a:gd name="T93" fmla="*/ 3784 h 4006"/>
                <a:gd name="T94" fmla="*/ 3483 w 4015"/>
                <a:gd name="T95" fmla="*/ 3975 h 4006"/>
                <a:gd name="T96" fmla="*/ 677 w 4015"/>
                <a:gd name="T97" fmla="*/ 4002 h 4006"/>
                <a:gd name="T98" fmla="*/ 337 w 4015"/>
                <a:gd name="T99" fmla="*/ 3881 h 4006"/>
                <a:gd name="T100" fmla="*/ 87 w 4015"/>
                <a:gd name="T101" fmla="*/ 3607 h 4006"/>
                <a:gd name="T102" fmla="*/ 0 w 4015"/>
                <a:gd name="T103" fmla="*/ 3254 h 4006"/>
                <a:gd name="T104" fmla="*/ 31 w 4015"/>
                <a:gd name="T105" fmla="*/ 530 h 4006"/>
                <a:gd name="T106" fmla="*/ 220 w 4015"/>
                <a:gd name="T107" fmla="*/ 220 h 4006"/>
                <a:gd name="T108" fmla="*/ 533 w 4015"/>
                <a:gd name="T109" fmla="*/ 31 h 4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015" h="4006">
                  <a:moveTo>
                    <a:pt x="2867" y="853"/>
                  </a:moveTo>
                  <a:lnTo>
                    <a:pt x="2803" y="857"/>
                  </a:lnTo>
                  <a:lnTo>
                    <a:pt x="2734" y="866"/>
                  </a:lnTo>
                  <a:lnTo>
                    <a:pt x="2702" y="872"/>
                  </a:lnTo>
                  <a:lnTo>
                    <a:pt x="2668" y="883"/>
                  </a:lnTo>
                  <a:lnTo>
                    <a:pt x="2627" y="898"/>
                  </a:lnTo>
                  <a:lnTo>
                    <a:pt x="2594" y="913"/>
                  </a:lnTo>
                  <a:lnTo>
                    <a:pt x="2558" y="930"/>
                  </a:lnTo>
                  <a:lnTo>
                    <a:pt x="2519" y="952"/>
                  </a:lnTo>
                  <a:lnTo>
                    <a:pt x="2477" y="977"/>
                  </a:lnTo>
                  <a:lnTo>
                    <a:pt x="2420" y="1015"/>
                  </a:lnTo>
                  <a:lnTo>
                    <a:pt x="2363" y="1059"/>
                  </a:lnTo>
                  <a:lnTo>
                    <a:pt x="2308" y="1104"/>
                  </a:lnTo>
                  <a:lnTo>
                    <a:pt x="2268" y="1143"/>
                  </a:lnTo>
                  <a:lnTo>
                    <a:pt x="2229" y="1186"/>
                  </a:lnTo>
                  <a:lnTo>
                    <a:pt x="2190" y="1233"/>
                  </a:lnTo>
                  <a:lnTo>
                    <a:pt x="2153" y="1286"/>
                  </a:lnTo>
                  <a:lnTo>
                    <a:pt x="2117" y="1343"/>
                  </a:lnTo>
                  <a:lnTo>
                    <a:pt x="2086" y="1401"/>
                  </a:lnTo>
                  <a:lnTo>
                    <a:pt x="2059" y="1462"/>
                  </a:lnTo>
                  <a:lnTo>
                    <a:pt x="2037" y="1525"/>
                  </a:lnTo>
                  <a:lnTo>
                    <a:pt x="2094" y="1521"/>
                  </a:lnTo>
                  <a:lnTo>
                    <a:pt x="2146" y="1521"/>
                  </a:lnTo>
                  <a:lnTo>
                    <a:pt x="2193" y="1524"/>
                  </a:lnTo>
                  <a:lnTo>
                    <a:pt x="2236" y="1530"/>
                  </a:lnTo>
                  <a:lnTo>
                    <a:pt x="2273" y="1538"/>
                  </a:lnTo>
                  <a:lnTo>
                    <a:pt x="2306" y="1551"/>
                  </a:lnTo>
                  <a:lnTo>
                    <a:pt x="2333" y="1567"/>
                  </a:lnTo>
                  <a:lnTo>
                    <a:pt x="2354" y="1584"/>
                  </a:lnTo>
                  <a:lnTo>
                    <a:pt x="2370" y="1605"/>
                  </a:lnTo>
                  <a:lnTo>
                    <a:pt x="2384" y="1631"/>
                  </a:lnTo>
                  <a:lnTo>
                    <a:pt x="2394" y="1661"/>
                  </a:lnTo>
                  <a:lnTo>
                    <a:pt x="2401" y="1695"/>
                  </a:lnTo>
                  <a:lnTo>
                    <a:pt x="2405" y="1735"/>
                  </a:lnTo>
                  <a:lnTo>
                    <a:pt x="2405" y="1777"/>
                  </a:lnTo>
                  <a:lnTo>
                    <a:pt x="2402" y="1825"/>
                  </a:lnTo>
                  <a:lnTo>
                    <a:pt x="2396" y="1866"/>
                  </a:lnTo>
                  <a:lnTo>
                    <a:pt x="2386" y="1911"/>
                  </a:lnTo>
                  <a:lnTo>
                    <a:pt x="2371" y="1960"/>
                  </a:lnTo>
                  <a:lnTo>
                    <a:pt x="2351" y="2013"/>
                  </a:lnTo>
                  <a:lnTo>
                    <a:pt x="2328" y="2070"/>
                  </a:lnTo>
                  <a:lnTo>
                    <a:pt x="2299" y="2132"/>
                  </a:lnTo>
                  <a:lnTo>
                    <a:pt x="2266" y="2198"/>
                  </a:lnTo>
                  <a:lnTo>
                    <a:pt x="2235" y="2253"/>
                  </a:lnTo>
                  <a:lnTo>
                    <a:pt x="2205" y="2301"/>
                  </a:lnTo>
                  <a:lnTo>
                    <a:pt x="2178" y="2345"/>
                  </a:lnTo>
                  <a:lnTo>
                    <a:pt x="2151" y="2382"/>
                  </a:lnTo>
                  <a:lnTo>
                    <a:pt x="2126" y="2413"/>
                  </a:lnTo>
                  <a:lnTo>
                    <a:pt x="2102" y="2437"/>
                  </a:lnTo>
                  <a:lnTo>
                    <a:pt x="2081" y="2456"/>
                  </a:lnTo>
                  <a:lnTo>
                    <a:pt x="2048" y="2476"/>
                  </a:lnTo>
                  <a:lnTo>
                    <a:pt x="2015" y="2487"/>
                  </a:lnTo>
                  <a:lnTo>
                    <a:pt x="1983" y="2491"/>
                  </a:lnTo>
                  <a:lnTo>
                    <a:pt x="1950" y="2484"/>
                  </a:lnTo>
                  <a:lnTo>
                    <a:pt x="1918" y="2471"/>
                  </a:lnTo>
                  <a:lnTo>
                    <a:pt x="1885" y="2450"/>
                  </a:lnTo>
                  <a:lnTo>
                    <a:pt x="1853" y="2419"/>
                  </a:lnTo>
                  <a:lnTo>
                    <a:pt x="1825" y="2386"/>
                  </a:lnTo>
                  <a:lnTo>
                    <a:pt x="1799" y="2346"/>
                  </a:lnTo>
                  <a:lnTo>
                    <a:pt x="1776" y="2301"/>
                  </a:lnTo>
                  <a:lnTo>
                    <a:pt x="1755" y="2251"/>
                  </a:lnTo>
                  <a:lnTo>
                    <a:pt x="1738" y="2200"/>
                  </a:lnTo>
                  <a:lnTo>
                    <a:pt x="1724" y="2151"/>
                  </a:lnTo>
                  <a:lnTo>
                    <a:pt x="1713" y="2105"/>
                  </a:lnTo>
                  <a:lnTo>
                    <a:pt x="1706" y="2060"/>
                  </a:lnTo>
                  <a:lnTo>
                    <a:pt x="1699" y="2016"/>
                  </a:lnTo>
                  <a:lnTo>
                    <a:pt x="1693" y="1964"/>
                  </a:lnTo>
                  <a:lnTo>
                    <a:pt x="1687" y="1906"/>
                  </a:lnTo>
                  <a:lnTo>
                    <a:pt x="1680" y="1841"/>
                  </a:lnTo>
                  <a:lnTo>
                    <a:pt x="1675" y="1792"/>
                  </a:lnTo>
                  <a:lnTo>
                    <a:pt x="1670" y="1747"/>
                  </a:lnTo>
                  <a:lnTo>
                    <a:pt x="1665" y="1710"/>
                  </a:lnTo>
                  <a:lnTo>
                    <a:pt x="1661" y="1679"/>
                  </a:lnTo>
                  <a:lnTo>
                    <a:pt x="1657" y="1656"/>
                  </a:lnTo>
                  <a:lnTo>
                    <a:pt x="1642" y="1575"/>
                  </a:lnTo>
                  <a:lnTo>
                    <a:pt x="1629" y="1503"/>
                  </a:lnTo>
                  <a:lnTo>
                    <a:pt x="1616" y="1437"/>
                  </a:lnTo>
                  <a:lnTo>
                    <a:pt x="1605" y="1380"/>
                  </a:lnTo>
                  <a:lnTo>
                    <a:pt x="1594" y="1331"/>
                  </a:lnTo>
                  <a:lnTo>
                    <a:pt x="1585" y="1289"/>
                  </a:lnTo>
                  <a:lnTo>
                    <a:pt x="1577" y="1254"/>
                  </a:lnTo>
                  <a:lnTo>
                    <a:pt x="1568" y="1228"/>
                  </a:lnTo>
                  <a:lnTo>
                    <a:pt x="1544" y="1165"/>
                  </a:lnTo>
                  <a:lnTo>
                    <a:pt x="1513" y="1104"/>
                  </a:lnTo>
                  <a:lnTo>
                    <a:pt x="1476" y="1047"/>
                  </a:lnTo>
                  <a:lnTo>
                    <a:pt x="1444" y="1010"/>
                  </a:lnTo>
                  <a:lnTo>
                    <a:pt x="1412" y="979"/>
                  </a:lnTo>
                  <a:lnTo>
                    <a:pt x="1378" y="958"/>
                  </a:lnTo>
                  <a:lnTo>
                    <a:pt x="1344" y="943"/>
                  </a:lnTo>
                  <a:lnTo>
                    <a:pt x="1300" y="935"/>
                  </a:lnTo>
                  <a:lnTo>
                    <a:pt x="1256" y="932"/>
                  </a:lnTo>
                  <a:lnTo>
                    <a:pt x="1210" y="935"/>
                  </a:lnTo>
                  <a:lnTo>
                    <a:pt x="1163" y="945"/>
                  </a:lnTo>
                  <a:lnTo>
                    <a:pt x="1113" y="960"/>
                  </a:lnTo>
                  <a:lnTo>
                    <a:pt x="1063" y="981"/>
                  </a:lnTo>
                  <a:lnTo>
                    <a:pt x="1011" y="1009"/>
                  </a:lnTo>
                  <a:lnTo>
                    <a:pt x="970" y="1035"/>
                  </a:lnTo>
                  <a:lnTo>
                    <a:pt x="925" y="1065"/>
                  </a:lnTo>
                  <a:lnTo>
                    <a:pt x="877" y="1101"/>
                  </a:lnTo>
                  <a:lnTo>
                    <a:pt x="827" y="1140"/>
                  </a:lnTo>
                  <a:lnTo>
                    <a:pt x="772" y="1183"/>
                  </a:lnTo>
                  <a:lnTo>
                    <a:pt x="715" y="1232"/>
                  </a:lnTo>
                  <a:lnTo>
                    <a:pt x="654" y="1285"/>
                  </a:lnTo>
                  <a:lnTo>
                    <a:pt x="596" y="1338"/>
                  </a:lnTo>
                  <a:lnTo>
                    <a:pt x="540" y="1385"/>
                  </a:lnTo>
                  <a:lnTo>
                    <a:pt x="491" y="1428"/>
                  </a:lnTo>
                  <a:lnTo>
                    <a:pt x="445" y="1467"/>
                  </a:lnTo>
                  <a:lnTo>
                    <a:pt x="404" y="1500"/>
                  </a:lnTo>
                  <a:lnTo>
                    <a:pt x="367" y="1527"/>
                  </a:lnTo>
                  <a:lnTo>
                    <a:pt x="334" y="1551"/>
                  </a:lnTo>
                  <a:lnTo>
                    <a:pt x="334" y="1569"/>
                  </a:lnTo>
                  <a:lnTo>
                    <a:pt x="361" y="1587"/>
                  </a:lnTo>
                  <a:lnTo>
                    <a:pt x="383" y="1609"/>
                  </a:lnTo>
                  <a:lnTo>
                    <a:pt x="401" y="1637"/>
                  </a:lnTo>
                  <a:lnTo>
                    <a:pt x="414" y="1658"/>
                  </a:lnTo>
                  <a:lnTo>
                    <a:pt x="427" y="1673"/>
                  </a:lnTo>
                  <a:lnTo>
                    <a:pt x="442" y="1684"/>
                  </a:lnTo>
                  <a:lnTo>
                    <a:pt x="457" y="1689"/>
                  </a:lnTo>
                  <a:lnTo>
                    <a:pt x="487" y="1690"/>
                  </a:lnTo>
                  <a:lnTo>
                    <a:pt x="520" y="1688"/>
                  </a:lnTo>
                  <a:lnTo>
                    <a:pt x="559" y="1679"/>
                  </a:lnTo>
                  <a:lnTo>
                    <a:pt x="600" y="1667"/>
                  </a:lnTo>
                  <a:lnTo>
                    <a:pt x="642" y="1655"/>
                  </a:lnTo>
                  <a:lnTo>
                    <a:pt x="682" y="1645"/>
                  </a:lnTo>
                  <a:lnTo>
                    <a:pt x="718" y="1641"/>
                  </a:lnTo>
                  <a:lnTo>
                    <a:pt x="751" y="1640"/>
                  </a:lnTo>
                  <a:lnTo>
                    <a:pt x="776" y="1643"/>
                  </a:lnTo>
                  <a:lnTo>
                    <a:pt x="799" y="1653"/>
                  </a:lnTo>
                  <a:lnTo>
                    <a:pt x="822" y="1669"/>
                  </a:lnTo>
                  <a:lnTo>
                    <a:pt x="841" y="1690"/>
                  </a:lnTo>
                  <a:lnTo>
                    <a:pt x="860" y="1718"/>
                  </a:lnTo>
                  <a:lnTo>
                    <a:pt x="886" y="1767"/>
                  </a:lnTo>
                  <a:lnTo>
                    <a:pt x="908" y="1818"/>
                  </a:lnTo>
                  <a:lnTo>
                    <a:pt x="928" y="1876"/>
                  </a:lnTo>
                  <a:lnTo>
                    <a:pt x="948" y="1944"/>
                  </a:lnTo>
                  <a:lnTo>
                    <a:pt x="957" y="1977"/>
                  </a:lnTo>
                  <a:lnTo>
                    <a:pt x="965" y="2006"/>
                  </a:lnTo>
                  <a:lnTo>
                    <a:pt x="973" y="2029"/>
                  </a:lnTo>
                  <a:lnTo>
                    <a:pt x="980" y="2049"/>
                  </a:lnTo>
                  <a:lnTo>
                    <a:pt x="993" y="2083"/>
                  </a:lnTo>
                  <a:lnTo>
                    <a:pt x="1005" y="2125"/>
                  </a:lnTo>
                  <a:lnTo>
                    <a:pt x="1020" y="2174"/>
                  </a:lnTo>
                  <a:lnTo>
                    <a:pt x="1037" y="2231"/>
                  </a:lnTo>
                  <a:lnTo>
                    <a:pt x="1055" y="2296"/>
                  </a:lnTo>
                  <a:lnTo>
                    <a:pt x="1075" y="2368"/>
                  </a:lnTo>
                  <a:lnTo>
                    <a:pt x="1096" y="2449"/>
                  </a:lnTo>
                  <a:lnTo>
                    <a:pt x="1119" y="2536"/>
                  </a:lnTo>
                  <a:lnTo>
                    <a:pt x="1141" y="2628"/>
                  </a:lnTo>
                  <a:lnTo>
                    <a:pt x="1164" y="2712"/>
                  </a:lnTo>
                  <a:lnTo>
                    <a:pt x="1184" y="2787"/>
                  </a:lnTo>
                  <a:lnTo>
                    <a:pt x="1203" y="2855"/>
                  </a:lnTo>
                  <a:lnTo>
                    <a:pt x="1221" y="2916"/>
                  </a:lnTo>
                  <a:lnTo>
                    <a:pt x="1238" y="2968"/>
                  </a:lnTo>
                  <a:lnTo>
                    <a:pt x="1253" y="3014"/>
                  </a:lnTo>
                  <a:lnTo>
                    <a:pt x="1268" y="3051"/>
                  </a:lnTo>
                  <a:lnTo>
                    <a:pt x="1300" y="3120"/>
                  </a:lnTo>
                  <a:lnTo>
                    <a:pt x="1335" y="3183"/>
                  </a:lnTo>
                  <a:lnTo>
                    <a:pt x="1371" y="3236"/>
                  </a:lnTo>
                  <a:lnTo>
                    <a:pt x="1409" y="3283"/>
                  </a:lnTo>
                  <a:lnTo>
                    <a:pt x="1450" y="3323"/>
                  </a:lnTo>
                  <a:lnTo>
                    <a:pt x="1492" y="3354"/>
                  </a:lnTo>
                  <a:lnTo>
                    <a:pt x="1537" y="3376"/>
                  </a:lnTo>
                  <a:lnTo>
                    <a:pt x="1593" y="3389"/>
                  </a:lnTo>
                  <a:lnTo>
                    <a:pt x="1649" y="3393"/>
                  </a:lnTo>
                  <a:lnTo>
                    <a:pt x="1704" y="3391"/>
                  </a:lnTo>
                  <a:lnTo>
                    <a:pt x="1759" y="3381"/>
                  </a:lnTo>
                  <a:lnTo>
                    <a:pt x="1813" y="3365"/>
                  </a:lnTo>
                  <a:lnTo>
                    <a:pt x="1864" y="3346"/>
                  </a:lnTo>
                  <a:lnTo>
                    <a:pt x="1913" y="3324"/>
                  </a:lnTo>
                  <a:lnTo>
                    <a:pt x="1958" y="3298"/>
                  </a:lnTo>
                  <a:lnTo>
                    <a:pt x="2043" y="3245"/>
                  </a:lnTo>
                  <a:lnTo>
                    <a:pt x="2127" y="3184"/>
                  </a:lnTo>
                  <a:lnTo>
                    <a:pt x="2210" y="3118"/>
                  </a:lnTo>
                  <a:lnTo>
                    <a:pt x="2292" y="3043"/>
                  </a:lnTo>
                  <a:lnTo>
                    <a:pt x="2374" y="2963"/>
                  </a:lnTo>
                  <a:lnTo>
                    <a:pt x="2454" y="2875"/>
                  </a:lnTo>
                  <a:lnTo>
                    <a:pt x="2534" y="2781"/>
                  </a:lnTo>
                  <a:lnTo>
                    <a:pt x="2612" y="2680"/>
                  </a:lnTo>
                  <a:lnTo>
                    <a:pt x="2700" y="2559"/>
                  </a:lnTo>
                  <a:lnTo>
                    <a:pt x="2783" y="2435"/>
                  </a:lnTo>
                  <a:lnTo>
                    <a:pt x="2860" y="2309"/>
                  </a:lnTo>
                  <a:lnTo>
                    <a:pt x="2933" y="2180"/>
                  </a:lnTo>
                  <a:lnTo>
                    <a:pt x="3000" y="2050"/>
                  </a:lnTo>
                  <a:lnTo>
                    <a:pt x="3062" y="1918"/>
                  </a:lnTo>
                  <a:lnTo>
                    <a:pt x="3100" y="1831"/>
                  </a:lnTo>
                  <a:lnTo>
                    <a:pt x="3135" y="1750"/>
                  </a:lnTo>
                  <a:lnTo>
                    <a:pt x="3166" y="1674"/>
                  </a:lnTo>
                  <a:lnTo>
                    <a:pt x="3193" y="1603"/>
                  </a:lnTo>
                  <a:lnTo>
                    <a:pt x="3218" y="1537"/>
                  </a:lnTo>
                  <a:lnTo>
                    <a:pt x="3238" y="1477"/>
                  </a:lnTo>
                  <a:lnTo>
                    <a:pt x="3255" y="1422"/>
                  </a:lnTo>
                  <a:lnTo>
                    <a:pt x="3269" y="1371"/>
                  </a:lnTo>
                  <a:lnTo>
                    <a:pt x="3279" y="1327"/>
                  </a:lnTo>
                  <a:lnTo>
                    <a:pt x="3287" y="1265"/>
                  </a:lnTo>
                  <a:lnTo>
                    <a:pt x="3291" y="1208"/>
                  </a:lnTo>
                  <a:lnTo>
                    <a:pt x="3289" y="1155"/>
                  </a:lnTo>
                  <a:lnTo>
                    <a:pt x="3281" y="1106"/>
                  </a:lnTo>
                  <a:lnTo>
                    <a:pt x="3268" y="1061"/>
                  </a:lnTo>
                  <a:lnTo>
                    <a:pt x="3248" y="1020"/>
                  </a:lnTo>
                  <a:lnTo>
                    <a:pt x="3223" y="983"/>
                  </a:lnTo>
                  <a:lnTo>
                    <a:pt x="3194" y="951"/>
                  </a:lnTo>
                  <a:lnTo>
                    <a:pt x="3160" y="924"/>
                  </a:lnTo>
                  <a:lnTo>
                    <a:pt x="3122" y="900"/>
                  </a:lnTo>
                  <a:lnTo>
                    <a:pt x="3080" y="883"/>
                  </a:lnTo>
                  <a:lnTo>
                    <a:pt x="3033" y="868"/>
                  </a:lnTo>
                  <a:lnTo>
                    <a:pt x="2982" y="859"/>
                  </a:lnTo>
                  <a:lnTo>
                    <a:pt x="2927" y="854"/>
                  </a:lnTo>
                  <a:lnTo>
                    <a:pt x="2867" y="853"/>
                  </a:lnTo>
                  <a:close/>
                  <a:moveTo>
                    <a:pt x="752" y="0"/>
                  </a:moveTo>
                  <a:lnTo>
                    <a:pt x="3263" y="0"/>
                  </a:lnTo>
                  <a:lnTo>
                    <a:pt x="3338" y="2"/>
                  </a:lnTo>
                  <a:lnTo>
                    <a:pt x="3413" y="13"/>
                  </a:lnTo>
                  <a:lnTo>
                    <a:pt x="3483" y="31"/>
                  </a:lnTo>
                  <a:lnTo>
                    <a:pt x="3551" y="54"/>
                  </a:lnTo>
                  <a:lnTo>
                    <a:pt x="3616" y="85"/>
                  </a:lnTo>
                  <a:lnTo>
                    <a:pt x="3678" y="124"/>
                  </a:lnTo>
                  <a:lnTo>
                    <a:pt x="3737" y="168"/>
                  </a:lnTo>
                  <a:lnTo>
                    <a:pt x="3794" y="220"/>
                  </a:lnTo>
                  <a:lnTo>
                    <a:pt x="3846" y="277"/>
                  </a:lnTo>
                  <a:lnTo>
                    <a:pt x="3891" y="335"/>
                  </a:lnTo>
                  <a:lnTo>
                    <a:pt x="3930" y="398"/>
                  </a:lnTo>
                  <a:lnTo>
                    <a:pt x="3961" y="462"/>
                  </a:lnTo>
                  <a:lnTo>
                    <a:pt x="3984" y="530"/>
                  </a:lnTo>
                  <a:lnTo>
                    <a:pt x="4001" y="601"/>
                  </a:lnTo>
                  <a:lnTo>
                    <a:pt x="4011" y="674"/>
                  </a:lnTo>
                  <a:lnTo>
                    <a:pt x="4015" y="751"/>
                  </a:lnTo>
                  <a:lnTo>
                    <a:pt x="4015" y="3254"/>
                  </a:lnTo>
                  <a:lnTo>
                    <a:pt x="4011" y="3330"/>
                  </a:lnTo>
                  <a:lnTo>
                    <a:pt x="4001" y="3403"/>
                  </a:lnTo>
                  <a:lnTo>
                    <a:pt x="3984" y="3474"/>
                  </a:lnTo>
                  <a:lnTo>
                    <a:pt x="3961" y="3542"/>
                  </a:lnTo>
                  <a:lnTo>
                    <a:pt x="3930" y="3607"/>
                  </a:lnTo>
                  <a:lnTo>
                    <a:pt x="3891" y="3669"/>
                  </a:lnTo>
                  <a:lnTo>
                    <a:pt x="3846" y="3729"/>
                  </a:lnTo>
                  <a:lnTo>
                    <a:pt x="3794" y="3784"/>
                  </a:lnTo>
                  <a:lnTo>
                    <a:pt x="3737" y="3836"/>
                  </a:lnTo>
                  <a:lnTo>
                    <a:pt x="3678" y="3881"/>
                  </a:lnTo>
                  <a:lnTo>
                    <a:pt x="3616" y="3919"/>
                  </a:lnTo>
                  <a:lnTo>
                    <a:pt x="3551" y="3950"/>
                  </a:lnTo>
                  <a:lnTo>
                    <a:pt x="3483" y="3975"/>
                  </a:lnTo>
                  <a:lnTo>
                    <a:pt x="3413" y="3991"/>
                  </a:lnTo>
                  <a:lnTo>
                    <a:pt x="3338" y="4002"/>
                  </a:lnTo>
                  <a:lnTo>
                    <a:pt x="3263" y="4006"/>
                  </a:lnTo>
                  <a:lnTo>
                    <a:pt x="752" y="4006"/>
                  </a:lnTo>
                  <a:lnTo>
                    <a:pt x="677" y="4002"/>
                  </a:lnTo>
                  <a:lnTo>
                    <a:pt x="603" y="3991"/>
                  </a:lnTo>
                  <a:lnTo>
                    <a:pt x="533" y="3975"/>
                  </a:lnTo>
                  <a:lnTo>
                    <a:pt x="465" y="3950"/>
                  </a:lnTo>
                  <a:lnTo>
                    <a:pt x="399" y="3919"/>
                  </a:lnTo>
                  <a:lnTo>
                    <a:pt x="337" y="3881"/>
                  </a:lnTo>
                  <a:lnTo>
                    <a:pt x="277" y="3836"/>
                  </a:lnTo>
                  <a:lnTo>
                    <a:pt x="220" y="3784"/>
                  </a:lnTo>
                  <a:lnTo>
                    <a:pt x="170" y="3729"/>
                  </a:lnTo>
                  <a:lnTo>
                    <a:pt x="124" y="3669"/>
                  </a:lnTo>
                  <a:lnTo>
                    <a:pt x="87" y="3607"/>
                  </a:lnTo>
                  <a:lnTo>
                    <a:pt x="56" y="3542"/>
                  </a:lnTo>
                  <a:lnTo>
                    <a:pt x="31" y="3474"/>
                  </a:lnTo>
                  <a:lnTo>
                    <a:pt x="13" y="3403"/>
                  </a:lnTo>
                  <a:lnTo>
                    <a:pt x="3" y="3330"/>
                  </a:lnTo>
                  <a:lnTo>
                    <a:pt x="0" y="3254"/>
                  </a:lnTo>
                  <a:lnTo>
                    <a:pt x="0" y="2012"/>
                  </a:lnTo>
                  <a:lnTo>
                    <a:pt x="0" y="751"/>
                  </a:lnTo>
                  <a:lnTo>
                    <a:pt x="3" y="674"/>
                  </a:lnTo>
                  <a:lnTo>
                    <a:pt x="13" y="601"/>
                  </a:lnTo>
                  <a:lnTo>
                    <a:pt x="31" y="530"/>
                  </a:lnTo>
                  <a:lnTo>
                    <a:pt x="56" y="462"/>
                  </a:lnTo>
                  <a:lnTo>
                    <a:pt x="87" y="398"/>
                  </a:lnTo>
                  <a:lnTo>
                    <a:pt x="124" y="335"/>
                  </a:lnTo>
                  <a:lnTo>
                    <a:pt x="170" y="277"/>
                  </a:lnTo>
                  <a:lnTo>
                    <a:pt x="220" y="220"/>
                  </a:lnTo>
                  <a:lnTo>
                    <a:pt x="277" y="168"/>
                  </a:lnTo>
                  <a:lnTo>
                    <a:pt x="337" y="124"/>
                  </a:lnTo>
                  <a:lnTo>
                    <a:pt x="399" y="85"/>
                  </a:lnTo>
                  <a:lnTo>
                    <a:pt x="465" y="54"/>
                  </a:lnTo>
                  <a:lnTo>
                    <a:pt x="533" y="31"/>
                  </a:lnTo>
                  <a:lnTo>
                    <a:pt x="603" y="13"/>
                  </a:lnTo>
                  <a:lnTo>
                    <a:pt x="677" y="2"/>
                  </a:lnTo>
                  <a:lnTo>
                    <a:pt x="7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19"/>
            <p:cNvSpPr>
              <a:spLocks noEditPoints="1"/>
            </p:cNvSpPr>
            <p:nvPr/>
          </p:nvSpPr>
          <p:spPr bwMode="auto">
            <a:xfrm>
              <a:off x="11425716" y="1921762"/>
              <a:ext cx="452587" cy="452588"/>
            </a:xfrm>
            <a:custGeom>
              <a:avLst/>
              <a:gdLst>
                <a:gd name="T0" fmla="*/ 1521 w 3479"/>
                <a:gd name="T1" fmla="*/ 581 h 3479"/>
                <a:gd name="T2" fmla="*/ 1502 w 3479"/>
                <a:gd name="T3" fmla="*/ 676 h 3479"/>
                <a:gd name="T4" fmla="*/ 1474 w 3479"/>
                <a:gd name="T5" fmla="*/ 773 h 3479"/>
                <a:gd name="T6" fmla="*/ 1431 w 3479"/>
                <a:gd name="T7" fmla="*/ 866 h 3479"/>
                <a:gd name="T8" fmla="*/ 1365 w 3479"/>
                <a:gd name="T9" fmla="*/ 949 h 3479"/>
                <a:gd name="T10" fmla="*/ 1274 w 3479"/>
                <a:gd name="T11" fmla="*/ 1016 h 3479"/>
                <a:gd name="T12" fmla="*/ 1148 w 3479"/>
                <a:gd name="T13" fmla="*/ 1063 h 3479"/>
                <a:gd name="T14" fmla="*/ 1044 w 3479"/>
                <a:gd name="T15" fmla="*/ 1566 h 3479"/>
                <a:gd name="T16" fmla="*/ 1393 w 3479"/>
                <a:gd name="T17" fmla="*/ 2432 h 3479"/>
                <a:gd name="T18" fmla="*/ 1421 w 3479"/>
                <a:gd name="T19" fmla="*/ 2573 h 3479"/>
                <a:gd name="T20" fmla="*/ 1483 w 3479"/>
                <a:gd name="T21" fmla="*/ 2703 h 3479"/>
                <a:gd name="T22" fmla="*/ 1579 w 3479"/>
                <a:gd name="T23" fmla="*/ 2813 h 3479"/>
                <a:gd name="T24" fmla="*/ 1709 w 3479"/>
                <a:gd name="T25" fmla="*/ 2899 h 3479"/>
                <a:gd name="T26" fmla="*/ 1872 w 3479"/>
                <a:gd name="T27" fmla="*/ 2955 h 3479"/>
                <a:gd name="T28" fmla="*/ 2071 w 3479"/>
                <a:gd name="T29" fmla="*/ 2975 h 3479"/>
                <a:gd name="T30" fmla="*/ 2208 w 3479"/>
                <a:gd name="T31" fmla="*/ 2972 h 3479"/>
                <a:gd name="T32" fmla="*/ 2325 w 3479"/>
                <a:gd name="T33" fmla="*/ 2966 h 3479"/>
                <a:gd name="T34" fmla="*/ 2405 w 3479"/>
                <a:gd name="T35" fmla="*/ 2960 h 3479"/>
                <a:gd name="T36" fmla="*/ 2435 w 3479"/>
                <a:gd name="T37" fmla="*/ 2957 h 3479"/>
                <a:gd name="T38" fmla="*/ 2067 w 3479"/>
                <a:gd name="T39" fmla="*/ 2434 h 3479"/>
                <a:gd name="T40" fmla="*/ 1984 w 3479"/>
                <a:gd name="T41" fmla="*/ 2416 h 3479"/>
                <a:gd name="T42" fmla="*/ 1939 w 3479"/>
                <a:gd name="T43" fmla="*/ 2377 h 3479"/>
                <a:gd name="T44" fmla="*/ 1918 w 3479"/>
                <a:gd name="T45" fmla="*/ 2319 h 3479"/>
                <a:gd name="T46" fmla="*/ 1913 w 3479"/>
                <a:gd name="T47" fmla="*/ 2244 h 3479"/>
                <a:gd name="T48" fmla="*/ 2435 w 3479"/>
                <a:gd name="T49" fmla="*/ 1044 h 3479"/>
                <a:gd name="T50" fmla="*/ 1531 w 3479"/>
                <a:gd name="T51" fmla="*/ 522 h 3479"/>
                <a:gd name="T52" fmla="*/ 3177 w 3479"/>
                <a:gd name="T53" fmla="*/ 3 h 3479"/>
                <a:gd name="T54" fmla="*/ 3306 w 3479"/>
                <a:gd name="T55" fmla="*/ 47 h 3479"/>
                <a:gd name="T56" fmla="*/ 3406 w 3479"/>
                <a:gd name="T57" fmla="*/ 136 h 3479"/>
                <a:gd name="T58" fmla="*/ 3466 w 3479"/>
                <a:gd name="T59" fmla="*/ 256 h 3479"/>
                <a:gd name="T60" fmla="*/ 3479 w 3479"/>
                <a:gd name="T61" fmla="*/ 3131 h 3479"/>
                <a:gd name="T62" fmla="*/ 3452 w 3479"/>
                <a:gd name="T63" fmla="*/ 3266 h 3479"/>
                <a:gd name="T64" fmla="*/ 3377 w 3479"/>
                <a:gd name="T65" fmla="*/ 3377 h 3479"/>
                <a:gd name="T66" fmla="*/ 3266 w 3479"/>
                <a:gd name="T67" fmla="*/ 3452 h 3479"/>
                <a:gd name="T68" fmla="*/ 3131 w 3479"/>
                <a:gd name="T69" fmla="*/ 3479 h 3479"/>
                <a:gd name="T70" fmla="*/ 256 w 3479"/>
                <a:gd name="T71" fmla="*/ 3466 h 3479"/>
                <a:gd name="T72" fmla="*/ 136 w 3479"/>
                <a:gd name="T73" fmla="*/ 3406 h 3479"/>
                <a:gd name="T74" fmla="*/ 47 w 3479"/>
                <a:gd name="T75" fmla="*/ 3306 h 3479"/>
                <a:gd name="T76" fmla="*/ 3 w 3479"/>
                <a:gd name="T77" fmla="*/ 3177 h 3479"/>
                <a:gd name="T78" fmla="*/ 3 w 3479"/>
                <a:gd name="T79" fmla="*/ 302 h 3479"/>
                <a:gd name="T80" fmla="*/ 47 w 3479"/>
                <a:gd name="T81" fmla="*/ 173 h 3479"/>
                <a:gd name="T82" fmla="*/ 136 w 3479"/>
                <a:gd name="T83" fmla="*/ 73 h 3479"/>
                <a:gd name="T84" fmla="*/ 256 w 3479"/>
                <a:gd name="T85" fmla="*/ 13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79" h="3479">
                  <a:moveTo>
                    <a:pt x="1531" y="522"/>
                  </a:moveTo>
                  <a:lnTo>
                    <a:pt x="1525" y="550"/>
                  </a:lnTo>
                  <a:lnTo>
                    <a:pt x="1521" y="581"/>
                  </a:lnTo>
                  <a:lnTo>
                    <a:pt x="1515" y="611"/>
                  </a:lnTo>
                  <a:lnTo>
                    <a:pt x="1510" y="643"/>
                  </a:lnTo>
                  <a:lnTo>
                    <a:pt x="1502" y="676"/>
                  </a:lnTo>
                  <a:lnTo>
                    <a:pt x="1494" y="708"/>
                  </a:lnTo>
                  <a:lnTo>
                    <a:pt x="1485" y="740"/>
                  </a:lnTo>
                  <a:lnTo>
                    <a:pt x="1474" y="773"/>
                  </a:lnTo>
                  <a:lnTo>
                    <a:pt x="1461" y="804"/>
                  </a:lnTo>
                  <a:lnTo>
                    <a:pt x="1447" y="835"/>
                  </a:lnTo>
                  <a:lnTo>
                    <a:pt x="1431" y="866"/>
                  </a:lnTo>
                  <a:lnTo>
                    <a:pt x="1412" y="894"/>
                  </a:lnTo>
                  <a:lnTo>
                    <a:pt x="1389" y="922"/>
                  </a:lnTo>
                  <a:lnTo>
                    <a:pt x="1365" y="949"/>
                  </a:lnTo>
                  <a:lnTo>
                    <a:pt x="1338" y="973"/>
                  </a:lnTo>
                  <a:lnTo>
                    <a:pt x="1307" y="996"/>
                  </a:lnTo>
                  <a:lnTo>
                    <a:pt x="1274" y="1016"/>
                  </a:lnTo>
                  <a:lnTo>
                    <a:pt x="1236" y="1034"/>
                  </a:lnTo>
                  <a:lnTo>
                    <a:pt x="1194" y="1050"/>
                  </a:lnTo>
                  <a:lnTo>
                    <a:pt x="1148" y="1063"/>
                  </a:lnTo>
                  <a:lnTo>
                    <a:pt x="1099" y="1072"/>
                  </a:lnTo>
                  <a:lnTo>
                    <a:pt x="1044" y="1078"/>
                  </a:lnTo>
                  <a:lnTo>
                    <a:pt x="1044" y="1566"/>
                  </a:lnTo>
                  <a:lnTo>
                    <a:pt x="1392" y="1566"/>
                  </a:lnTo>
                  <a:lnTo>
                    <a:pt x="1392" y="2384"/>
                  </a:lnTo>
                  <a:lnTo>
                    <a:pt x="1393" y="2432"/>
                  </a:lnTo>
                  <a:lnTo>
                    <a:pt x="1399" y="2481"/>
                  </a:lnTo>
                  <a:lnTo>
                    <a:pt x="1408" y="2528"/>
                  </a:lnTo>
                  <a:lnTo>
                    <a:pt x="1421" y="2573"/>
                  </a:lnTo>
                  <a:lnTo>
                    <a:pt x="1438" y="2619"/>
                  </a:lnTo>
                  <a:lnTo>
                    <a:pt x="1459" y="2662"/>
                  </a:lnTo>
                  <a:lnTo>
                    <a:pt x="1483" y="2703"/>
                  </a:lnTo>
                  <a:lnTo>
                    <a:pt x="1512" y="2742"/>
                  </a:lnTo>
                  <a:lnTo>
                    <a:pt x="1543" y="2779"/>
                  </a:lnTo>
                  <a:lnTo>
                    <a:pt x="1579" y="2813"/>
                  </a:lnTo>
                  <a:lnTo>
                    <a:pt x="1619" y="2844"/>
                  </a:lnTo>
                  <a:lnTo>
                    <a:pt x="1663" y="2873"/>
                  </a:lnTo>
                  <a:lnTo>
                    <a:pt x="1709" y="2899"/>
                  </a:lnTo>
                  <a:lnTo>
                    <a:pt x="1760" y="2921"/>
                  </a:lnTo>
                  <a:lnTo>
                    <a:pt x="1814" y="2940"/>
                  </a:lnTo>
                  <a:lnTo>
                    <a:pt x="1872" y="2955"/>
                  </a:lnTo>
                  <a:lnTo>
                    <a:pt x="1935" y="2966"/>
                  </a:lnTo>
                  <a:lnTo>
                    <a:pt x="2001" y="2972"/>
                  </a:lnTo>
                  <a:lnTo>
                    <a:pt x="2071" y="2975"/>
                  </a:lnTo>
                  <a:lnTo>
                    <a:pt x="2117" y="2974"/>
                  </a:lnTo>
                  <a:lnTo>
                    <a:pt x="2163" y="2973"/>
                  </a:lnTo>
                  <a:lnTo>
                    <a:pt x="2208" y="2972"/>
                  </a:lnTo>
                  <a:lnTo>
                    <a:pt x="2250" y="2970"/>
                  </a:lnTo>
                  <a:lnTo>
                    <a:pt x="2289" y="2968"/>
                  </a:lnTo>
                  <a:lnTo>
                    <a:pt x="2325" y="2966"/>
                  </a:lnTo>
                  <a:lnTo>
                    <a:pt x="2356" y="2963"/>
                  </a:lnTo>
                  <a:lnTo>
                    <a:pt x="2383" y="2962"/>
                  </a:lnTo>
                  <a:lnTo>
                    <a:pt x="2405" y="2960"/>
                  </a:lnTo>
                  <a:lnTo>
                    <a:pt x="2422" y="2959"/>
                  </a:lnTo>
                  <a:lnTo>
                    <a:pt x="2431" y="2958"/>
                  </a:lnTo>
                  <a:lnTo>
                    <a:pt x="2435" y="2957"/>
                  </a:lnTo>
                  <a:lnTo>
                    <a:pt x="2435" y="2435"/>
                  </a:lnTo>
                  <a:lnTo>
                    <a:pt x="2105" y="2435"/>
                  </a:lnTo>
                  <a:lnTo>
                    <a:pt x="2067" y="2434"/>
                  </a:lnTo>
                  <a:lnTo>
                    <a:pt x="2035" y="2430"/>
                  </a:lnTo>
                  <a:lnTo>
                    <a:pt x="2007" y="2424"/>
                  </a:lnTo>
                  <a:lnTo>
                    <a:pt x="1984" y="2416"/>
                  </a:lnTo>
                  <a:lnTo>
                    <a:pt x="1965" y="2405"/>
                  </a:lnTo>
                  <a:lnTo>
                    <a:pt x="1950" y="2392"/>
                  </a:lnTo>
                  <a:lnTo>
                    <a:pt x="1939" y="2377"/>
                  </a:lnTo>
                  <a:lnTo>
                    <a:pt x="1929" y="2360"/>
                  </a:lnTo>
                  <a:lnTo>
                    <a:pt x="1923" y="2340"/>
                  </a:lnTo>
                  <a:lnTo>
                    <a:pt x="1918" y="2319"/>
                  </a:lnTo>
                  <a:lnTo>
                    <a:pt x="1916" y="2296"/>
                  </a:lnTo>
                  <a:lnTo>
                    <a:pt x="1915" y="2271"/>
                  </a:lnTo>
                  <a:lnTo>
                    <a:pt x="1913" y="2244"/>
                  </a:lnTo>
                  <a:lnTo>
                    <a:pt x="1913" y="1566"/>
                  </a:lnTo>
                  <a:lnTo>
                    <a:pt x="2435" y="1566"/>
                  </a:lnTo>
                  <a:lnTo>
                    <a:pt x="2435" y="1044"/>
                  </a:lnTo>
                  <a:lnTo>
                    <a:pt x="1913" y="1044"/>
                  </a:lnTo>
                  <a:lnTo>
                    <a:pt x="1913" y="522"/>
                  </a:lnTo>
                  <a:lnTo>
                    <a:pt x="1531" y="522"/>
                  </a:lnTo>
                  <a:close/>
                  <a:moveTo>
                    <a:pt x="348" y="0"/>
                  </a:moveTo>
                  <a:lnTo>
                    <a:pt x="3131" y="0"/>
                  </a:lnTo>
                  <a:lnTo>
                    <a:pt x="3177" y="3"/>
                  </a:lnTo>
                  <a:lnTo>
                    <a:pt x="3223" y="13"/>
                  </a:lnTo>
                  <a:lnTo>
                    <a:pt x="3266" y="27"/>
                  </a:lnTo>
                  <a:lnTo>
                    <a:pt x="3306" y="47"/>
                  </a:lnTo>
                  <a:lnTo>
                    <a:pt x="3343" y="73"/>
                  </a:lnTo>
                  <a:lnTo>
                    <a:pt x="3377" y="102"/>
                  </a:lnTo>
                  <a:lnTo>
                    <a:pt x="3406" y="136"/>
                  </a:lnTo>
                  <a:lnTo>
                    <a:pt x="3432" y="173"/>
                  </a:lnTo>
                  <a:lnTo>
                    <a:pt x="3452" y="213"/>
                  </a:lnTo>
                  <a:lnTo>
                    <a:pt x="3466" y="256"/>
                  </a:lnTo>
                  <a:lnTo>
                    <a:pt x="3476" y="302"/>
                  </a:lnTo>
                  <a:lnTo>
                    <a:pt x="3479" y="348"/>
                  </a:lnTo>
                  <a:lnTo>
                    <a:pt x="3479" y="3131"/>
                  </a:lnTo>
                  <a:lnTo>
                    <a:pt x="3476" y="3177"/>
                  </a:lnTo>
                  <a:lnTo>
                    <a:pt x="3466" y="3223"/>
                  </a:lnTo>
                  <a:lnTo>
                    <a:pt x="3452" y="3266"/>
                  </a:lnTo>
                  <a:lnTo>
                    <a:pt x="3432" y="3306"/>
                  </a:lnTo>
                  <a:lnTo>
                    <a:pt x="3406" y="3343"/>
                  </a:lnTo>
                  <a:lnTo>
                    <a:pt x="3377" y="3377"/>
                  </a:lnTo>
                  <a:lnTo>
                    <a:pt x="3343" y="3406"/>
                  </a:lnTo>
                  <a:lnTo>
                    <a:pt x="3306" y="3432"/>
                  </a:lnTo>
                  <a:lnTo>
                    <a:pt x="3266" y="3452"/>
                  </a:lnTo>
                  <a:lnTo>
                    <a:pt x="3223" y="3466"/>
                  </a:lnTo>
                  <a:lnTo>
                    <a:pt x="3177" y="3476"/>
                  </a:lnTo>
                  <a:lnTo>
                    <a:pt x="3131" y="3479"/>
                  </a:lnTo>
                  <a:lnTo>
                    <a:pt x="348" y="3479"/>
                  </a:lnTo>
                  <a:lnTo>
                    <a:pt x="302" y="3476"/>
                  </a:lnTo>
                  <a:lnTo>
                    <a:pt x="256" y="3466"/>
                  </a:lnTo>
                  <a:lnTo>
                    <a:pt x="213" y="3452"/>
                  </a:lnTo>
                  <a:lnTo>
                    <a:pt x="173" y="3432"/>
                  </a:lnTo>
                  <a:lnTo>
                    <a:pt x="136" y="3406"/>
                  </a:lnTo>
                  <a:lnTo>
                    <a:pt x="102" y="3377"/>
                  </a:lnTo>
                  <a:lnTo>
                    <a:pt x="73" y="3343"/>
                  </a:lnTo>
                  <a:lnTo>
                    <a:pt x="47" y="3306"/>
                  </a:lnTo>
                  <a:lnTo>
                    <a:pt x="27" y="3266"/>
                  </a:lnTo>
                  <a:lnTo>
                    <a:pt x="13" y="3223"/>
                  </a:lnTo>
                  <a:lnTo>
                    <a:pt x="3" y="3177"/>
                  </a:lnTo>
                  <a:lnTo>
                    <a:pt x="0" y="3131"/>
                  </a:lnTo>
                  <a:lnTo>
                    <a:pt x="0" y="348"/>
                  </a:lnTo>
                  <a:lnTo>
                    <a:pt x="3" y="302"/>
                  </a:lnTo>
                  <a:lnTo>
                    <a:pt x="13" y="256"/>
                  </a:lnTo>
                  <a:lnTo>
                    <a:pt x="27" y="213"/>
                  </a:lnTo>
                  <a:lnTo>
                    <a:pt x="47" y="173"/>
                  </a:lnTo>
                  <a:lnTo>
                    <a:pt x="73" y="136"/>
                  </a:lnTo>
                  <a:lnTo>
                    <a:pt x="102" y="102"/>
                  </a:lnTo>
                  <a:lnTo>
                    <a:pt x="136" y="73"/>
                  </a:lnTo>
                  <a:lnTo>
                    <a:pt x="173" y="47"/>
                  </a:lnTo>
                  <a:lnTo>
                    <a:pt x="213" y="27"/>
                  </a:lnTo>
                  <a:lnTo>
                    <a:pt x="256" y="13"/>
                  </a:lnTo>
                  <a:lnTo>
                    <a:pt x="302" y="3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11425716" y="577843"/>
              <a:ext cx="451741" cy="469505"/>
            </a:xfrm>
            <a:custGeom>
              <a:avLst/>
              <a:gdLst>
                <a:gd name="T0" fmla="*/ 2030 w 3208"/>
                <a:gd name="T1" fmla="*/ 749 h 3333"/>
                <a:gd name="T2" fmla="*/ 1921 w 3208"/>
                <a:gd name="T3" fmla="*/ 811 h 3333"/>
                <a:gd name="T4" fmla="*/ 1847 w 3208"/>
                <a:gd name="T5" fmla="*/ 913 h 3333"/>
                <a:gd name="T6" fmla="*/ 1819 w 3208"/>
                <a:gd name="T7" fmla="*/ 1044 h 3333"/>
                <a:gd name="T8" fmla="*/ 1021 w 3208"/>
                <a:gd name="T9" fmla="*/ 1370 h 3333"/>
                <a:gd name="T10" fmla="*/ 903 w 3208"/>
                <a:gd name="T11" fmla="*/ 1343 h 3333"/>
                <a:gd name="T12" fmla="*/ 778 w 3208"/>
                <a:gd name="T13" fmla="*/ 1372 h 3333"/>
                <a:gd name="T14" fmla="*/ 679 w 3208"/>
                <a:gd name="T15" fmla="*/ 1450 h 3333"/>
                <a:gd name="T16" fmla="*/ 620 w 3208"/>
                <a:gd name="T17" fmla="*/ 1563 h 3333"/>
                <a:gd name="T18" fmla="*/ 610 w 3208"/>
                <a:gd name="T19" fmla="*/ 1698 h 3333"/>
                <a:gd name="T20" fmla="*/ 654 w 3208"/>
                <a:gd name="T21" fmla="*/ 1819 h 3333"/>
                <a:gd name="T22" fmla="*/ 741 w 3208"/>
                <a:gd name="T23" fmla="*/ 1910 h 3333"/>
                <a:gd name="T24" fmla="*/ 859 w 3208"/>
                <a:gd name="T25" fmla="*/ 1955 h 3333"/>
                <a:gd name="T26" fmla="*/ 988 w 3208"/>
                <a:gd name="T27" fmla="*/ 1946 h 3333"/>
                <a:gd name="T28" fmla="*/ 1819 w 3208"/>
                <a:gd name="T29" fmla="*/ 2290 h 3333"/>
                <a:gd name="T30" fmla="*/ 1847 w 3208"/>
                <a:gd name="T31" fmla="*/ 2419 h 3333"/>
                <a:gd name="T32" fmla="*/ 1921 w 3208"/>
                <a:gd name="T33" fmla="*/ 2522 h 3333"/>
                <a:gd name="T34" fmla="*/ 2030 w 3208"/>
                <a:gd name="T35" fmla="*/ 2585 h 3333"/>
                <a:gd name="T36" fmla="*/ 2160 w 3208"/>
                <a:gd name="T37" fmla="*/ 2594 h 3333"/>
                <a:gd name="T38" fmla="*/ 2277 w 3208"/>
                <a:gd name="T39" fmla="*/ 2548 h 3333"/>
                <a:gd name="T40" fmla="*/ 2364 w 3208"/>
                <a:gd name="T41" fmla="*/ 2458 h 3333"/>
                <a:gd name="T42" fmla="*/ 2408 w 3208"/>
                <a:gd name="T43" fmla="*/ 2335 h 3333"/>
                <a:gd name="T44" fmla="*/ 2399 w 3208"/>
                <a:gd name="T45" fmla="*/ 2200 h 3333"/>
                <a:gd name="T46" fmla="*/ 2339 w 3208"/>
                <a:gd name="T47" fmla="*/ 2088 h 3333"/>
                <a:gd name="T48" fmla="*/ 2240 w 3208"/>
                <a:gd name="T49" fmla="*/ 2010 h 3333"/>
                <a:gd name="T50" fmla="*/ 2116 w 3208"/>
                <a:gd name="T51" fmla="*/ 1981 h 3333"/>
                <a:gd name="T52" fmla="*/ 2002 w 3208"/>
                <a:gd name="T53" fmla="*/ 2005 h 3333"/>
                <a:gd name="T54" fmla="*/ 1198 w 3208"/>
                <a:gd name="T55" fmla="*/ 1673 h 3333"/>
                <a:gd name="T56" fmla="*/ 1968 w 3208"/>
                <a:gd name="T57" fmla="*/ 1310 h 3333"/>
                <a:gd name="T58" fmla="*/ 2076 w 3208"/>
                <a:gd name="T59" fmla="*/ 1349 h 3333"/>
                <a:gd name="T60" fmla="*/ 2201 w 3208"/>
                <a:gd name="T61" fmla="*/ 1339 h 3333"/>
                <a:gd name="T62" fmla="*/ 2310 w 3208"/>
                <a:gd name="T63" fmla="*/ 1276 h 3333"/>
                <a:gd name="T64" fmla="*/ 2384 w 3208"/>
                <a:gd name="T65" fmla="*/ 1173 h 3333"/>
                <a:gd name="T66" fmla="*/ 2412 w 3208"/>
                <a:gd name="T67" fmla="*/ 1044 h 3333"/>
                <a:gd name="T68" fmla="*/ 2384 w 3208"/>
                <a:gd name="T69" fmla="*/ 913 h 3333"/>
                <a:gd name="T70" fmla="*/ 2310 w 3208"/>
                <a:gd name="T71" fmla="*/ 811 h 3333"/>
                <a:gd name="T72" fmla="*/ 2201 w 3208"/>
                <a:gd name="T73" fmla="*/ 749 h 3333"/>
                <a:gd name="T74" fmla="*/ 601 w 3208"/>
                <a:gd name="T75" fmla="*/ 0 h 3333"/>
                <a:gd name="T76" fmla="*/ 2727 w 3208"/>
                <a:gd name="T77" fmla="*/ 13 h 3333"/>
                <a:gd name="T78" fmla="*/ 2893 w 3208"/>
                <a:gd name="T79" fmla="*/ 75 h 3333"/>
                <a:gd name="T80" fmla="*/ 3032 w 3208"/>
                <a:gd name="T81" fmla="*/ 183 h 3333"/>
                <a:gd name="T82" fmla="*/ 3136 w 3208"/>
                <a:gd name="T83" fmla="*/ 327 h 3333"/>
                <a:gd name="T84" fmla="*/ 3196 w 3208"/>
                <a:gd name="T85" fmla="*/ 498 h 3333"/>
                <a:gd name="T86" fmla="*/ 3208 w 3208"/>
                <a:gd name="T87" fmla="*/ 2707 h 3333"/>
                <a:gd name="T88" fmla="*/ 3181 w 3208"/>
                <a:gd name="T89" fmla="*/ 2894 h 3333"/>
                <a:gd name="T90" fmla="*/ 3106 w 3208"/>
                <a:gd name="T91" fmla="*/ 3057 h 3333"/>
                <a:gd name="T92" fmla="*/ 2989 w 3208"/>
                <a:gd name="T93" fmla="*/ 3190 h 3333"/>
                <a:gd name="T94" fmla="*/ 2840 w 3208"/>
                <a:gd name="T95" fmla="*/ 3284 h 3333"/>
                <a:gd name="T96" fmla="*/ 2668 w 3208"/>
                <a:gd name="T97" fmla="*/ 3330 h 3333"/>
                <a:gd name="T98" fmla="*/ 539 w 3208"/>
                <a:gd name="T99" fmla="*/ 3330 h 3333"/>
                <a:gd name="T100" fmla="*/ 367 w 3208"/>
                <a:gd name="T101" fmla="*/ 3284 h 3333"/>
                <a:gd name="T102" fmla="*/ 219 w 3208"/>
                <a:gd name="T103" fmla="*/ 3190 h 3333"/>
                <a:gd name="T104" fmla="*/ 102 w 3208"/>
                <a:gd name="T105" fmla="*/ 3057 h 3333"/>
                <a:gd name="T106" fmla="*/ 27 w 3208"/>
                <a:gd name="T107" fmla="*/ 2894 h 3333"/>
                <a:gd name="T108" fmla="*/ 0 w 3208"/>
                <a:gd name="T109" fmla="*/ 2707 h 3333"/>
                <a:gd name="T110" fmla="*/ 12 w 3208"/>
                <a:gd name="T111" fmla="*/ 498 h 3333"/>
                <a:gd name="T112" fmla="*/ 72 w 3208"/>
                <a:gd name="T113" fmla="*/ 327 h 3333"/>
                <a:gd name="T114" fmla="*/ 175 w 3208"/>
                <a:gd name="T115" fmla="*/ 183 h 3333"/>
                <a:gd name="T116" fmla="*/ 315 w 3208"/>
                <a:gd name="T117" fmla="*/ 75 h 3333"/>
                <a:gd name="T118" fmla="*/ 480 w 3208"/>
                <a:gd name="T119" fmla="*/ 13 h 3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08" h="3333">
                  <a:moveTo>
                    <a:pt x="2115" y="736"/>
                  </a:moveTo>
                  <a:lnTo>
                    <a:pt x="2071" y="739"/>
                  </a:lnTo>
                  <a:lnTo>
                    <a:pt x="2030" y="749"/>
                  </a:lnTo>
                  <a:lnTo>
                    <a:pt x="1991" y="764"/>
                  </a:lnTo>
                  <a:lnTo>
                    <a:pt x="1954" y="785"/>
                  </a:lnTo>
                  <a:lnTo>
                    <a:pt x="1921" y="811"/>
                  </a:lnTo>
                  <a:lnTo>
                    <a:pt x="1892" y="842"/>
                  </a:lnTo>
                  <a:lnTo>
                    <a:pt x="1867" y="876"/>
                  </a:lnTo>
                  <a:lnTo>
                    <a:pt x="1847" y="913"/>
                  </a:lnTo>
                  <a:lnTo>
                    <a:pt x="1831" y="954"/>
                  </a:lnTo>
                  <a:lnTo>
                    <a:pt x="1823" y="998"/>
                  </a:lnTo>
                  <a:lnTo>
                    <a:pt x="1819" y="1044"/>
                  </a:lnTo>
                  <a:lnTo>
                    <a:pt x="1088" y="1410"/>
                  </a:lnTo>
                  <a:lnTo>
                    <a:pt x="1056" y="1387"/>
                  </a:lnTo>
                  <a:lnTo>
                    <a:pt x="1021" y="1370"/>
                  </a:lnTo>
                  <a:lnTo>
                    <a:pt x="984" y="1355"/>
                  </a:lnTo>
                  <a:lnTo>
                    <a:pt x="944" y="1346"/>
                  </a:lnTo>
                  <a:lnTo>
                    <a:pt x="903" y="1343"/>
                  </a:lnTo>
                  <a:lnTo>
                    <a:pt x="859" y="1346"/>
                  </a:lnTo>
                  <a:lnTo>
                    <a:pt x="817" y="1356"/>
                  </a:lnTo>
                  <a:lnTo>
                    <a:pt x="778" y="1372"/>
                  </a:lnTo>
                  <a:lnTo>
                    <a:pt x="741" y="1393"/>
                  </a:lnTo>
                  <a:lnTo>
                    <a:pt x="708" y="1419"/>
                  </a:lnTo>
                  <a:lnTo>
                    <a:pt x="679" y="1450"/>
                  </a:lnTo>
                  <a:lnTo>
                    <a:pt x="654" y="1484"/>
                  </a:lnTo>
                  <a:lnTo>
                    <a:pt x="635" y="1522"/>
                  </a:lnTo>
                  <a:lnTo>
                    <a:pt x="620" y="1563"/>
                  </a:lnTo>
                  <a:lnTo>
                    <a:pt x="610" y="1606"/>
                  </a:lnTo>
                  <a:lnTo>
                    <a:pt x="607" y="1652"/>
                  </a:lnTo>
                  <a:lnTo>
                    <a:pt x="610" y="1698"/>
                  </a:lnTo>
                  <a:lnTo>
                    <a:pt x="620" y="1741"/>
                  </a:lnTo>
                  <a:lnTo>
                    <a:pt x="635" y="1782"/>
                  </a:lnTo>
                  <a:lnTo>
                    <a:pt x="654" y="1819"/>
                  </a:lnTo>
                  <a:lnTo>
                    <a:pt x="679" y="1853"/>
                  </a:lnTo>
                  <a:lnTo>
                    <a:pt x="708" y="1883"/>
                  </a:lnTo>
                  <a:lnTo>
                    <a:pt x="741" y="1910"/>
                  </a:lnTo>
                  <a:lnTo>
                    <a:pt x="778" y="1931"/>
                  </a:lnTo>
                  <a:lnTo>
                    <a:pt x="817" y="1946"/>
                  </a:lnTo>
                  <a:lnTo>
                    <a:pt x="859" y="1955"/>
                  </a:lnTo>
                  <a:lnTo>
                    <a:pt x="903" y="1958"/>
                  </a:lnTo>
                  <a:lnTo>
                    <a:pt x="946" y="1955"/>
                  </a:lnTo>
                  <a:lnTo>
                    <a:pt x="988" y="1946"/>
                  </a:lnTo>
                  <a:lnTo>
                    <a:pt x="1027" y="1931"/>
                  </a:lnTo>
                  <a:lnTo>
                    <a:pt x="1063" y="1910"/>
                  </a:lnTo>
                  <a:lnTo>
                    <a:pt x="1819" y="2290"/>
                  </a:lnTo>
                  <a:lnTo>
                    <a:pt x="1823" y="2335"/>
                  </a:lnTo>
                  <a:lnTo>
                    <a:pt x="1832" y="2378"/>
                  </a:lnTo>
                  <a:lnTo>
                    <a:pt x="1847" y="2419"/>
                  </a:lnTo>
                  <a:lnTo>
                    <a:pt x="1867" y="2458"/>
                  </a:lnTo>
                  <a:lnTo>
                    <a:pt x="1892" y="2492"/>
                  </a:lnTo>
                  <a:lnTo>
                    <a:pt x="1921" y="2522"/>
                  </a:lnTo>
                  <a:lnTo>
                    <a:pt x="1954" y="2548"/>
                  </a:lnTo>
                  <a:lnTo>
                    <a:pt x="1991" y="2569"/>
                  </a:lnTo>
                  <a:lnTo>
                    <a:pt x="2030" y="2585"/>
                  </a:lnTo>
                  <a:lnTo>
                    <a:pt x="2071" y="2594"/>
                  </a:lnTo>
                  <a:lnTo>
                    <a:pt x="2116" y="2598"/>
                  </a:lnTo>
                  <a:lnTo>
                    <a:pt x="2160" y="2594"/>
                  </a:lnTo>
                  <a:lnTo>
                    <a:pt x="2201" y="2585"/>
                  </a:lnTo>
                  <a:lnTo>
                    <a:pt x="2240" y="2569"/>
                  </a:lnTo>
                  <a:lnTo>
                    <a:pt x="2277" y="2548"/>
                  </a:lnTo>
                  <a:lnTo>
                    <a:pt x="2310" y="2522"/>
                  </a:lnTo>
                  <a:lnTo>
                    <a:pt x="2339" y="2492"/>
                  </a:lnTo>
                  <a:lnTo>
                    <a:pt x="2364" y="2458"/>
                  </a:lnTo>
                  <a:lnTo>
                    <a:pt x="2384" y="2419"/>
                  </a:lnTo>
                  <a:lnTo>
                    <a:pt x="2399" y="2378"/>
                  </a:lnTo>
                  <a:lnTo>
                    <a:pt x="2408" y="2335"/>
                  </a:lnTo>
                  <a:lnTo>
                    <a:pt x="2412" y="2290"/>
                  </a:lnTo>
                  <a:lnTo>
                    <a:pt x="2408" y="2244"/>
                  </a:lnTo>
                  <a:lnTo>
                    <a:pt x="2399" y="2200"/>
                  </a:lnTo>
                  <a:lnTo>
                    <a:pt x="2384" y="2159"/>
                  </a:lnTo>
                  <a:lnTo>
                    <a:pt x="2364" y="2122"/>
                  </a:lnTo>
                  <a:lnTo>
                    <a:pt x="2339" y="2088"/>
                  </a:lnTo>
                  <a:lnTo>
                    <a:pt x="2310" y="2057"/>
                  </a:lnTo>
                  <a:lnTo>
                    <a:pt x="2277" y="2031"/>
                  </a:lnTo>
                  <a:lnTo>
                    <a:pt x="2240" y="2010"/>
                  </a:lnTo>
                  <a:lnTo>
                    <a:pt x="2201" y="1995"/>
                  </a:lnTo>
                  <a:lnTo>
                    <a:pt x="2160" y="1985"/>
                  </a:lnTo>
                  <a:lnTo>
                    <a:pt x="2116" y="1981"/>
                  </a:lnTo>
                  <a:lnTo>
                    <a:pt x="2076" y="1984"/>
                  </a:lnTo>
                  <a:lnTo>
                    <a:pt x="2037" y="1991"/>
                  </a:lnTo>
                  <a:lnTo>
                    <a:pt x="2002" y="2005"/>
                  </a:lnTo>
                  <a:lnTo>
                    <a:pt x="1968" y="2022"/>
                  </a:lnTo>
                  <a:lnTo>
                    <a:pt x="1937" y="2043"/>
                  </a:lnTo>
                  <a:lnTo>
                    <a:pt x="1198" y="1673"/>
                  </a:lnTo>
                  <a:lnTo>
                    <a:pt x="1199" y="1659"/>
                  </a:lnTo>
                  <a:lnTo>
                    <a:pt x="1936" y="1289"/>
                  </a:lnTo>
                  <a:lnTo>
                    <a:pt x="1968" y="1310"/>
                  </a:lnTo>
                  <a:lnTo>
                    <a:pt x="2001" y="1328"/>
                  </a:lnTo>
                  <a:lnTo>
                    <a:pt x="2037" y="1341"/>
                  </a:lnTo>
                  <a:lnTo>
                    <a:pt x="2076" y="1349"/>
                  </a:lnTo>
                  <a:lnTo>
                    <a:pt x="2115" y="1352"/>
                  </a:lnTo>
                  <a:lnTo>
                    <a:pt x="2159" y="1349"/>
                  </a:lnTo>
                  <a:lnTo>
                    <a:pt x="2201" y="1339"/>
                  </a:lnTo>
                  <a:lnTo>
                    <a:pt x="2240" y="1323"/>
                  </a:lnTo>
                  <a:lnTo>
                    <a:pt x="2277" y="1302"/>
                  </a:lnTo>
                  <a:lnTo>
                    <a:pt x="2310" y="1276"/>
                  </a:lnTo>
                  <a:lnTo>
                    <a:pt x="2338" y="1246"/>
                  </a:lnTo>
                  <a:lnTo>
                    <a:pt x="2364" y="1212"/>
                  </a:lnTo>
                  <a:lnTo>
                    <a:pt x="2384" y="1173"/>
                  </a:lnTo>
                  <a:lnTo>
                    <a:pt x="2399" y="1132"/>
                  </a:lnTo>
                  <a:lnTo>
                    <a:pt x="2408" y="1089"/>
                  </a:lnTo>
                  <a:lnTo>
                    <a:pt x="2412" y="1044"/>
                  </a:lnTo>
                  <a:lnTo>
                    <a:pt x="2408" y="998"/>
                  </a:lnTo>
                  <a:lnTo>
                    <a:pt x="2399" y="954"/>
                  </a:lnTo>
                  <a:lnTo>
                    <a:pt x="2384" y="913"/>
                  </a:lnTo>
                  <a:lnTo>
                    <a:pt x="2364" y="876"/>
                  </a:lnTo>
                  <a:lnTo>
                    <a:pt x="2338" y="842"/>
                  </a:lnTo>
                  <a:lnTo>
                    <a:pt x="2310" y="811"/>
                  </a:lnTo>
                  <a:lnTo>
                    <a:pt x="2277" y="785"/>
                  </a:lnTo>
                  <a:lnTo>
                    <a:pt x="2240" y="764"/>
                  </a:lnTo>
                  <a:lnTo>
                    <a:pt x="2201" y="749"/>
                  </a:lnTo>
                  <a:lnTo>
                    <a:pt x="2159" y="739"/>
                  </a:lnTo>
                  <a:lnTo>
                    <a:pt x="2115" y="736"/>
                  </a:lnTo>
                  <a:close/>
                  <a:moveTo>
                    <a:pt x="601" y="0"/>
                  </a:moveTo>
                  <a:lnTo>
                    <a:pt x="2606" y="0"/>
                  </a:lnTo>
                  <a:lnTo>
                    <a:pt x="2668" y="3"/>
                  </a:lnTo>
                  <a:lnTo>
                    <a:pt x="2727" y="13"/>
                  </a:lnTo>
                  <a:lnTo>
                    <a:pt x="2785" y="29"/>
                  </a:lnTo>
                  <a:lnTo>
                    <a:pt x="2840" y="50"/>
                  </a:lnTo>
                  <a:lnTo>
                    <a:pt x="2893" y="75"/>
                  </a:lnTo>
                  <a:lnTo>
                    <a:pt x="2943" y="107"/>
                  </a:lnTo>
                  <a:lnTo>
                    <a:pt x="2989" y="142"/>
                  </a:lnTo>
                  <a:lnTo>
                    <a:pt x="3032" y="183"/>
                  </a:lnTo>
                  <a:lnTo>
                    <a:pt x="3071" y="227"/>
                  </a:lnTo>
                  <a:lnTo>
                    <a:pt x="3106" y="275"/>
                  </a:lnTo>
                  <a:lnTo>
                    <a:pt x="3136" y="327"/>
                  </a:lnTo>
                  <a:lnTo>
                    <a:pt x="3161" y="381"/>
                  </a:lnTo>
                  <a:lnTo>
                    <a:pt x="3181" y="438"/>
                  </a:lnTo>
                  <a:lnTo>
                    <a:pt x="3196" y="498"/>
                  </a:lnTo>
                  <a:lnTo>
                    <a:pt x="3205" y="561"/>
                  </a:lnTo>
                  <a:lnTo>
                    <a:pt x="3208" y="624"/>
                  </a:lnTo>
                  <a:lnTo>
                    <a:pt x="3208" y="2707"/>
                  </a:lnTo>
                  <a:lnTo>
                    <a:pt x="3205" y="2771"/>
                  </a:lnTo>
                  <a:lnTo>
                    <a:pt x="3196" y="2833"/>
                  </a:lnTo>
                  <a:lnTo>
                    <a:pt x="3181" y="2894"/>
                  </a:lnTo>
                  <a:lnTo>
                    <a:pt x="3161" y="2951"/>
                  </a:lnTo>
                  <a:lnTo>
                    <a:pt x="3136" y="3005"/>
                  </a:lnTo>
                  <a:lnTo>
                    <a:pt x="3106" y="3057"/>
                  </a:lnTo>
                  <a:lnTo>
                    <a:pt x="3071" y="3106"/>
                  </a:lnTo>
                  <a:lnTo>
                    <a:pt x="3032" y="3150"/>
                  </a:lnTo>
                  <a:lnTo>
                    <a:pt x="2989" y="3190"/>
                  </a:lnTo>
                  <a:lnTo>
                    <a:pt x="2943" y="3226"/>
                  </a:lnTo>
                  <a:lnTo>
                    <a:pt x="2893" y="3257"/>
                  </a:lnTo>
                  <a:lnTo>
                    <a:pt x="2840" y="3284"/>
                  </a:lnTo>
                  <a:lnTo>
                    <a:pt x="2785" y="3305"/>
                  </a:lnTo>
                  <a:lnTo>
                    <a:pt x="2727" y="3320"/>
                  </a:lnTo>
                  <a:lnTo>
                    <a:pt x="2668" y="3330"/>
                  </a:lnTo>
                  <a:lnTo>
                    <a:pt x="2606" y="3333"/>
                  </a:lnTo>
                  <a:lnTo>
                    <a:pt x="601" y="3333"/>
                  </a:lnTo>
                  <a:lnTo>
                    <a:pt x="539" y="3330"/>
                  </a:lnTo>
                  <a:lnTo>
                    <a:pt x="480" y="3320"/>
                  </a:lnTo>
                  <a:lnTo>
                    <a:pt x="422" y="3305"/>
                  </a:lnTo>
                  <a:lnTo>
                    <a:pt x="367" y="3284"/>
                  </a:lnTo>
                  <a:lnTo>
                    <a:pt x="315" y="3257"/>
                  </a:lnTo>
                  <a:lnTo>
                    <a:pt x="265" y="3226"/>
                  </a:lnTo>
                  <a:lnTo>
                    <a:pt x="219" y="3190"/>
                  </a:lnTo>
                  <a:lnTo>
                    <a:pt x="175" y="3150"/>
                  </a:lnTo>
                  <a:lnTo>
                    <a:pt x="137" y="3106"/>
                  </a:lnTo>
                  <a:lnTo>
                    <a:pt x="102" y="3057"/>
                  </a:lnTo>
                  <a:lnTo>
                    <a:pt x="72" y="3005"/>
                  </a:lnTo>
                  <a:lnTo>
                    <a:pt x="47" y="2951"/>
                  </a:lnTo>
                  <a:lnTo>
                    <a:pt x="27" y="2894"/>
                  </a:lnTo>
                  <a:lnTo>
                    <a:pt x="12" y="2833"/>
                  </a:lnTo>
                  <a:lnTo>
                    <a:pt x="3" y="2771"/>
                  </a:lnTo>
                  <a:lnTo>
                    <a:pt x="0" y="2707"/>
                  </a:lnTo>
                  <a:lnTo>
                    <a:pt x="0" y="624"/>
                  </a:lnTo>
                  <a:lnTo>
                    <a:pt x="3" y="561"/>
                  </a:lnTo>
                  <a:lnTo>
                    <a:pt x="12" y="498"/>
                  </a:lnTo>
                  <a:lnTo>
                    <a:pt x="27" y="438"/>
                  </a:lnTo>
                  <a:lnTo>
                    <a:pt x="47" y="381"/>
                  </a:lnTo>
                  <a:lnTo>
                    <a:pt x="72" y="327"/>
                  </a:lnTo>
                  <a:lnTo>
                    <a:pt x="102" y="275"/>
                  </a:lnTo>
                  <a:lnTo>
                    <a:pt x="137" y="227"/>
                  </a:lnTo>
                  <a:lnTo>
                    <a:pt x="175" y="183"/>
                  </a:lnTo>
                  <a:lnTo>
                    <a:pt x="219" y="142"/>
                  </a:lnTo>
                  <a:lnTo>
                    <a:pt x="265" y="107"/>
                  </a:lnTo>
                  <a:lnTo>
                    <a:pt x="315" y="75"/>
                  </a:lnTo>
                  <a:lnTo>
                    <a:pt x="367" y="50"/>
                  </a:lnTo>
                  <a:lnTo>
                    <a:pt x="422" y="29"/>
                  </a:lnTo>
                  <a:lnTo>
                    <a:pt x="480" y="13"/>
                  </a:lnTo>
                  <a:lnTo>
                    <a:pt x="539" y="3"/>
                  </a:lnTo>
                  <a:lnTo>
                    <a:pt x="6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29"/>
            <p:cNvSpPr>
              <a:spLocks noEditPoints="1"/>
            </p:cNvSpPr>
            <p:nvPr/>
          </p:nvSpPr>
          <p:spPr bwMode="auto">
            <a:xfrm>
              <a:off x="11425716" y="2590106"/>
              <a:ext cx="451741" cy="450616"/>
            </a:xfrm>
            <a:custGeom>
              <a:avLst/>
              <a:gdLst>
                <a:gd name="T0" fmla="*/ 2447 w 4015"/>
                <a:gd name="T1" fmla="*/ 430 h 4006"/>
                <a:gd name="T2" fmla="*/ 2369 w 4015"/>
                <a:gd name="T3" fmla="*/ 491 h 4006"/>
                <a:gd name="T4" fmla="*/ 2343 w 4015"/>
                <a:gd name="T5" fmla="*/ 584 h 4006"/>
                <a:gd name="T6" fmla="*/ 2102 w 4015"/>
                <a:gd name="T7" fmla="*/ 1009 h 4006"/>
                <a:gd name="T8" fmla="*/ 1777 w 4015"/>
                <a:gd name="T9" fmla="*/ 1051 h 4006"/>
                <a:gd name="T10" fmla="*/ 1503 w 4015"/>
                <a:gd name="T11" fmla="*/ 1124 h 4006"/>
                <a:gd name="T12" fmla="*/ 1287 w 4015"/>
                <a:gd name="T13" fmla="*/ 1219 h 4006"/>
                <a:gd name="T14" fmla="*/ 1107 w 4015"/>
                <a:gd name="T15" fmla="*/ 1343 h 4006"/>
                <a:gd name="T16" fmla="*/ 942 w 4015"/>
                <a:gd name="T17" fmla="*/ 1515 h 4006"/>
                <a:gd name="T18" fmla="*/ 820 w 4015"/>
                <a:gd name="T19" fmla="*/ 1704 h 4006"/>
                <a:gd name="T20" fmla="*/ 739 w 4015"/>
                <a:gd name="T21" fmla="*/ 1924 h 4006"/>
                <a:gd name="T22" fmla="*/ 690 w 4015"/>
                <a:gd name="T23" fmla="*/ 2147 h 4006"/>
                <a:gd name="T24" fmla="*/ 670 w 4015"/>
                <a:gd name="T25" fmla="*/ 2402 h 4006"/>
                <a:gd name="T26" fmla="*/ 684 w 4015"/>
                <a:gd name="T27" fmla="*/ 2679 h 4006"/>
                <a:gd name="T28" fmla="*/ 760 w 4015"/>
                <a:gd name="T29" fmla="*/ 2954 h 4006"/>
                <a:gd name="T30" fmla="*/ 900 w 4015"/>
                <a:gd name="T31" fmla="*/ 3248 h 4006"/>
                <a:gd name="T32" fmla="*/ 1106 w 4015"/>
                <a:gd name="T33" fmla="*/ 3557 h 4006"/>
                <a:gd name="T34" fmla="*/ 1153 w 4015"/>
                <a:gd name="T35" fmla="*/ 3586 h 4006"/>
                <a:gd name="T36" fmla="*/ 1205 w 4015"/>
                <a:gd name="T37" fmla="*/ 3580 h 4006"/>
                <a:gd name="T38" fmla="*/ 1251 w 4015"/>
                <a:gd name="T39" fmla="*/ 3538 h 4006"/>
                <a:gd name="T40" fmla="*/ 1241 w 4015"/>
                <a:gd name="T41" fmla="*/ 3374 h 4006"/>
                <a:gd name="T42" fmla="*/ 1221 w 4015"/>
                <a:gd name="T43" fmla="*/ 3045 h 4006"/>
                <a:gd name="T44" fmla="*/ 1233 w 4015"/>
                <a:gd name="T45" fmla="*/ 2766 h 4006"/>
                <a:gd name="T46" fmla="*/ 1275 w 4015"/>
                <a:gd name="T47" fmla="*/ 2535 h 4006"/>
                <a:gd name="T48" fmla="*/ 1350 w 4015"/>
                <a:gd name="T49" fmla="*/ 2355 h 4006"/>
                <a:gd name="T50" fmla="*/ 1460 w 4015"/>
                <a:gd name="T51" fmla="*/ 2217 h 4006"/>
                <a:gd name="T52" fmla="*/ 1621 w 4015"/>
                <a:gd name="T53" fmla="*/ 2112 h 4006"/>
                <a:gd name="T54" fmla="*/ 1822 w 4015"/>
                <a:gd name="T55" fmla="*/ 2048 h 4006"/>
                <a:gd name="T56" fmla="*/ 2055 w 4015"/>
                <a:gd name="T57" fmla="*/ 2013 h 4006"/>
                <a:gd name="T58" fmla="*/ 2343 w 4015"/>
                <a:gd name="T59" fmla="*/ 2002 h 4006"/>
                <a:gd name="T60" fmla="*/ 2354 w 4015"/>
                <a:gd name="T61" fmla="*/ 2486 h 4006"/>
                <a:gd name="T62" fmla="*/ 2415 w 4015"/>
                <a:gd name="T63" fmla="*/ 2557 h 4006"/>
                <a:gd name="T64" fmla="*/ 2509 w 4015"/>
                <a:gd name="T65" fmla="*/ 2587 h 4006"/>
                <a:gd name="T66" fmla="*/ 2601 w 4015"/>
                <a:gd name="T67" fmla="*/ 2559 h 4006"/>
                <a:gd name="T68" fmla="*/ 3569 w 4015"/>
                <a:gd name="T69" fmla="*/ 1593 h 4006"/>
                <a:gd name="T70" fmla="*/ 3597 w 4015"/>
                <a:gd name="T71" fmla="*/ 1501 h 4006"/>
                <a:gd name="T72" fmla="*/ 3569 w 4015"/>
                <a:gd name="T73" fmla="*/ 1410 h 4006"/>
                <a:gd name="T74" fmla="*/ 2601 w 4015"/>
                <a:gd name="T75" fmla="*/ 443 h 4006"/>
                <a:gd name="T76" fmla="*/ 2513 w 4015"/>
                <a:gd name="T77" fmla="*/ 414 h 4006"/>
                <a:gd name="T78" fmla="*/ 3338 w 4015"/>
                <a:gd name="T79" fmla="*/ 2 h 4006"/>
                <a:gd name="T80" fmla="*/ 3551 w 4015"/>
                <a:gd name="T81" fmla="*/ 54 h 4006"/>
                <a:gd name="T82" fmla="*/ 3737 w 4015"/>
                <a:gd name="T83" fmla="*/ 168 h 4006"/>
                <a:gd name="T84" fmla="*/ 3891 w 4015"/>
                <a:gd name="T85" fmla="*/ 335 h 4006"/>
                <a:gd name="T86" fmla="*/ 3984 w 4015"/>
                <a:gd name="T87" fmla="*/ 530 h 4006"/>
                <a:gd name="T88" fmla="*/ 4015 w 4015"/>
                <a:gd name="T89" fmla="*/ 751 h 4006"/>
                <a:gd name="T90" fmla="*/ 4001 w 4015"/>
                <a:gd name="T91" fmla="*/ 3403 h 4006"/>
                <a:gd name="T92" fmla="*/ 3930 w 4015"/>
                <a:gd name="T93" fmla="*/ 3607 h 4006"/>
                <a:gd name="T94" fmla="*/ 3794 w 4015"/>
                <a:gd name="T95" fmla="*/ 3784 h 4006"/>
                <a:gd name="T96" fmla="*/ 3616 w 4015"/>
                <a:gd name="T97" fmla="*/ 3919 h 4006"/>
                <a:gd name="T98" fmla="*/ 3413 w 4015"/>
                <a:gd name="T99" fmla="*/ 3991 h 4006"/>
                <a:gd name="T100" fmla="*/ 752 w 4015"/>
                <a:gd name="T101" fmla="*/ 4006 h 4006"/>
                <a:gd name="T102" fmla="*/ 533 w 4015"/>
                <a:gd name="T103" fmla="*/ 3975 h 4006"/>
                <a:gd name="T104" fmla="*/ 337 w 4015"/>
                <a:gd name="T105" fmla="*/ 3881 h 4006"/>
                <a:gd name="T106" fmla="*/ 170 w 4015"/>
                <a:gd name="T107" fmla="*/ 3729 h 4006"/>
                <a:gd name="T108" fmla="*/ 56 w 4015"/>
                <a:gd name="T109" fmla="*/ 3542 h 4006"/>
                <a:gd name="T110" fmla="*/ 3 w 4015"/>
                <a:gd name="T111" fmla="*/ 3330 h 4006"/>
                <a:gd name="T112" fmla="*/ 0 w 4015"/>
                <a:gd name="T113" fmla="*/ 751 h 4006"/>
                <a:gd name="T114" fmla="*/ 31 w 4015"/>
                <a:gd name="T115" fmla="*/ 530 h 4006"/>
                <a:gd name="T116" fmla="*/ 124 w 4015"/>
                <a:gd name="T117" fmla="*/ 335 h 4006"/>
                <a:gd name="T118" fmla="*/ 277 w 4015"/>
                <a:gd name="T119" fmla="*/ 168 h 4006"/>
                <a:gd name="T120" fmla="*/ 465 w 4015"/>
                <a:gd name="T121" fmla="*/ 54 h 4006"/>
                <a:gd name="T122" fmla="*/ 677 w 4015"/>
                <a:gd name="T123" fmla="*/ 2 h 4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15" h="4006">
                  <a:moveTo>
                    <a:pt x="2513" y="414"/>
                  </a:moveTo>
                  <a:lnTo>
                    <a:pt x="2480" y="418"/>
                  </a:lnTo>
                  <a:lnTo>
                    <a:pt x="2447" y="430"/>
                  </a:lnTo>
                  <a:lnTo>
                    <a:pt x="2415" y="446"/>
                  </a:lnTo>
                  <a:lnTo>
                    <a:pt x="2389" y="466"/>
                  </a:lnTo>
                  <a:lnTo>
                    <a:pt x="2369" y="491"/>
                  </a:lnTo>
                  <a:lnTo>
                    <a:pt x="2354" y="518"/>
                  </a:lnTo>
                  <a:lnTo>
                    <a:pt x="2345" y="549"/>
                  </a:lnTo>
                  <a:lnTo>
                    <a:pt x="2343" y="584"/>
                  </a:lnTo>
                  <a:lnTo>
                    <a:pt x="2343" y="1000"/>
                  </a:lnTo>
                  <a:lnTo>
                    <a:pt x="2220" y="1003"/>
                  </a:lnTo>
                  <a:lnTo>
                    <a:pt x="2102" y="1009"/>
                  </a:lnTo>
                  <a:lnTo>
                    <a:pt x="1989" y="1019"/>
                  </a:lnTo>
                  <a:lnTo>
                    <a:pt x="1882" y="1034"/>
                  </a:lnTo>
                  <a:lnTo>
                    <a:pt x="1777" y="1051"/>
                  </a:lnTo>
                  <a:lnTo>
                    <a:pt x="1680" y="1073"/>
                  </a:lnTo>
                  <a:lnTo>
                    <a:pt x="1588" y="1097"/>
                  </a:lnTo>
                  <a:lnTo>
                    <a:pt x="1503" y="1124"/>
                  </a:lnTo>
                  <a:lnTo>
                    <a:pt x="1424" y="1153"/>
                  </a:lnTo>
                  <a:lnTo>
                    <a:pt x="1352" y="1185"/>
                  </a:lnTo>
                  <a:lnTo>
                    <a:pt x="1287" y="1219"/>
                  </a:lnTo>
                  <a:lnTo>
                    <a:pt x="1223" y="1258"/>
                  </a:lnTo>
                  <a:lnTo>
                    <a:pt x="1164" y="1298"/>
                  </a:lnTo>
                  <a:lnTo>
                    <a:pt x="1107" y="1343"/>
                  </a:lnTo>
                  <a:lnTo>
                    <a:pt x="1055" y="1391"/>
                  </a:lnTo>
                  <a:lnTo>
                    <a:pt x="995" y="1453"/>
                  </a:lnTo>
                  <a:lnTo>
                    <a:pt x="942" y="1515"/>
                  </a:lnTo>
                  <a:lnTo>
                    <a:pt x="895" y="1577"/>
                  </a:lnTo>
                  <a:lnTo>
                    <a:pt x="855" y="1640"/>
                  </a:lnTo>
                  <a:lnTo>
                    <a:pt x="820" y="1704"/>
                  </a:lnTo>
                  <a:lnTo>
                    <a:pt x="789" y="1773"/>
                  </a:lnTo>
                  <a:lnTo>
                    <a:pt x="762" y="1846"/>
                  </a:lnTo>
                  <a:lnTo>
                    <a:pt x="739" y="1924"/>
                  </a:lnTo>
                  <a:lnTo>
                    <a:pt x="719" y="2002"/>
                  </a:lnTo>
                  <a:lnTo>
                    <a:pt x="703" y="2076"/>
                  </a:lnTo>
                  <a:lnTo>
                    <a:pt x="690" y="2147"/>
                  </a:lnTo>
                  <a:lnTo>
                    <a:pt x="683" y="2215"/>
                  </a:lnTo>
                  <a:lnTo>
                    <a:pt x="675" y="2305"/>
                  </a:lnTo>
                  <a:lnTo>
                    <a:pt x="670" y="2402"/>
                  </a:lnTo>
                  <a:lnTo>
                    <a:pt x="669" y="2503"/>
                  </a:lnTo>
                  <a:lnTo>
                    <a:pt x="673" y="2590"/>
                  </a:lnTo>
                  <a:lnTo>
                    <a:pt x="684" y="2679"/>
                  </a:lnTo>
                  <a:lnTo>
                    <a:pt x="701" y="2769"/>
                  </a:lnTo>
                  <a:lnTo>
                    <a:pt x="727" y="2860"/>
                  </a:lnTo>
                  <a:lnTo>
                    <a:pt x="760" y="2954"/>
                  </a:lnTo>
                  <a:lnTo>
                    <a:pt x="799" y="3051"/>
                  </a:lnTo>
                  <a:lnTo>
                    <a:pt x="846" y="3149"/>
                  </a:lnTo>
                  <a:lnTo>
                    <a:pt x="900" y="3248"/>
                  </a:lnTo>
                  <a:lnTo>
                    <a:pt x="962" y="3349"/>
                  </a:lnTo>
                  <a:lnTo>
                    <a:pt x="1030" y="3452"/>
                  </a:lnTo>
                  <a:lnTo>
                    <a:pt x="1106" y="3557"/>
                  </a:lnTo>
                  <a:lnTo>
                    <a:pt x="1119" y="3570"/>
                  </a:lnTo>
                  <a:lnTo>
                    <a:pt x="1135" y="3580"/>
                  </a:lnTo>
                  <a:lnTo>
                    <a:pt x="1153" y="3586"/>
                  </a:lnTo>
                  <a:lnTo>
                    <a:pt x="1171" y="3588"/>
                  </a:lnTo>
                  <a:lnTo>
                    <a:pt x="1189" y="3586"/>
                  </a:lnTo>
                  <a:lnTo>
                    <a:pt x="1205" y="3580"/>
                  </a:lnTo>
                  <a:lnTo>
                    <a:pt x="1226" y="3569"/>
                  </a:lnTo>
                  <a:lnTo>
                    <a:pt x="1241" y="3555"/>
                  </a:lnTo>
                  <a:lnTo>
                    <a:pt x="1251" y="3538"/>
                  </a:lnTo>
                  <a:lnTo>
                    <a:pt x="1256" y="3517"/>
                  </a:lnTo>
                  <a:lnTo>
                    <a:pt x="1254" y="3494"/>
                  </a:lnTo>
                  <a:lnTo>
                    <a:pt x="1241" y="3374"/>
                  </a:lnTo>
                  <a:lnTo>
                    <a:pt x="1231" y="3259"/>
                  </a:lnTo>
                  <a:lnTo>
                    <a:pt x="1225" y="3150"/>
                  </a:lnTo>
                  <a:lnTo>
                    <a:pt x="1221" y="3045"/>
                  </a:lnTo>
                  <a:lnTo>
                    <a:pt x="1222" y="2947"/>
                  </a:lnTo>
                  <a:lnTo>
                    <a:pt x="1226" y="2853"/>
                  </a:lnTo>
                  <a:lnTo>
                    <a:pt x="1233" y="2766"/>
                  </a:lnTo>
                  <a:lnTo>
                    <a:pt x="1243" y="2684"/>
                  </a:lnTo>
                  <a:lnTo>
                    <a:pt x="1258" y="2607"/>
                  </a:lnTo>
                  <a:lnTo>
                    <a:pt x="1275" y="2535"/>
                  </a:lnTo>
                  <a:lnTo>
                    <a:pt x="1296" y="2470"/>
                  </a:lnTo>
                  <a:lnTo>
                    <a:pt x="1321" y="2409"/>
                  </a:lnTo>
                  <a:lnTo>
                    <a:pt x="1350" y="2355"/>
                  </a:lnTo>
                  <a:lnTo>
                    <a:pt x="1382" y="2305"/>
                  </a:lnTo>
                  <a:lnTo>
                    <a:pt x="1417" y="2261"/>
                  </a:lnTo>
                  <a:lnTo>
                    <a:pt x="1460" y="2217"/>
                  </a:lnTo>
                  <a:lnTo>
                    <a:pt x="1508" y="2178"/>
                  </a:lnTo>
                  <a:lnTo>
                    <a:pt x="1562" y="2143"/>
                  </a:lnTo>
                  <a:lnTo>
                    <a:pt x="1621" y="2112"/>
                  </a:lnTo>
                  <a:lnTo>
                    <a:pt x="1686" y="2086"/>
                  </a:lnTo>
                  <a:lnTo>
                    <a:pt x="1756" y="2064"/>
                  </a:lnTo>
                  <a:lnTo>
                    <a:pt x="1822" y="2048"/>
                  </a:lnTo>
                  <a:lnTo>
                    <a:pt x="1894" y="2033"/>
                  </a:lnTo>
                  <a:lnTo>
                    <a:pt x="1972" y="2022"/>
                  </a:lnTo>
                  <a:lnTo>
                    <a:pt x="2055" y="2013"/>
                  </a:lnTo>
                  <a:lnTo>
                    <a:pt x="2144" y="2007"/>
                  </a:lnTo>
                  <a:lnTo>
                    <a:pt x="2241" y="2003"/>
                  </a:lnTo>
                  <a:lnTo>
                    <a:pt x="2343" y="2002"/>
                  </a:lnTo>
                  <a:lnTo>
                    <a:pt x="2343" y="2420"/>
                  </a:lnTo>
                  <a:lnTo>
                    <a:pt x="2345" y="2455"/>
                  </a:lnTo>
                  <a:lnTo>
                    <a:pt x="2354" y="2486"/>
                  </a:lnTo>
                  <a:lnTo>
                    <a:pt x="2369" y="2513"/>
                  </a:lnTo>
                  <a:lnTo>
                    <a:pt x="2389" y="2536"/>
                  </a:lnTo>
                  <a:lnTo>
                    <a:pt x="2415" y="2557"/>
                  </a:lnTo>
                  <a:lnTo>
                    <a:pt x="2447" y="2574"/>
                  </a:lnTo>
                  <a:lnTo>
                    <a:pt x="2478" y="2583"/>
                  </a:lnTo>
                  <a:lnTo>
                    <a:pt x="2509" y="2587"/>
                  </a:lnTo>
                  <a:lnTo>
                    <a:pt x="2542" y="2583"/>
                  </a:lnTo>
                  <a:lnTo>
                    <a:pt x="2573" y="2574"/>
                  </a:lnTo>
                  <a:lnTo>
                    <a:pt x="2601" y="2559"/>
                  </a:lnTo>
                  <a:lnTo>
                    <a:pt x="2627" y="2536"/>
                  </a:lnTo>
                  <a:lnTo>
                    <a:pt x="3548" y="1619"/>
                  </a:lnTo>
                  <a:lnTo>
                    <a:pt x="3569" y="1593"/>
                  </a:lnTo>
                  <a:lnTo>
                    <a:pt x="3585" y="1564"/>
                  </a:lnTo>
                  <a:lnTo>
                    <a:pt x="3594" y="1535"/>
                  </a:lnTo>
                  <a:lnTo>
                    <a:pt x="3597" y="1501"/>
                  </a:lnTo>
                  <a:lnTo>
                    <a:pt x="3594" y="1469"/>
                  </a:lnTo>
                  <a:lnTo>
                    <a:pt x="3585" y="1438"/>
                  </a:lnTo>
                  <a:lnTo>
                    <a:pt x="3569" y="1410"/>
                  </a:lnTo>
                  <a:lnTo>
                    <a:pt x="3548" y="1384"/>
                  </a:lnTo>
                  <a:lnTo>
                    <a:pt x="2627" y="466"/>
                  </a:lnTo>
                  <a:lnTo>
                    <a:pt x="2601" y="443"/>
                  </a:lnTo>
                  <a:lnTo>
                    <a:pt x="2572" y="427"/>
                  </a:lnTo>
                  <a:lnTo>
                    <a:pt x="2542" y="417"/>
                  </a:lnTo>
                  <a:lnTo>
                    <a:pt x="2513" y="414"/>
                  </a:lnTo>
                  <a:close/>
                  <a:moveTo>
                    <a:pt x="752" y="0"/>
                  </a:moveTo>
                  <a:lnTo>
                    <a:pt x="3263" y="0"/>
                  </a:lnTo>
                  <a:lnTo>
                    <a:pt x="3338" y="2"/>
                  </a:lnTo>
                  <a:lnTo>
                    <a:pt x="3413" y="13"/>
                  </a:lnTo>
                  <a:lnTo>
                    <a:pt x="3483" y="31"/>
                  </a:lnTo>
                  <a:lnTo>
                    <a:pt x="3551" y="54"/>
                  </a:lnTo>
                  <a:lnTo>
                    <a:pt x="3616" y="85"/>
                  </a:lnTo>
                  <a:lnTo>
                    <a:pt x="3678" y="124"/>
                  </a:lnTo>
                  <a:lnTo>
                    <a:pt x="3737" y="168"/>
                  </a:lnTo>
                  <a:lnTo>
                    <a:pt x="3794" y="220"/>
                  </a:lnTo>
                  <a:lnTo>
                    <a:pt x="3846" y="277"/>
                  </a:lnTo>
                  <a:lnTo>
                    <a:pt x="3891" y="335"/>
                  </a:lnTo>
                  <a:lnTo>
                    <a:pt x="3930" y="398"/>
                  </a:lnTo>
                  <a:lnTo>
                    <a:pt x="3961" y="462"/>
                  </a:lnTo>
                  <a:lnTo>
                    <a:pt x="3984" y="530"/>
                  </a:lnTo>
                  <a:lnTo>
                    <a:pt x="4001" y="601"/>
                  </a:lnTo>
                  <a:lnTo>
                    <a:pt x="4011" y="674"/>
                  </a:lnTo>
                  <a:lnTo>
                    <a:pt x="4015" y="751"/>
                  </a:lnTo>
                  <a:lnTo>
                    <a:pt x="4015" y="3254"/>
                  </a:lnTo>
                  <a:lnTo>
                    <a:pt x="4011" y="3330"/>
                  </a:lnTo>
                  <a:lnTo>
                    <a:pt x="4001" y="3403"/>
                  </a:lnTo>
                  <a:lnTo>
                    <a:pt x="3984" y="3474"/>
                  </a:lnTo>
                  <a:lnTo>
                    <a:pt x="3961" y="3542"/>
                  </a:lnTo>
                  <a:lnTo>
                    <a:pt x="3930" y="3607"/>
                  </a:lnTo>
                  <a:lnTo>
                    <a:pt x="3891" y="3669"/>
                  </a:lnTo>
                  <a:lnTo>
                    <a:pt x="3846" y="3729"/>
                  </a:lnTo>
                  <a:lnTo>
                    <a:pt x="3794" y="3784"/>
                  </a:lnTo>
                  <a:lnTo>
                    <a:pt x="3737" y="3836"/>
                  </a:lnTo>
                  <a:lnTo>
                    <a:pt x="3678" y="3881"/>
                  </a:lnTo>
                  <a:lnTo>
                    <a:pt x="3616" y="3919"/>
                  </a:lnTo>
                  <a:lnTo>
                    <a:pt x="3551" y="3950"/>
                  </a:lnTo>
                  <a:lnTo>
                    <a:pt x="3483" y="3975"/>
                  </a:lnTo>
                  <a:lnTo>
                    <a:pt x="3413" y="3991"/>
                  </a:lnTo>
                  <a:lnTo>
                    <a:pt x="3338" y="4002"/>
                  </a:lnTo>
                  <a:lnTo>
                    <a:pt x="3263" y="4006"/>
                  </a:lnTo>
                  <a:lnTo>
                    <a:pt x="752" y="4006"/>
                  </a:lnTo>
                  <a:lnTo>
                    <a:pt x="677" y="4002"/>
                  </a:lnTo>
                  <a:lnTo>
                    <a:pt x="603" y="3991"/>
                  </a:lnTo>
                  <a:lnTo>
                    <a:pt x="533" y="3975"/>
                  </a:lnTo>
                  <a:lnTo>
                    <a:pt x="465" y="3950"/>
                  </a:lnTo>
                  <a:lnTo>
                    <a:pt x="399" y="3919"/>
                  </a:lnTo>
                  <a:lnTo>
                    <a:pt x="337" y="3881"/>
                  </a:lnTo>
                  <a:lnTo>
                    <a:pt x="277" y="3836"/>
                  </a:lnTo>
                  <a:lnTo>
                    <a:pt x="220" y="3784"/>
                  </a:lnTo>
                  <a:lnTo>
                    <a:pt x="170" y="3729"/>
                  </a:lnTo>
                  <a:lnTo>
                    <a:pt x="124" y="3669"/>
                  </a:lnTo>
                  <a:lnTo>
                    <a:pt x="87" y="3607"/>
                  </a:lnTo>
                  <a:lnTo>
                    <a:pt x="56" y="3542"/>
                  </a:lnTo>
                  <a:lnTo>
                    <a:pt x="31" y="3474"/>
                  </a:lnTo>
                  <a:lnTo>
                    <a:pt x="13" y="3403"/>
                  </a:lnTo>
                  <a:lnTo>
                    <a:pt x="3" y="3330"/>
                  </a:lnTo>
                  <a:lnTo>
                    <a:pt x="0" y="3254"/>
                  </a:lnTo>
                  <a:lnTo>
                    <a:pt x="0" y="2012"/>
                  </a:lnTo>
                  <a:lnTo>
                    <a:pt x="0" y="751"/>
                  </a:lnTo>
                  <a:lnTo>
                    <a:pt x="3" y="674"/>
                  </a:lnTo>
                  <a:lnTo>
                    <a:pt x="13" y="601"/>
                  </a:lnTo>
                  <a:lnTo>
                    <a:pt x="31" y="530"/>
                  </a:lnTo>
                  <a:lnTo>
                    <a:pt x="56" y="462"/>
                  </a:lnTo>
                  <a:lnTo>
                    <a:pt x="87" y="398"/>
                  </a:lnTo>
                  <a:lnTo>
                    <a:pt x="124" y="335"/>
                  </a:lnTo>
                  <a:lnTo>
                    <a:pt x="170" y="277"/>
                  </a:lnTo>
                  <a:lnTo>
                    <a:pt x="220" y="220"/>
                  </a:lnTo>
                  <a:lnTo>
                    <a:pt x="277" y="168"/>
                  </a:lnTo>
                  <a:lnTo>
                    <a:pt x="337" y="124"/>
                  </a:lnTo>
                  <a:lnTo>
                    <a:pt x="399" y="85"/>
                  </a:lnTo>
                  <a:lnTo>
                    <a:pt x="465" y="54"/>
                  </a:lnTo>
                  <a:lnTo>
                    <a:pt x="533" y="31"/>
                  </a:lnTo>
                  <a:lnTo>
                    <a:pt x="603" y="13"/>
                  </a:lnTo>
                  <a:lnTo>
                    <a:pt x="677" y="2"/>
                  </a:lnTo>
                  <a:lnTo>
                    <a:pt x="7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1BD32D1-96F4-4458-962A-6EA3ADF671FB}"/>
              </a:ext>
            </a:extLst>
          </p:cNvPr>
          <p:cNvSpPr txBox="1"/>
          <p:nvPr/>
        </p:nvSpPr>
        <p:spPr>
          <a:xfrm>
            <a:off x="3261816" y="1169599"/>
            <a:ext cx="3425587" cy="369332"/>
          </a:xfrm>
          <a:prstGeom prst="rect">
            <a:avLst/>
          </a:prstGeom>
          <a:solidFill>
            <a:schemeClr val="accent6">
              <a:alpha val="21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ko-KR" dirty="0">
                <a:solidFill>
                  <a:schemeClr val="bg1"/>
                </a:solidFill>
              </a:rPr>
              <a:t>무슨 말인지 잘 </a:t>
            </a:r>
            <a:r>
              <a:rPr lang="ko-KR" altLang="ko-KR" dirty="0" err="1">
                <a:solidFill>
                  <a:schemeClr val="bg1"/>
                </a:solidFill>
              </a:rPr>
              <a:t>모르겠어요</a:t>
            </a:r>
            <a:r>
              <a:rPr lang="en-US" altLang="ko-KR" dirty="0">
                <a:solidFill>
                  <a:schemeClr val="bg1"/>
                </a:solidFill>
              </a:rPr>
              <a:t>…….</a:t>
            </a:r>
            <a:endParaRPr lang="ko-KR" altLang="ko-KR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8ECEA4-ACF9-45D7-B429-EC8AA05206E8}"/>
              </a:ext>
            </a:extLst>
          </p:cNvPr>
          <p:cNvSpPr txBox="1"/>
          <p:nvPr/>
        </p:nvSpPr>
        <p:spPr>
          <a:xfrm>
            <a:off x="2742063" y="3831286"/>
            <a:ext cx="6348928" cy="369332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ko-KR" dirty="0">
                <a:solidFill>
                  <a:schemeClr val="bg1"/>
                </a:solidFill>
              </a:rPr>
              <a:t>어른이 다 나쁜 존재라면 어른이 된 웬디도 나쁜 존재인가요</a:t>
            </a:r>
            <a:r>
              <a:rPr lang="en-US" altLang="ko-KR" dirty="0">
                <a:solidFill>
                  <a:schemeClr val="bg1"/>
                </a:solidFill>
              </a:rPr>
              <a:t>?</a:t>
            </a:r>
            <a:endParaRPr lang="ko-KR" altLang="ko-KR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BB089C7C-1287-4C33-B8F5-36843417EC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" t="1504" r="50000" b="7822"/>
          <a:stretch/>
        </p:blipFill>
        <p:spPr>
          <a:xfrm>
            <a:off x="648071" y="897104"/>
            <a:ext cx="2093992" cy="2586771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874AFBF7-AFA6-427E-B20A-248B6C897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701" y="3620298"/>
            <a:ext cx="2082821" cy="251931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B27F068-795B-42C0-8377-5A78F5935AF5}"/>
              </a:ext>
            </a:extLst>
          </p:cNvPr>
          <p:cNvSpPr txBox="1"/>
          <p:nvPr/>
        </p:nvSpPr>
        <p:spPr>
          <a:xfrm>
            <a:off x="3261816" y="2005823"/>
            <a:ext cx="3425587" cy="369332"/>
          </a:xfrm>
          <a:prstGeom prst="rect">
            <a:avLst/>
          </a:prstGeom>
          <a:solidFill>
            <a:schemeClr val="accent6">
              <a:alpha val="21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ko-KR" dirty="0">
                <a:solidFill>
                  <a:schemeClr val="bg1"/>
                </a:solidFill>
              </a:rPr>
              <a:t>아뇨</a:t>
            </a:r>
            <a:r>
              <a:rPr lang="en-US" altLang="ko-KR" dirty="0">
                <a:solidFill>
                  <a:schemeClr val="bg1"/>
                </a:solidFill>
              </a:rPr>
              <a:t>! </a:t>
            </a:r>
            <a:r>
              <a:rPr lang="ko-KR" altLang="ko-KR" dirty="0">
                <a:solidFill>
                  <a:schemeClr val="bg1"/>
                </a:solidFill>
              </a:rPr>
              <a:t>웬디는 나쁘지 않아요</a:t>
            </a:r>
            <a:r>
              <a:rPr lang="en-US" altLang="ko-KR" dirty="0">
                <a:solidFill>
                  <a:schemeClr val="bg1"/>
                </a:solidFill>
              </a:rPr>
              <a:t>!</a:t>
            </a:r>
            <a:endParaRPr lang="ko-KR" altLang="ko-KR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6FE3092-BEDD-45C1-AEE5-123B0F71A2F4}"/>
              </a:ext>
            </a:extLst>
          </p:cNvPr>
          <p:cNvSpPr txBox="1"/>
          <p:nvPr/>
        </p:nvSpPr>
        <p:spPr>
          <a:xfrm>
            <a:off x="2742063" y="4581214"/>
            <a:ext cx="6348928" cy="1200329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ko-KR" dirty="0" err="1">
                <a:solidFill>
                  <a:schemeClr val="bg1"/>
                </a:solidFill>
              </a:rPr>
              <a:t>그럼요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  <a:r>
              <a:rPr lang="ko-KR" altLang="ko-KR" dirty="0">
                <a:solidFill>
                  <a:schemeClr val="bg1"/>
                </a:solidFill>
              </a:rPr>
              <a:t>웬디는 좋은 어른이 되었어요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</a:p>
          <a:p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ko-KR" dirty="0">
                <a:solidFill>
                  <a:schemeClr val="bg1"/>
                </a:solidFill>
              </a:rPr>
              <a:t>그리고 똑같이 어른이 된 웬디의 동생들도 분명 좋은 어른이 되었을 거예요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  <a:endParaRPr lang="ko-KR" altLang="ko-KR" dirty="0">
              <a:solidFill>
                <a:schemeClr val="bg1"/>
              </a:solidFill>
            </a:endParaRPr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0B7C4A8C-23FD-4E8A-8EFD-546EF2ED4390}"/>
              </a:ext>
            </a:extLst>
          </p:cNvPr>
          <p:cNvSpPr/>
          <p:nvPr/>
        </p:nvSpPr>
        <p:spPr>
          <a:xfrm>
            <a:off x="3820408" y="6514024"/>
            <a:ext cx="144000" cy="14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aphicFrame>
        <p:nvGraphicFramePr>
          <p:cNvPr id="35" name="표 34">
            <a:extLst>
              <a:ext uri="{FF2B5EF4-FFF2-40B4-BE49-F238E27FC236}">
                <a16:creationId xmlns:a16="http://schemas.microsoft.com/office/drawing/2014/main" id="{6BFA9E8A-388F-4FBD-887C-60E2B9B230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636891"/>
              </p:ext>
            </p:extLst>
          </p:nvPr>
        </p:nvGraphicFramePr>
        <p:xfrm>
          <a:off x="851708" y="6540304"/>
          <a:ext cx="2968700" cy="9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68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68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68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68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9687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2000"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427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-2" y="6328229"/>
            <a:ext cx="12192001" cy="529771"/>
          </a:xfrm>
          <a:prstGeom prst="rect">
            <a:avLst/>
          </a:prstGeom>
          <a:solidFill>
            <a:srgbClr val="23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/>
          </p:nvPr>
        </p:nvGraphicFramePr>
        <p:xfrm>
          <a:off x="625248" y="6540304"/>
          <a:ext cx="8963730" cy="9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2000"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모서리가 둥근 직사각형 12"/>
          <p:cNvSpPr/>
          <p:nvPr/>
        </p:nvSpPr>
        <p:spPr>
          <a:xfrm>
            <a:off x="152852" y="6430282"/>
            <a:ext cx="324000" cy="3240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rtlCol="0" anchor="ctr"/>
          <a:lstStyle/>
          <a:p>
            <a:pPr algn="ctr"/>
            <a:r>
              <a:rPr lang="ko-KR" altLang="en-US" sz="1400" dirty="0">
                <a:solidFill>
                  <a:prstClr val="white"/>
                </a:solidFill>
              </a:rPr>
              <a:t>▶</a:t>
            </a:r>
          </a:p>
        </p:txBody>
      </p:sp>
      <p:grpSp>
        <p:nvGrpSpPr>
          <p:cNvPr id="18" name="Group 4"/>
          <p:cNvGrpSpPr>
            <a:grpSpLocks noChangeAspect="1"/>
          </p:cNvGrpSpPr>
          <p:nvPr/>
        </p:nvGrpSpPr>
        <p:grpSpPr bwMode="auto">
          <a:xfrm>
            <a:off x="9938812" y="6483227"/>
            <a:ext cx="260857" cy="222903"/>
            <a:chOff x="3813" y="2796"/>
            <a:chExt cx="866" cy="740"/>
          </a:xfrm>
          <a:solidFill>
            <a:srgbClr val="F6F6F6"/>
          </a:solidFill>
        </p:grpSpPr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3813" y="2850"/>
              <a:ext cx="400" cy="632"/>
            </a:xfrm>
            <a:custGeom>
              <a:avLst/>
              <a:gdLst>
                <a:gd name="T0" fmla="*/ 1465 w 1599"/>
                <a:gd name="T1" fmla="*/ 0 h 2529"/>
                <a:gd name="T2" fmla="*/ 1491 w 1599"/>
                <a:gd name="T3" fmla="*/ 2 h 2529"/>
                <a:gd name="T4" fmla="*/ 1515 w 1599"/>
                <a:gd name="T5" fmla="*/ 9 h 2529"/>
                <a:gd name="T6" fmla="*/ 1538 w 1599"/>
                <a:gd name="T7" fmla="*/ 22 h 2529"/>
                <a:gd name="T8" fmla="*/ 1559 w 1599"/>
                <a:gd name="T9" fmla="*/ 39 h 2529"/>
                <a:gd name="T10" fmla="*/ 1575 w 1599"/>
                <a:gd name="T11" fmla="*/ 60 h 2529"/>
                <a:gd name="T12" fmla="*/ 1588 w 1599"/>
                <a:gd name="T13" fmla="*/ 82 h 2529"/>
                <a:gd name="T14" fmla="*/ 1596 w 1599"/>
                <a:gd name="T15" fmla="*/ 106 h 2529"/>
                <a:gd name="T16" fmla="*/ 1599 w 1599"/>
                <a:gd name="T17" fmla="*/ 132 h 2529"/>
                <a:gd name="T18" fmla="*/ 1599 w 1599"/>
                <a:gd name="T19" fmla="*/ 2396 h 2529"/>
                <a:gd name="T20" fmla="*/ 1596 w 1599"/>
                <a:gd name="T21" fmla="*/ 2423 h 2529"/>
                <a:gd name="T22" fmla="*/ 1588 w 1599"/>
                <a:gd name="T23" fmla="*/ 2447 h 2529"/>
                <a:gd name="T24" fmla="*/ 1575 w 1599"/>
                <a:gd name="T25" fmla="*/ 2469 h 2529"/>
                <a:gd name="T26" fmla="*/ 1559 w 1599"/>
                <a:gd name="T27" fmla="*/ 2490 h 2529"/>
                <a:gd name="T28" fmla="*/ 1538 w 1599"/>
                <a:gd name="T29" fmla="*/ 2507 h 2529"/>
                <a:gd name="T30" fmla="*/ 1515 w 1599"/>
                <a:gd name="T31" fmla="*/ 2520 h 2529"/>
                <a:gd name="T32" fmla="*/ 1491 w 1599"/>
                <a:gd name="T33" fmla="*/ 2527 h 2529"/>
                <a:gd name="T34" fmla="*/ 1465 w 1599"/>
                <a:gd name="T35" fmla="*/ 2529 h 2529"/>
                <a:gd name="T36" fmla="*/ 1438 w 1599"/>
                <a:gd name="T37" fmla="*/ 2527 h 2529"/>
                <a:gd name="T38" fmla="*/ 1414 w 1599"/>
                <a:gd name="T39" fmla="*/ 2520 h 2529"/>
                <a:gd name="T40" fmla="*/ 1392 w 1599"/>
                <a:gd name="T41" fmla="*/ 2507 h 2529"/>
                <a:gd name="T42" fmla="*/ 1371 w 1599"/>
                <a:gd name="T43" fmla="*/ 2490 h 2529"/>
                <a:gd name="T44" fmla="*/ 678 w 1599"/>
                <a:gd name="T45" fmla="*/ 1797 h 2529"/>
                <a:gd name="T46" fmla="*/ 133 w 1599"/>
                <a:gd name="T47" fmla="*/ 1797 h 2529"/>
                <a:gd name="T48" fmla="*/ 108 w 1599"/>
                <a:gd name="T49" fmla="*/ 1795 h 2529"/>
                <a:gd name="T50" fmla="*/ 82 w 1599"/>
                <a:gd name="T51" fmla="*/ 1787 h 2529"/>
                <a:gd name="T52" fmla="*/ 60 w 1599"/>
                <a:gd name="T53" fmla="*/ 1775 h 2529"/>
                <a:gd name="T54" fmla="*/ 39 w 1599"/>
                <a:gd name="T55" fmla="*/ 1757 h 2529"/>
                <a:gd name="T56" fmla="*/ 22 w 1599"/>
                <a:gd name="T57" fmla="*/ 1737 h 2529"/>
                <a:gd name="T58" fmla="*/ 9 w 1599"/>
                <a:gd name="T59" fmla="*/ 1714 h 2529"/>
                <a:gd name="T60" fmla="*/ 2 w 1599"/>
                <a:gd name="T61" fmla="*/ 1690 h 2529"/>
                <a:gd name="T62" fmla="*/ 0 w 1599"/>
                <a:gd name="T63" fmla="*/ 1665 h 2529"/>
                <a:gd name="T64" fmla="*/ 0 w 1599"/>
                <a:gd name="T65" fmla="*/ 1272 h 2529"/>
                <a:gd name="T66" fmla="*/ 0 w 1599"/>
                <a:gd name="T67" fmla="*/ 865 h 2529"/>
                <a:gd name="T68" fmla="*/ 2 w 1599"/>
                <a:gd name="T69" fmla="*/ 839 h 2529"/>
                <a:gd name="T70" fmla="*/ 9 w 1599"/>
                <a:gd name="T71" fmla="*/ 815 h 2529"/>
                <a:gd name="T72" fmla="*/ 22 w 1599"/>
                <a:gd name="T73" fmla="*/ 793 h 2529"/>
                <a:gd name="T74" fmla="*/ 39 w 1599"/>
                <a:gd name="T75" fmla="*/ 771 h 2529"/>
                <a:gd name="T76" fmla="*/ 60 w 1599"/>
                <a:gd name="T77" fmla="*/ 755 h 2529"/>
                <a:gd name="T78" fmla="*/ 82 w 1599"/>
                <a:gd name="T79" fmla="*/ 742 h 2529"/>
                <a:gd name="T80" fmla="*/ 108 w 1599"/>
                <a:gd name="T81" fmla="*/ 735 h 2529"/>
                <a:gd name="T82" fmla="*/ 133 w 1599"/>
                <a:gd name="T83" fmla="*/ 732 h 2529"/>
                <a:gd name="T84" fmla="*/ 678 w 1599"/>
                <a:gd name="T85" fmla="*/ 732 h 2529"/>
                <a:gd name="T86" fmla="*/ 1371 w 1599"/>
                <a:gd name="T87" fmla="*/ 39 h 2529"/>
                <a:gd name="T88" fmla="*/ 1392 w 1599"/>
                <a:gd name="T89" fmla="*/ 22 h 2529"/>
                <a:gd name="T90" fmla="*/ 1414 w 1599"/>
                <a:gd name="T91" fmla="*/ 9 h 2529"/>
                <a:gd name="T92" fmla="*/ 1438 w 1599"/>
                <a:gd name="T93" fmla="*/ 2 h 2529"/>
                <a:gd name="T94" fmla="*/ 1465 w 1599"/>
                <a:gd name="T95" fmla="*/ 0 h 2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99" h="2529">
                  <a:moveTo>
                    <a:pt x="1465" y="0"/>
                  </a:moveTo>
                  <a:lnTo>
                    <a:pt x="1491" y="2"/>
                  </a:lnTo>
                  <a:lnTo>
                    <a:pt x="1515" y="9"/>
                  </a:lnTo>
                  <a:lnTo>
                    <a:pt x="1538" y="22"/>
                  </a:lnTo>
                  <a:lnTo>
                    <a:pt x="1559" y="39"/>
                  </a:lnTo>
                  <a:lnTo>
                    <a:pt x="1575" y="60"/>
                  </a:lnTo>
                  <a:lnTo>
                    <a:pt x="1588" y="82"/>
                  </a:lnTo>
                  <a:lnTo>
                    <a:pt x="1596" y="106"/>
                  </a:lnTo>
                  <a:lnTo>
                    <a:pt x="1599" y="132"/>
                  </a:lnTo>
                  <a:lnTo>
                    <a:pt x="1599" y="2396"/>
                  </a:lnTo>
                  <a:lnTo>
                    <a:pt x="1596" y="2423"/>
                  </a:lnTo>
                  <a:lnTo>
                    <a:pt x="1588" y="2447"/>
                  </a:lnTo>
                  <a:lnTo>
                    <a:pt x="1575" y="2469"/>
                  </a:lnTo>
                  <a:lnTo>
                    <a:pt x="1559" y="2490"/>
                  </a:lnTo>
                  <a:lnTo>
                    <a:pt x="1538" y="2507"/>
                  </a:lnTo>
                  <a:lnTo>
                    <a:pt x="1515" y="2520"/>
                  </a:lnTo>
                  <a:lnTo>
                    <a:pt x="1491" y="2527"/>
                  </a:lnTo>
                  <a:lnTo>
                    <a:pt x="1465" y="2529"/>
                  </a:lnTo>
                  <a:lnTo>
                    <a:pt x="1438" y="2527"/>
                  </a:lnTo>
                  <a:lnTo>
                    <a:pt x="1414" y="2520"/>
                  </a:lnTo>
                  <a:lnTo>
                    <a:pt x="1392" y="2507"/>
                  </a:lnTo>
                  <a:lnTo>
                    <a:pt x="1371" y="2490"/>
                  </a:lnTo>
                  <a:lnTo>
                    <a:pt x="678" y="1797"/>
                  </a:lnTo>
                  <a:lnTo>
                    <a:pt x="133" y="1797"/>
                  </a:lnTo>
                  <a:lnTo>
                    <a:pt x="108" y="1795"/>
                  </a:lnTo>
                  <a:lnTo>
                    <a:pt x="82" y="1787"/>
                  </a:lnTo>
                  <a:lnTo>
                    <a:pt x="60" y="1775"/>
                  </a:lnTo>
                  <a:lnTo>
                    <a:pt x="39" y="1757"/>
                  </a:lnTo>
                  <a:lnTo>
                    <a:pt x="22" y="1737"/>
                  </a:lnTo>
                  <a:lnTo>
                    <a:pt x="9" y="1714"/>
                  </a:lnTo>
                  <a:lnTo>
                    <a:pt x="2" y="1690"/>
                  </a:lnTo>
                  <a:lnTo>
                    <a:pt x="0" y="1665"/>
                  </a:lnTo>
                  <a:lnTo>
                    <a:pt x="0" y="1272"/>
                  </a:lnTo>
                  <a:lnTo>
                    <a:pt x="0" y="865"/>
                  </a:lnTo>
                  <a:lnTo>
                    <a:pt x="2" y="839"/>
                  </a:lnTo>
                  <a:lnTo>
                    <a:pt x="9" y="815"/>
                  </a:lnTo>
                  <a:lnTo>
                    <a:pt x="22" y="793"/>
                  </a:lnTo>
                  <a:lnTo>
                    <a:pt x="39" y="771"/>
                  </a:lnTo>
                  <a:lnTo>
                    <a:pt x="60" y="755"/>
                  </a:lnTo>
                  <a:lnTo>
                    <a:pt x="82" y="742"/>
                  </a:lnTo>
                  <a:lnTo>
                    <a:pt x="108" y="735"/>
                  </a:lnTo>
                  <a:lnTo>
                    <a:pt x="133" y="732"/>
                  </a:lnTo>
                  <a:lnTo>
                    <a:pt x="678" y="732"/>
                  </a:lnTo>
                  <a:lnTo>
                    <a:pt x="1371" y="39"/>
                  </a:lnTo>
                  <a:lnTo>
                    <a:pt x="1392" y="22"/>
                  </a:lnTo>
                  <a:lnTo>
                    <a:pt x="1414" y="9"/>
                  </a:lnTo>
                  <a:lnTo>
                    <a:pt x="1438" y="2"/>
                  </a:lnTo>
                  <a:lnTo>
                    <a:pt x="14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4285" y="3041"/>
              <a:ext cx="127" cy="250"/>
            </a:xfrm>
            <a:custGeom>
              <a:avLst/>
              <a:gdLst>
                <a:gd name="T0" fmla="*/ 153 w 507"/>
                <a:gd name="T1" fmla="*/ 1 h 999"/>
                <a:gd name="T2" fmla="*/ 184 w 507"/>
                <a:gd name="T3" fmla="*/ 11 h 999"/>
                <a:gd name="T4" fmla="*/ 275 w 507"/>
                <a:gd name="T5" fmla="*/ 57 h 999"/>
                <a:gd name="T6" fmla="*/ 353 w 507"/>
                <a:gd name="T7" fmla="*/ 121 h 999"/>
                <a:gd name="T8" fmla="*/ 418 w 507"/>
                <a:gd name="T9" fmla="*/ 204 h 999"/>
                <a:gd name="T10" fmla="*/ 468 w 507"/>
                <a:gd name="T11" fmla="*/ 297 h 999"/>
                <a:gd name="T12" fmla="*/ 497 w 507"/>
                <a:gd name="T13" fmla="*/ 397 h 999"/>
                <a:gd name="T14" fmla="*/ 507 w 507"/>
                <a:gd name="T15" fmla="*/ 500 h 999"/>
                <a:gd name="T16" fmla="*/ 497 w 507"/>
                <a:gd name="T17" fmla="*/ 602 h 999"/>
                <a:gd name="T18" fmla="*/ 468 w 507"/>
                <a:gd name="T19" fmla="*/ 700 h 999"/>
                <a:gd name="T20" fmla="*/ 418 w 507"/>
                <a:gd name="T21" fmla="*/ 794 h 999"/>
                <a:gd name="T22" fmla="*/ 353 w 507"/>
                <a:gd name="T23" fmla="*/ 876 h 999"/>
                <a:gd name="T24" fmla="*/ 275 w 507"/>
                <a:gd name="T25" fmla="*/ 941 h 999"/>
                <a:gd name="T26" fmla="*/ 184 w 507"/>
                <a:gd name="T27" fmla="*/ 988 h 999"/>
                <a:gd name="T28" fmla="*/ 153 w 507"/>
                <a:gd name="T29" fmla="*/ 998 h 999"/>
                <a:gd name="T30" fmla="*/ 106 w 507"/>
                <a:gd name="T31" fmla="*/ 997 h 999"/>
                <a:gd name="T32" fmla="*/ 60 w 507"/>
                <a:gd name="T33" fmla="*/ 978 h 999"/>
                <a:gd name="T34" fmla="*/ 22 w 507"/>
                <a:gd name="T35" fmla="*/ 940 h 999"/>
                <a:gd name="T36" fmla="*/ 2 w 507"/>
                <a:gd name="T37" fmla="*/ 893 h 999"/>
                <a:gd name="T38" fmla="*/ 1 w 507"/>
                <a:gd name="T39" fmla="*/ 845 h 999"/>
                <a:gd name="T40" fmla="*/ 13 w 507"/>
                <a:gd name="T41" fmla="*/ 808 h 999"/>
                <a:gd name="T42" fmla="*/ 42 w 507"/>
                <a:gd name="T43" fmla="*/ 773 h 999"/>
                <a:gd name="T44" fmla="*/ 85 w 507"/>
                <a:gd name="T45" fmla="*/ 740 h 999"/>
                <a:gd name="T46" fmla="*/ 156 w 507"/>
                <a:gd name="T47" fmla="*/ 692 h 999"/>
                <a:gd name="T48" fmla="*/ 198 w 507"/>
                <a:gd name="T49" fmla="*/ 648 h 999"/>
                <a:gd name="T50" fmla="*/ 226 w 507"/>
                <a:gd name="T51" fmla="*/ 593 h 999"/>
                <a:gd name="T52" fmla="*/ 239 w 507"/>
                <a:gd name="T53" fmla="*/ 534 h 999"/>
                <a:gd name="T54" fmla="*/ 239 w 507"/>
                <a:gd name="T55" fmla="*/ 465 h 999"/>
                <a:gd name="T56" fmla="*/ 226 w 507"/>
                <a:gd name="T57" fmla="*/ 406 h 999"/>
                <a:gd name="T58" fmla="*/ 198 w 507"/>
                <a:gd name="T59" fmla="*/ 351 h 999"/>
                <a:gd name="T60" fmla="*/ 156 w 507"/>
                <a:gd name="T61" fmla="*/ 307 h 999"/>
                <a:gd name="T62" fmla="*/ 62 w 507"/>
                <a:gd name="T63" fmla="*/ 244 h 999"/>
                <a:gd name="T64" fmla="*/ 24 w 507"/>
                <a:gd name="T65" fmla="*/ 207 h 999"/>
                <a:gd name="T66" fmla="*/ 6 w 507"/>
                <a:gd name="T67" fmla="*/ 174 h 999"/>
                <a:gd name="T68" fmla="*/ 0 w 507"/>
                <a:gd name="T69" fmla="*/ 133 h 999"/>
                <a:gd name="T70" fmla="*/ 9 w 507"/>
                <a:gd name="T71" fmla="*/ 81 h 999"/>
                <a:gd name="T72" fmla="*/ 39 w 507"/>
                <a:gd name="T73" fmla="*/ 39 h 999"/>
                <a:gd name="T74" fmla="*/ 82 w 507"/>
                <a:gd name="T75" fmla="*/ 10 h 999"/>
                <a:gd name="T76" fmla="*/ 133 w 507"/>
                <a:gd name="T77" fmla="*/ 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7" h="999">
                  <a:moveTo>
                    <a:pt x="133" y="0"/>
                  </a:moveTo>
                  <a:lnTo>
                    <a:pt x="153" y="1"/>
                  </a:lnTo>
                  <a:lnTo>
                    <a:pt x="170" y="4"/>
                  </a:lnTo>
                  <a:lnTo>
                    <a:pt x="184" y="11"/>
                  </a:lnTo>
                  <a:lnTo>
                    <a:pt x="232" y="32"/>
                  </a:lnTo>
                  <a:lnTo>
                    <a:pt x="275" y="57"/>
                  </a:lnTo>
                  <a:lnTo>
                    <a:pt x="316" y="87"/>
                  </a:lnTo>
                  <a:lnTo>
                    <a:pt x="353" y="121"/>
                  </a:lnTo>
                  <a:lnTo>
                    <a:pt x="388" y="160"/>
                  </a:lnTo>
                  <a:lnTo>
                    <a:pt x="418" y="204"/>
                  </a:lnTo>
                  <a:lnTo>
                    <a:pt x="446" y="250"/>
                  </a:lnTo>
                  <a:lnTo>
                    <a:pt x="468" y="297"/>
                  </a:lnTo>
                  <a:lnTo>
                    <a:pt x="485" y="347"/>
                  </a:lnTo>
                  <a:lnTo>
                    <a:pt x="497" y="397"/>
                  </a:lnTo>
                  <a:lnTo>
                    <a:pt x="505" y="447"/>
                  </a:lnTo>
                  <a:lnTo>
                    <a:pt x="507" y="500"/>
                  </a:lnTo>
                  <a:lnTo>
                    <a:pt x="505" y="552"/>
                  </a:lnTo>
                  <a:lnTo>
                    <a:pt x="497" y="602"/>
                  </a:lnTo>
                  <a:lnTo>
                    <a:pt x="485" y="652"/>
                  </a:lnTo>
                  <a:lnTo>
                    <a:pt x="468" y="700"/>
                  </a:lnTo>
                  <a:lnTo>
                    <a:pt x="446" y="748"/>
                  </a:lnTo>
                  <a:lnTo>
                    <a:pt x="418" y="794"/>
                  </a:lnTo>
                  <a:lnTo>
                    <a:pt x="388" y="837"/>
                  </a:lnTo>
                  <a:lnTo>
                    <a:pt x="353" y="876"/>
                  </a:lnTo>
                  <a:lnTo>
                    <a:pt x="316" y="911"/>
                  </a:lnTo>
                  <a:lnTo>
                    <a:pt x="275" y="941"/>
                  </a:lnTo>
                  <a:lnTo>
                    <a:pt x="232" y="967"/>
                  </a:lnTo>
                  <a:lnTo>
                    <a:pt x="184" y="988"/>
                  </a:lnTo>
                  <a:lnTo>
                    <a:pt x="170" y="994"/>
                  </a:lnTo>
                  <a:lnTo>
                    <a:pt x="153" y="998"/>
                  </a:lnTo>
                  <a:lnTo>
                    <a:pt x="133" y="999"/>
                  </a:lnTo>
                  <a:lnTo>
                    <a:pt x="106" y="997"/>
                  </a:lnTo>
                  <a:lnTo>
                    <a:pt x="82" y="989"/>
                  </a:lnTo>
                  <a:lnTo>
                    <a:pt x="60" y="978"/>
                  </a:lnTo>
                  <a:lnTo>
                    <a:pt x="39" y="961"/>
                  </a:lnTo>
                  <a:lnTo>
                    <a:pt x="22" y="940"/>
                  </a:lnTo>
                  <a:lnTo>
                    <a:pt x="9" y="918"/>
                  </a:lnTo>
                  <a:lnTo>
                    <a:pt x="2" y="893"/>
                  </a:lnTo>
                  <a:lnTo>
                    <a:pt x="0" y="866"/>
                  </a:lnTo>
                  <a:lnTo>
                    <a:pt x="1" y="845"/>
                  </a:lnTo>
                  <a:lnTo>
                    <a:pt x="6" y="826"/>
                  </a:lnTo>
                  <a:lnTo>
                    <a:pt x="13" y="808"/>
                  </a:lnTo>
                  <a:lnTo>
                    <a:pt x="24" y="792"/>
                  </a:lnTo>
                  <a:lnTo>
                    <a:pt x="42" y="773"/>
                  </a:lnTo>
                  <a:lnTo>
                    <a:pt x="62" y="755"/>
                  </a:lnTo>
                  <a:lnTo>
                    <a:pt x="85" y="740"/>
                  </a:lnTo>
                  <a:lnTo>
                    <a:pt x="120" y="717"/>
                  </a:lnTo>
                  <a:lnTo>
                    <a:pt x="156" y="692"/>
                  </a:lnTo>
                  <a:lnTo>
                    <a:pt x="178" y="672"/>
                  </a:lnTo>
                  <a:lnTo>
                    <a:pt x="198" y="648"/>
                  </a:lnTo>
                  <a:lnTo>
                    <a:pt x="216" y="618"/>
                  </a:lnTo>
                  <a:lnTo>
                    <a:pt x="226" y="593"/>
                  </a:lnTo>
                  <a:lnTo>
                    <a:pt x="235" y="564"/>
                  </a:lnTo>
                  <a:lnTo>
                    <a:pt x="239" y="534"/>
                  </a:lnTo>
                  <a:lnTo>
                    <a:pt x="241" y="500"/>
                  </a:lnTo>
                  <a:lnTo>
                    <a:pt x="239" y="465"/>
                  </a:lnTo>
                  <a:lnTo>
                    <a:pt x="235" y="435"/>
                  </a:lnTo>
                  <a:lnTo>
                    <a:pt x="226" y="406"/>
                  </a:lnTo>
                  <a:lnTo>
                    <a:pt x="216" y="381"/>
                  </a:lnTo>
                  <a:lnTo>
                    <a:pt x="198" y="351"/>
                  </a:lnTo>
                  <a:lnTo>
                    <a:pt x="178" y="327"/>
                  </a:lnTo>
                  <a:lnTo>
                    <a:pt x="156" y="307"/>
                  </a:lnTo>
                  <a:lnTo>
                    <a:pt x="85" y="260"/>
                  </a:lnTo>
                  <a:lnTo>
                    <a:pt x="62" y="244"/>
                  </a:lnTo>
                  <a:lnTo>
                    <a:pt x="42" y="227"/>
                  </a:lnTo>
                  <a:lnTo>
                    <a:pt x="24" y="207"/>
                  </a:lnTo>
                  <a:lnTo>
                    <a:pt x="13" y="191"/>
                  </a:lnTo>
                  <a:lnTo>
                    <a:pt x="6" y="174"/>
                  </a:lnTo>
                  <a:lnTo>
                    <a:pt x="1" y="154"/>
                  </a:lnTo>
                  <a:lnTo>
                    <a:pt x="0" y="133"/>
                  </a:lnTo>
                  <a:lnTo>
                    <a:pt x="2" y="107"/>
                  </a:lnTo>
                  <a:lnTo>
                    <a:pt x="9" y="81"/>
                  </a:lnTo>
                  <a:lnTo>
                    <a:pt x="22" y="59"/>
                  </a:lnTo>
                  <a:lnTo>
                    <a:pt x="39" y="39"/>
                  </a:lnTo>
                  <a:lnTo>
                    <a:pt x="60" y="22"/>
                  </a:lnTo>
                  <a:lnTo>
                    <a:pt x="82" y="10"/>
                  </a:lnTo>
                  <a:lnTo>
                    <a:pt x="106" y="2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4337" y="2918"/>
              <a:ext cx="208" cy="496"/>
            </a:xfrm>
            <a:custGeom>
              <a:avLst/>
              <a:gdLst>
                <a:gd name="T0" fmla="*/ 161 w 833"/>
                <a:gd name="T1" fmla="*/ 3 h 1981"/>
                <a:gd name="T2" fmla="*/ 259 w 833"/>
                <a:gd name="T3" fmla="*/ 44 h 1981"/>
                <a:gd name="T4" fmla="*/ 391 w 833"/>
                <a:gd name="T5" fmla="*/ 123 h 1981"/>
                <a:gd name="T6" fmla="*/ 508 w 833"/>
                <a:gd name="T7" fmla="*/ 221 h 1981"/>
                <a:gd name="T8" fmla="*/ 610 w 833"/>
                <a:gd name="T9" fmla="*/ 337 h 1981"/>
                <a:gd name="T10" fmla="*/ 698 w 833"/>
                <a:gd name="T11" fmla="*/ 471 h 1981"/>
                <a:gd name="T12" fmla="*/ 764 w 833"/>
                <a:gd name="T13" fmla="*/ 611 h 1981"/>
                <a:gd name="T14" fmla="*/ 808 w 833"/>
                <a:gd name="T15" fmla="*/ 759 h 1981"/>
                <a:gd name="T16" fmla="*/ 830 w 833"/>
                <a:gd name="T17" fmla="*/ 912 h 1981"/>
                <a:gd name="T18" fmla="*/ 830 w 833"/>
                <a:gd name="T19" fmla="*/ 1069 h 1981"/>
                <a:gd name="T20" fmla="*/ 808 w 833"/>
                <a:gd name="T21" fmla="*/ 1223 h 1981"/>
                <a:gd name="T22" fmla="*/ 764 w 833"/>
                <a:gd name="T23" fmla="*/ 1369 h 1981"/>
                <a:gd name="T24" fmla="*/ 698 w 833"/>
                <a:gd name="T25" fmla="*/ 1511 h 1981"/>
                <a:gd name="T26" fmla="*/ 610 w 833"/>
                <a:gd name="T27" fmla="*/ 1644 h 1981"/>
                <a:gd name="T28" fmla="*/ 508 w 833"/>
                <a:gd name="T29" fmla="*/ 1760 h 1981"/>
                <a:gd name="T30" fmla="*/ 391 w 833"/>
                <a:gd name="T31" fmla="*/ 1858 h 1981"/>
                <a:gd name="T32" fmla="*/ 259 w 833"/>
                <a:gd name="T33" fmla="*/ 1938 h 1981"/>
                <a:gd name="T34" fmla="*/ 162 w 833"/>
                <a:gd name="T35" fmla="*/ 1979 h 1981"/>
                <a:gd name="T36" fmla="*/ 109 w 833"/>
                <a:gd name="T37" fmla="*/ 1979 h 1981"/>
                <a:gd name="T38" fmla="*/ 61 w 833"/>
                <a:gd name="T39" fmla="*/ 1959 h 1981"/>
                <a:gd name="T40" fmla="*/ 23 w 833"/>
                <a:gd name="T41" fmla="*/ 1921 h 1981"/>
                <a:gd name="T42" fmla="*/ 3 w 833"/>
                <a:gd name="T43" fmla="*/ 1874 h 1981"/>
                <a:gd name="T44" fmla="*/ 3 w 833"/>
                <a:gd name="T45" fmla="*/ 1822 h 1981"/>
                <a:gd name="T46" fmla="*/ 21 w 833"/>
                <a:gd name="T47" fmla="*/ 1777 h 1981"/>
                <a:gd name="T48" fmla="*/ 57 w 833"/>
                <a:gd name="T49" fmla="*/ 1740 h 1981"/>
                <a:gd name="T50" fmla="*/ 125 w 833"/>
                <a:gd name="T51" fmla="*/ 1702 h 1981"/>
                <a:gd name="T52" fmla="*/ 195 w 833"/>
                <a:gd name="T53" fmla="*/ 1664 h 1981"/>
                <a:gd name="T54" fmla="*/ 240 w 833"/>
                <a:gd name="T55" fmla="*/ 1633 h 1981"/>
                <a:gd name="T56" fmla="*/ 335 w 833"/>
                <a:gd name="T57" fmla="*/ 1552 h 1981"/>
                <a:gd name="T58" fmla="*/ 415 w 833"/>
                <a:gd name="T59" fmla="*/ 1458 h 1981"/>
                <a:gd name="T60" fmla="*/ 480 w 833"/>
                <a:gd name="T61" fmla="*/ 1352 h 1981"/>
                <a:gd name="T62" fmla="*/ 528 w 833"/>
                <a:gd name="T63" fmla="*/ 1236 h 1981"/>
                <a:gd name="T64" fmla="*/ 557 w 833"/>
                <a:gd name="T65" fmla="*/ 1115 h 1981"/>
                <a:gd name="T66" fmla="*/ 567 w 833"/>
                <a:gd name="T67" fmla="*/ 991 h 1981"/>
                <a:gd name="T68" fmla="*/ 557 w 833"/>
                <a:gd name="T69" fmla="*/ 865 h 1981"/>
                <a:gd name="T70" fmla="*/ 528 w 833"/>
                <a:gd name="T71" fmla="*/ 745 h 1981"/>
                <a:gd name="T72" fmla="*/ 480 w 833"/>
                <a:gd name="T73" fmla="*/ 629 h 1981"/>
                <a:gd name="T74" fmla="*/ 415 w 833"/>
                <a:gd name="T75" fmla="*/ 523 h 1981"/>
                <a:gd name="T76" fmla="*/ 335 w 833"/>
                <a:gd name="T77" fmla="*/ 429 h 1981"/>
                <a:gd name="T78" fmla="*/ 240 w 833"/>
                <a:gd name="T79" fmla="*/ 348 h 1981"/>
                <a:gd name="T80" fmla="*/ 195 w 833"/>
                <a:gd name="T81" fmla="*/ 318 h 1981"/>
                <a:gd name="T82" fmla="*/ 125 w 833"/>
                <a:gd name="T83" fmla="*/ 279 h 1981"/>
                <a:gd name="T84" fmla="*/ 57 w 833"/>
                <a:gd name="T85" fmla="*/ 241 h 1981"/>
                <a:gd name="T86" fmla="*/ 21 w 833"/>
                <a:gd name="T87" fmla="*/ 204 h 1981"/>
                <a:gd name="T88" fmla="*/ 3 w 833"/>
                <a:gd name="T89" fmla="*/ 159 h 1981"/>
                <a:gd name="T90" fmla="*/ 3 w 833"/>
                <a:gd name="T91" fmla="*/ 107 h 1981"/>
                <a:gd name="T92" fmla="*/ 23 w 833"/>
                <a:gd name="T93" fmla="*/ 60 h 1981"/>
                <a:gd name="T94" fmla="*/ 61 w 833"/>
                <a:gd name="T95" fmla="*/ 22 h 1981"/>
                <a:gd name="T96" fmla="*/ 108 w 833"/>
                <a:gd name="T97" fmla="*/ 3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33" h="1981">
                  <a:moveTo>
                    <a:pt x="133" y="0"/>
                  </a:moveTo>
                  <a:lnTo>
                    <a:pt x="161" y="3"/>
                  </a:lnTo>
                  <a:lnTo>
                    <a:pt x="188" y="10"/>
                  </a:lnTo>
                  <a:lnTo>
                    <a:pt x="259" y="44"/>
                  </a:lnTo>
                  <a:lnTo>
                    <a:pt x="326" y="81"/>
                  </a:lnTo>
                  <a:lnTo>
                    <a:pt x="391" y="123"/>
                  </a:lnTo>
                  <a:lnTo>
                    <a:pt x="451" y="169"/>
                  </a:lnTo>
                  <a:lnTo>
                    <a:pt x="508" y="221"/>
                  </a:lnTo>
                  <a:lnTo>
                    <a:pt x="560" y="277"/>
                  </a:lnTo>
                  <a:lnTo>
                    <a:pt x="610" y="337"/>
                  </a:lnTo>
                  <a:lnTo>
                    <a:pt x="656" y="403"/>
                  </a:lnTo>
                  <a:lnTo>
                    <a:pt x="698" y="471"/>
                  </a:lnTo>
                  <a:lnTo>
                    <a:pt x="733" y="541"/>
                  </a:lnTo>
                  <a:lnTo>
                    <a:pt x="764" y="611"/>
                  </a:lnTo>
                  <a:lnTo>
                    <a:pt x="789" y="684"/>
                  </a:lnTo>
                  <a:lnTo>
                    <a:pt x="808" y="759"/>
                  </a:lnTo>
                  <a:lnTo>
                    <a:pt x="822" y="835"/>
                  </a:lnTo>
                  <a:lnTo>
                    <a:pt x="830" y="912"/>
                  </a:lnTo>
                  <a:lnTo>
                    <a:pt x="833" y="991"/>
                  </a:lnTo>
                  <a:lnTo>
                    <a:pt x="830" y="1069"/>
                  </a:lnTo>
                  <a:lnTo>
                    <a:pt x="822" y="1147"/>
                  </a:lnTo>
                  <a:lnTo>
                    <a:pt x="808" y="1223"/>
                  </a:lnTo>
                  <a:lnTo>
                    <a:pt x="789" y="1297"/>
                  </a:lnTo>
                  <a:lnTo>
                    <a:pt x="764" y="1369"/>
                  </a:lnTo>
                  <a:lnTo>
                    <a:pt x="733" y="1440"/>
                  </a:lnTo>
                  <a:lnTo>
                    <a:pt x="698" y="1511"/>
                  </a:lnTo>
                  <a:lnTo>
                    <a:pt x="656" y="1578"/>
                  </a:lnTo>
                  <a:lnTo>
                    <a:pt x="610" y="1644"/>
                  </a:lnTo>
                  <a:lnTo>
                    <a:pt x="560" y="1704"/>
                  </a:lnTo>
                  <a:lnTo>
                    <a:pt x="508" y="1760"/>
                  </a:lnTo>
                  <a:lnTo>
                    <a:pt x="451" y="1811"/>
                  </a:lnTo>
                  <a:lnTo>
                    <a:pt x="391" y="1858"/>
                  </a:lnTo>
                  <a:lnTo>
                    <a:pt x="326" y="1900"/>
                  </a:lnTo>
                  <a:lnTo>
                    <a:pt x="259" y="1938"/>
                  </a:lnTo>
                  <a:lnTo>
                    <a:pt x="188" y="1971"/>
                  </a:lnTo>
                  <a:lnTo>
                    <a:pt x="162" y="1979"/>
                  </a:lnTo>
                  <a:lnTo>
                    <a:pt x="135" y="1981"/>
                  </a:lnTo>
                  <a:lnTo>
                    <a:pt x="109" y="1979"/>
                  </a:lnTo>
                  <a:lnTo>
                    <a:pt x="84" y="1972"/>
                  </a:lnTo>
                  <a:lnTo>
                    <a:pt x="61" y="1959"/>
                  </a:lnTo>
                  <a:lnTo>
                    <a:pt x="41" y="1942"/>
                  </a:lnTo>
                  <a:lnTo>
                    <a:pt x="23" y="1921"/>
                  </a:lnTo>
                  <a:lnTo>
                    <a:pt x="10" y="1899"/>
                  </a:lnTo>
                  <a:lnTo>
                    <a:pt x="3" y="1874"/>
                  </a:lnTo>
                  <a:lnTo>
                    <a:pt x="0" y="1848"/>
                  </a:lnTo>
                  <a:lnTo>
                    <a:pt x="3" y="1822"/>
                  </a:lnTo>
                  <a:lnTo>
                    <a:pt x="10" y="1799"/>
                  </a:lnTo>
                  <a:lnTo>
                    <a:pt x="21" y="1777"/>
                  </a:lnTo>
                  <a:lnTo>
                    <a:pt x="36" y="1758"/>
                  </a:lnTo>
                  <a:lnTo>
                    <a:pt x="57" y="1740"/>
                  </a:lnTo>
                  <a:lnTo>
                    <a:pt x="82" y="1725"/>
                  </a:lnTo>
                  <a:lnTo>
                    <a:pt x="125" y="1702"/>
                  </a:lnTo>
                  <a:lnTo>
                    <a:pt x="163" y="1682"/>
                  </a:lnTo>
                  <a:lnTo>
                    <a:pt x="195" y="1664"/>
                  </a:lnTo>
                  <a:lnTo>
                    <a:pt x="220" y="1647"/>
                  </a:lnTo>
                  <a:lnTo>
                    <a:pt x="240" y="1633"/>
                  </a:lnTo>
                  <a:lnTo>
                    <a:pt x="289" y="1594"/>
                  </a:lnTo>
                  <a:lnTo>
                    <a:pt x="335" y="1552"/>
                  </a:lnTo>
                  <a:lnTo>
                    <a:pt x="377" y="1507"/>
                  </a:lnTo>
                  <a:lnTo>
                    <a:pt x="415" y="1458"/>
                  </a:lnTo>
                  <a:lnTo>
                    <a:pt x="450" y="1406"/>
                  </a:lnTo>
                  <a:lnTo>
                    <a:pt x="480" y="1352"/>
                  </a:lnTo>
                  <a:lnTo>
                    <a:pt x="507" y="1295"/>
                  </a:lnTo>
                  <a:lnTo>
                    <a:pt x="528" y="1236"/>
                  </a:lnTo>
                  <a:lnTo>
                    <a:pt x="545" y="1177"/>
                  </a:lnTo>
                  <a:lnTo>
                    <a:pt x="557" y="1115"/>
                  </a:lnTo>
                  <a:lnTo>
                    <a:pt x="565" y="1054"/>
                  </a:lnTo>
                  <a:lnTo>
                    <a:pt x="567" y="991"/>
                  </a:lnTo>
                  <a:lnTo>
                    <a:pt x="565" y="928"/>
                  </a:lnTo>
                  <a:lnTo>
                    <a:pt x="557" y="865"/>
                  </a:lnTo>
                  <a:lnTo>
                    <a:pt x="545" y="804"/>
                  </a:lnTo>
                  <a:lnTo>
                    <a:pt x="528" y="745"/>
                  </a:lnTo>
                  <a:lnTo>
                    <a:pt x="507" y="686"/>
                  </a:lnTo>
                  <a:lnTo>
                    <a:pt x="480" y="629"/>
                  </a:lnTo>
                  <a:lnTo>
                    <a:pt x="450" y="574"/>
                  </a:lnTo>
                  <a:lnTo>
                    <a:pt x="415" y="523"/>
                  </a:lnTo>
                  <a:lnTo>
                    <a:pt x="377" y="474"/>
                  </a:lnTo>
                  <a:lnTo>
                    <a:pt x="335" y="429"/>
                  </a:lnTo>
                  <a:lnTo>
                    <a:pt x="289" y="387"/>
                  </a:lnTo>
                  <a:lnTo>
                    <a:pt x="240" y="348"/>
                  </a:lnTo>
                  <a:lnTo>
                    <a:pt x="220" y="334"/>
                  </a:lnTo>
                  <a:lnTo>
                    <a:pt x="195" y="318"/>
                  </a:lnTo>
                  <a:lnTo>
                    <a:pt x="163" y="299"/>
                  </a:lnTo>
                  <a:lnTo>
                    <a:pt x="125" y="279"/>
                  </a:lnTo>
                  <a:lnTo>
                    <a:pt x="82" y="256"/>
                  </a:lnTo>
                  <a:lnTo>
                    <a:pt x="57" y="241"/>
                  </a:lnTo>
                  <a:lnTo>
                    <a:pt x="36" y="224"/>
                  </a:lnTo>
                  <a:lnTo>
                    <a:pt x="21" y="204"/>
                  </a:lnTo>
                  <a:lnTo>
                    <a:pt x="10" y="183"/>
                  </a:lnTo>
                  <a:lnTo>
                    <a:pt x="3" y="159"/>
                  </a:lnTo>
                  <a:lnTo>
                    <a:pt x="0" y="134"/>
                  </a:lnTo>
                  <a:lnTo>
                    <a:pt x="3" y="107"/>
                  </a:lnTo>
                  <a:lnTo>
                    <a:pt x="10" y="83"/>
                  </a:lnTo>
                  <a:lnTo>
                    <a:pt x="23" y="60"/>
                  </a:lnTo>
                  <a:lnTo>
                    <a:pt x="41" y="40"/>
                  </a:lnTo>
                  <a:lnTo>
                    <a:pt x="61" y="22"/>
                  </a:lnTo>
                  <a:lnTo>
                    <a:pt x="84" y="10"/>
                  </a:lnTo>
                  <a:lnTo>
                    <a:pt x="108" y="3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9"/>
            <p:cNvSpPr>
              <a:spLocks/>
            </p:cNvSpPr>
            <p:nvPr/>
          </p:nvSpPr>
          <p:spPr bwMode="auto">
            <a:xfrm>
              <a:off x="4390" y="2796"/>
              <a:ext cx="289" cy="740"/>
            </a:xfrm>
            <a:custGeom>
              <a:avLst/>
              <a:gdLst>
                <a:gd name="T0" fmla="*/ 161 w 1156"/>
                <a:gd name="T1" fmla="*/ 3 h 2959"/>
                <a:gd name="T2" fmla="*/ 275 w 1156"/>
                <a:gd name="T3" fmla="*/ 50 h 2959"/>
                <a:gd name="T4" fmla="*/ 436 w 1156"/>
                <a:gd name="T5" fmla="*/ 143 h 2959"/>
                <a:gd name="T6" fmla="*/ 584 w 1156"/>
                <a:gd name="T7" fmla="*/ 253 h 2959"/>
                <a:gd name="T8" fmla="*/ 717 w 1156"/>
                <a:gd name="T9" fmla="*/ 379 h 2959"/>
                <a:gd name="T10" fmla="*/ 837 w 1156"/>
                <a:gd name="T11" fmla="*/ 522 h 2959"/>
                <a:gd name="T12" fmla="*/ 942 w 1156"/>
                <a:gd name="T13" fmla="*/ 682 h 2959"/>
                <a:gd name="T14" fmla="*/ 1026 w 1156"/>
                <a:gd name="T15" fmla="*/ 848 h 2959"/>
                <a:gd name="T16" fmla="*/ 1090 w 1156"/>
                <a:gd name="T17" fmla="*/ 1020 h 2959"/>
                <a:gd name="T18" fmla="*/ 1132 w 1156"/>
                <a:gd name="T19" fmla="*/ 1199 h 2959"/>
                <a:gd name="T20" fmla="*/ 1153 w 1156"/>
                <a:gd name="T21" fmla="*/ 1385 h 2959"/>
                <a:gd name="T22" fmla="*/ 1153 w 1156"/>
                <a:gd name="T23" fmla="*/ 1575 h 2959"/>
                <a:gd name="T24" fmla="*/ 1132 w 1156"/>
                <a:gd name="T25" fmla="*/ 1759 h 2959"/>
                <a:gd name="T26" fmla="*/ 1090 w 1156"/>
                <a:gd name="T27" fmla="*/ 1939 h 2959"/>
                <a:gd name="T28" fmla="*/ 1026 w 1156"/>
                <a:gd name="T29" fmla="*/ 2112 h 2959"/>
                <a:gd name="T30" fmla="*/ 942 w 1156"/>
                <a:gd name="T31" fmla="*/ 2278 h 2959"/>
                <a:gd name="T32" fmla="*/ 837 w 1156"/>
                <a:gd name="T33" fmla="*/ 2436 h 2959"/>
                <a:gd name="T34" fmla="*/ 717 w 1156"/>
                <a:gd name="T35" fmla="*/ 2580 h 2959"/>
                <a:gd name="T36" fmla="*/ 584 w 1156"/>
                <a:gd name="T37" fmla="*/ 2706 h 2959"/>
                <a:gd name="T38" fmla="*/ 436 w 1156"/>
                <a:gd name="T39" fmla="*/ 2816 h 2959"/>
                <a:gd name="T40" fmla="*/ 275 w 1156"/>
                <a:gd name="T41" fmla="*/ 2909 h 2959"/>
                <a:gd name="T42" fmla="*/ 161 w 1156"/>
                <a:gd name="T43" fmla="*/ 2956 h 2959"/>
                <a:gd name="T44" fmla="*/ 108 w 1156"/>
                <a:gd name="T45" fmla="*/ 2956 h 2959"/>
                <a:gd name="T46" fmla="*/ 62 w 1156"/>
                <a:gd name="T47" fmla="*/ 2937 h 2959"/>
                <a:gd name="T48" fmla="*/ 22 w 1156"/>
                <a:gd name="T49" fmla="*/ 2899 h 2959"/>
                <a:gd name="T50" fmla="*/ 4 w 1156"/>
                <a:gd name="T51" fmla="*/ 2852 h 2959"/>
                <a:gd name="T52" fmla="*/ 2 w 1156"/>
                <a:gd name="T53" fmla="*/ 2801 h 2959"/>
                <a:gd name="T54" fmla="*/ 21 w 1156"/>
                <a:gd name="T55" fmla="*/ 2758 h 2959"/>
                <a:gd name="T56" fmla="*/ 57 w 1156"/>
                <a:gd name="T57" fmla="*/ 2720 h 2959"/>
                <a:gd name="T58" fmla="*/ 93 w 1156"/>
                <a:gd name="T59" fmla="*/ 2697 h 2959"/>
                <a:gd name="T60" fmla="*/ 129 w 1156"/>
                <a:gd name="T61" fmla="*/ 2681 h 2959"/>
                <a:gd name="T62" fmla="*/ 164 w 1156"/>
                <a:gd name="T63" fmla="*/ 2665 h 2959"/>
                <a:gd name="T64" fmla="*/ 237 w 1156"/>
                <a:gd name="T65" fmla="*/ 2624 h 2959"/>
                <a:gd name="T66" fmla="*/ 346 w 1156"/>
                <a:gd name="T67" fmla="*/ 2553 h 2959"/>
                <a:gd name="T68" fmla="*/ 483 w 1156"/>
                <a:gd name="T69" fmla="*/ 2437 h 2959"/>
                <a:gd name="T70" fmla="*/ 602 w 1156"/>
                <a:gd name="T71" fmla="*/ 2307 h 2959"/>
                <a:gd name="T72" fmla="*/ 703 w 1156"/>
                <a:gd name="T73" fmla="*/ 2160 h 2959"/>
                <a:gd name="T74" fmla="*/ 784 w 1156"/>
                <a:gd name="T75" fmla="*/ 2000 h 2959"/>
                <a:gd name="T76" fmla="*/ 843 w 1156"/>
                <a:gd name="T77" fmla="*/ 1832 h 2959"/>
                <a:gd name="T78" fmla="*/ 878 w 1156"/>
                <a:gd name="T79" fmla="*/ 1659 h 2959"/>
                <a:gd name="T80" fmla="*/ 889 w 1156"/>
                <a:gd name="T81" fmla="*/ 1480 h 2959"/>
                <a:gd name="T82" fmla="*/ 878 w 1156"/>
                <a:gd name="T83" fmla="*/ 1301 h 2959"/>
                <a:gd name="T84" fmla="*/ 843 w 1156"/>
                <a:gd name="T85" fmla="*/ 1128 h 2959"/>
                <a:gd name="T86" fmla="*/ 784 w 1156"/>
                <a:gd name="T87" fmla="*/ 960 h 2959"/>
                <a:gd name="T88" fmla="*/ 703 w 1156"/>
                <a:gd name="T89" fmla="*/ 800 h 2959"/>
                <a:gd name="T90" fmla="*/ 602 w 1156"/>
                <a:gd name="T91" fmla="*/ 653 h 2959"/>
                <a:gd name="T92" fmla="*/ 483 w 1156"/>
                <a:gd name="T93" fmla="*/ 521 h 2959"/>
                <a:gd name="T94" fmla="*/ 346 w 1156"/>
                <a:gd name="T95" fmla="*/ 405 h 2959"/>
                <a:gd name="T96" fmla="*/ 237 w 1156"/>
                <a:gd name="T97" fmla="*/ 335 h 2959"/>
                <a:gd name="T98" fmla="*/ 164 w 1156"/>
                <a:gd name="T99" fmla="*/ 294 h 2959"/>
                <a:gd name="T100" fmla="*/ 129 w 1156"/>
                <a:gd name="T101" fmla="*/ 278 h 2959"/>
                <a:gd name="T102" fmla="*/ 93 w 1156"/>
                <a:gd name="T103" fmla="*/ 262 h 2959"/>
                <a:gd name="T104" fmla="*/ 57 w 1156"/>
                <a:gd name="T105" fmla="*/ 240 h 2959"/>
                <a:gd name="T106" fmla="*/ 21 w 1156"/>
                <a:gd name="T107" fmla="*/ 202 h 2959"/>
                <a:gd name="T108" fmla="*/ 2 w 1156"/>
                <a:gd name="T109" fmla="*/ 158 h 2959"/>
                <a:gd name="T110" fmla="*/ 4 w 1156"/>
                <a:gd name="T111" fmla="*/ 107 h 2959"/>
                <a:gd name="T112" fmla="*/ 22 w 1156"/>
                <a:gd name="T113" fmla="*/ 61 h 2959"/>
                <a:gd name="T114" fmla="*/ 62 w 1156"/>
                <a:gd name="T115" fmla="*/ 23 h 2959"/>
                <a:gd name="T116" fmla="*/ 108 w 1156"/>
                <a:gd name="T117" fmla="*/ 3 h 2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56" h="2959">
                  <a:moveTo>
                    <a:pt x="134" y="0"/>
                  </a:moveTo>
                  <a:lnTo>
                    <a:pt x="161" y="3"/>
                  </a:lnTo>
                  <a:lnTo>
                    <a:pt x="188" y="11"/>
                  </a:lnTo>
                  <a:lnTo>
                    <a:pt x="275" y="50"/>
                  </a:lnTo>
                  <a:lnTo>
                    <a:pt x="357" y="94"/>
                  </a:lnTo>
                  <a:lnTo>
                    <a:pt x="436" y="143"/>
                  </a:lnTo>
                  <a:lnTo>
                    <a:pt x="512" y="196"/>
                  </a:lnTo>
                  <a:lnTo>
                    <a:pt x="584" y="253"/>
                  </a:lnTo>
                  <a:lnTo>
                    <a:pt x="652" y="314"/>
                  </a:lnTo>
                  <a:lnTo>
                    <a:pt x="717" y="379"/>
                  </a:lnTo>
                  <a:lnTo>
                    <a:pt x="779" y="449"/>
                  </a:lnTo>
                  <a:lnTo>
                    <a:pt x="837" y="522"/>
                  </a:lnTo>
                  <a:lnTo>
                    <a:pt x="891" y="600"/>
                  </a:lnTo>
                  <a:lnTo>
                    <a:pt x="942" y="682"/>
                  </a:lnTo>
                  <a:lnTo>
                    <a:pt x="986" y="764"/>
                  </a:lnTo>
                  <a:lnTo>
                    <a:pt x="1026" y="848"/>
                  </a:lnTo>
                  <a:lnTo>
                    <a:pt x="1060" y="934"/>
                  </a:lnTo>
                  <a:lnTo>
                    <a:pt x="1090" y="1020"/>
                  </a:lnTo>
                  <a:lnTo>
                    <a:pt x="1113" y="1109"/>
                  </a:lnTo>
                  <a:lnTo>
                    <a:pt x="1132" y="1199"/>
                  </a:lnTo>
                  <a:lnTo>
                    <a:pt x="1146" y="1291"/>
                  </a:lnTo>
                  <a:lnTo>
                    <a:pt x="1153" y="1385"/>
                  </a:lnTo>
                  <a:lnTo>
                    <a:pt x="1156" y="1480"/>
                  </a:lnTo>
                  <a:lnTo>
                    <a:pt x="1153" y="1575"/>
                  </a:lnTo>
                  <a:lnTo>
                    <a:pt x="1146" y="1668"/>
                  </a:lnTo>
                  <a:lnTo>
                    <a:pt x="1132" y="1759"/>
                  </a:lnTo>
                  <a:lnTo>
                    <a:pt x="1113" y="1850"/>
                  </a:lnTo>
                  <a:lnTo>
                    <a:pt x="1090" y="1939"/>
                  </a:lnTo>
                  <a:lnTo>
                    <a:pt x="1060" y="2026"/>
                  </a:lnTo>
                  <a:lnTo>
                    <a:pt x="1026" y="2112"/>
                  </a:lnTo>
                  <a:lnTo>
                    <a:pt x="986" y="2195"/>
                  </a:lnTo>
                  <a:lnTo>
                    <a:pt x="942" y="2278"/>
                  </a:lnTo>
                  <a:lnTo>
                    <a:pt x="891" y="2358"/>
                  </a:lnTo>
                  <a:lnTo>
                    <a:pt x="837" y="2436"/>
                  </a:lnTo>
                  <a:lnTo>
                    <a:pt x="779" y="2510"/>
                  </a:lnTo>
                  <a:lnTo>
                    <a:pt x="717" y="2580"/>
                  </a:lnTo>
                  <a:lnTo>
                    <a:pt x="652" y="2645"/>
                  </a:lnTo>
                  <a:lnTo>
                    <a:pt x="584" y="2706"/>
                  </a:lnTo>
                  <a:lnTo>
                    <a:pt x="512" y="2763"/>
                  </a:lnTo>
                  <a:lnTo>
                    <a:pt x="436" y="2816"/>
                  </a:lnTo>
                  <a:lnTo>
                    <a:pt x="357" y="2864"/>
                  </a:lnTo>
                  <a:lnTo>
                    <a:pt x="275" y="2909"/>
                  </a:lnTo>
                  <a:lnTo>
                    <a:pt x="188" y="2949"/>
                  </a:lnTo>
                  <a:lnTo>
                    <a:pt x="161" y="2956"/>
                  </a:lnTo>
                  <a:lnTo>
                    <a:pt x="134" y="2959"/>
                  </a:lnTo>
                  <a:lnTo>
                    <a:pt x="108" y="2956"/>
                  </a:lnTo>
                  <a:lnTo>
                    <a:pt x="84" y="2949"/>
                  </a:lnTo>
                  <a:lnTo>
                    <a:pt x="62" y="2937"/>
                  </a:lnTo>
                  <a:lnTo>
                    <a:pt x="40" y="2919"/>
                  </a:lnTo>
                  <a:lnTo>
                    <a:pt x="22" y="2899"/>
                  </a:lnTo>
                  <a:lnTo>
                    <a:pt x="11" y="2876"/>
                  </a:lnTo>
                  <a:lnTo>
                    <a:pt x="4" y="2852"/>
                  </a:lnTo>
                  <a:lnTo>
                    <a:pt x="0" y="2825"/>
                  </a:lnTo>
                  <a:lnTo>
                    <a:pt x="2" y="2801"/>
                  </a:lnTo>
                  <a:lnTo>
                    <a:pt x="10" y="2779"/>
                  </a:lnTo>
                  <a:lnTo>
                    <a:pt x="21" y="2758"/>
                  </a:lnTo>
                  <a:lnTo>
                    <a:pt x="37" y="2738"/>
                  </a:lnTo>
                  <a:lnTo>
                    <a:pt x="57" y="2720"/>
                  </a:lnTo>
                  <a:lnTo>
                    <a:pt x="82" y="2703"/>
                  </a:lnTo>
                  <a:lnTo>
                    <a:pt x="93" y="2697"/>
                  </a:lnTo>
                  <a:lnTo>
                    <a:pt x="109" y="2689"/>
                  </a:lnTo>
                  <a:lnTo>
                    <a:pt x="129" y="2681"/>
                  </a:lnTo>
                  <a:lnTo>
                    <a:pt x="148" y="2673"/>
                  </a:lnTo>
                  <a:lnTo>
                    <a:pt x="164" y="2665"/>
                  </a:lnTo>
                  <a:lnTo>
                    <a:pt x="175" y="2660"/>
                  </a:lnTo>
                  <a:lnTo>
                    <a:pt x="237" y="2624"/>
                  </a:lnTo>
                  <a:lnTo>
                    <a:pt x="294" y="2589"/>
                  </a:lnTo>
                  <a:lnTo>
                    <a:pt x="346" y="2553"/>
                  </a:lnTo>
                  <a:lnTo>
                    <a:pt x="417" y="2498"/>
                  </a:lnTo>
                  <a:lnTo>
                    <a:pt x="483" y="2437"/>
                  </a:lnTo>
                  <a:lnTo>
                    <a:pt x="544" y="2374"/>
                  </a:lnTo>
                  <a:lnTo>
                    <a:pt x="602" y="2307"/>
                  </a:lnTo>
                  <a:lnTo>
                    <a:pt x="654" y="2235"/>
                  </a:lnTo>
                  <a:lnTo>
                    <a:pt x="703" y="2160"/>
                  </a:lnTo>
                  <a:lnTo>
                    <a:pt x="746" y="2081"/>
                  </a:lnTo>
                  <a:lnTo>
                    <a:pt x="784" y="2000"/>
                  </a:lnTo>
                  <a:lnTo>
                    <a:pt x="817" y="1916"/>
                  </a:lnTo>
                  <a:lnTo>
                    <a:pt x="843" y="1832"/>
                  </a:lnTo>
                  <a:lnTo>
                    <a:pt x="863" y="1746"/>
                  </a:lnTo>
                  <a:lnTo>
                    <a:pt x="878" y="1659"/>
                  </a:lnTo>
                  <a:lnTo>
                    <a:pt x="886" y="1570"/>
                  </a:lnTo>
                  <a:lnTo>
                    <a:pt x="889" y="1480"/>
                  </a:lnTo>
                  <a:lnTo>
                    <a:pt x="886" y="1389"/>
                  </a:lnTo>
                  <a:lnTo>
                    <a:pt x="878" y="1301"/>
                  </a:lnTo>
                  <a:lnTo>
                    <a:pt x="863" y="1213"/>
                  </a:lnTo>
                  <a:lnTo>
                    <a:pt x="843" y="1128"/>
                  </a:lnTo>
                  <a:lnTo>
                    <a:pt x="817" y="1042"/>
                  </a:lnTo>
                  <a:lnTo>
                    <a:pt x="784" y="960"/>
                  </a:lnTo>
                  <a:lnTo>
                    <a:pt x="746" y="878"/>
                  </a:lnTo>
                  <a:lnTo>
                    <a:pt x="703" y="800"/>
                  </a:lnTo>
                  <a:lnTo>
                    <a:pt x="654" y="724"/>
                  </a:lnTo>
                  <a:lnTo>
                    <a:pt x="602" y="653"/>
                  </a:lnTo>
                  <a:lnTo>
                    <a:pt x="544" y="586"/>
                  </a:lnTo>
                  <a:lnTo>
                    <a:pt x="483" y="521"/>
                  </a:lnTo>
                  <a:lnTo>
                    <a:pt x="417" y="462"/>
                  </a:lnTo>
                  <a:lnTo>
                    <a:pt x="346" y="405"/>
                  </a:lnTo>
                  <a:lnTo>
                    <a:pt x="294" y="370"/>
                  </a:lnTo>
                  <a:lnTo>
                    <a:pt x="237" y="335"/>
                  </a:lnTo>
                  <a:lnTo>
                    <a:pt x="175" y="300"/>
                  </a:lnTo>
                  <a:lnTo>
                    <a:pt x="164" y="294"/>
                  </a:lnTo>
                  <a:lnTo>
                    <a:pt x="148" y="286"/>
                  </a:lnTo>
                  <a:lnTo>
                    <a:pt x="129" y="278"/>
                  </a:lnTo>
                  <a:lnTo>
                    <a:pt x="109" y="269"/>
                  </a:lnTo>
                  <a:lnTo>
                    <a:pt x="93" y="262"/>
                  </a:lnTo>
                  <a:lnTo>
                    <a:pt x="82" y="256"/>
                  </a:lnTo>
                  <a:lnTo>
                    <a:pt x="57" y="240"/>
                  </a:lnTo>
                  <a:lnTo>
                    <a:pt x="37" y="221"/>
                  </a:lnTo>
                  <a:lnTo>
                    <a:pt x="21" y="202"/>
                  </a:lnTo>
                  <a:lnTo>
                    <a:pt x="10" y="181"/>
                  </a:lnTo>
                  <a:lnTo>
                    <a:pt x="2" y="158"/>
                  </a:lnTo>
                  <a:lnTo>
                    <a:pt x="0" y="133"/>
                  </a:lnTo>
                  <a:lnTo>
                    <a:pt x="4" y="107"/>
                  </a:lnTo>
                  <a:lnTo>
                    <a:pt x="11" y="83"/>
                  </a:lnTo>
                  <a:lnTo>
                    <a:pt x="22" y="61"/>
                  </a:lnTo>
                  <a:lnTo>
                    <a:pt x="40" y="40"/>
                  </a:lnTo>
                  <a:lnTo>
                    <a:pt x="62" y="23"/>
                  </a:lnTo>
                  <a:lnTo>
                    <a:pt x="84" y="10"/>
                  </a:lnTo>
                  <a:lnTo>
                    <a:pt x="108" y="3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26" name="표 25"/>
          <p:cNvGraphicFramePr>
            <a:graphicFrameLocks noGrp="1"/>
          </p:cNvGraphicFramePr>
          <p:nvPr/>
        </p:nvGraphicFramePr>
        <p:xfrm>
          <a:off x="10289155" y="6546751"/>
          <a:ext cx="1532620" cy="92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2725"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14852" y="355636"/>
            <a:ext cx="5202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i="1" dirty="0">
                <a:solidFill>
                  <a:schemeClr val="bg1"/>
                </a:solidFill>
                <a:cs typeface="Aharoni" panose="02010803020104030203" pitchFamily="2" charset="-79"/>
              </a:rPr>
              <a:t>Peter pan &amp; Philosophy Counseling</a:t>
            </a:r>
            <a:endParaRPr lang="en-US" altLang="ko-KR" sz="2800" b="1" i="1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11651522" y="320668"/>
            <a:ext cx="285891" cy="1555757"/>
            <a:chOff x="11425716" y="577843"/>
            <a:chExt cx="452587" cy="246287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7" name="Freeform 14"/>
            <p:cNvSpPr>
              <a:spLocks noEditPoints="1"/>
            </p:cNvSpPr>
            <p:nvPr/>
          </p:nvSpPr>
          <p:spPr bwMode="auto">
            <a:xfrm>
              <a:off x="11425716" y="1265076"/>
              <a:ext cx="451741" cy="450616"/>
            </a:xfrm>
            <a:custGeom>
              <a:avLst/>
              <a:gdLst>
                <a:gd name="T0" fmla="*/ 2668 w 4015"/>
                <a:gd name="T1" fmla="*/ 883 h 4006"/>
                <a:gd name="T2" fmla="*/ 2477 w 4015"/>
                <a:gd name="T3" fmla="*/ 977 h 4006"/>
                <a:gd name="T4" fmla="*/ 2229 w 4015"/>
                <a:gd name="T5" fmla="*/ 1186 h 4006"/>
                <a:gd name="T6" fmla="*/ 2059 w 4015"/>
                <a:gd name="T7" fmla="*/ 1462 h 4006"/>
                <a:gd name="T8" fmla="*/ 2236 w 4015"/>
                <a:gd name="T9" fmla="*/ 1530 h 4006"/>
                <a:gd name="T10" fmla="*/ 2370 w 4015"/>
                <a:gd name="T11" fmla="*/ 1605 h 4006"/>
                <a:gd name="T12" fmla="*/ 2405 w 4015"/>
                <a:gd name="T13" fmla="*/ 1777 h 4006"/>
                <a:gd name="T14" fmla="*/ 2351 w 4015"/>
                <a:gd name="T15" fmla="*/ 2013 h 4006"/>
                <a:gd name="T16" fmla="*/ 2205 w 4015"/>
                <a:gd name="T17" fmla="*/ 2301 h 4006"/>
                <a:gd name="T18" fmla="*/ 2081 w 4015"/>
                <a:gd name="T19" fmla="*/ 2456 h 4006"/>
                <a:gd name="T20" fmla="*/ 1918 w 4015"/>
                <a:gd name="T21" fmla="*/ 2471 h 4006"/>
                <a:gd name="T22" fmla="*/ 1776 w 4015"/>
                <a:gd name="T23" fmla="*/ 2301 h 4006"/>
                <a:gd name="T24" fmla="*/ 1706 w 4015"/>
                <a:gd name="T25" fmla="*/ 2060 h 4006"/>
                <a:gd name="T26" fmla="*/ 1675 w 4015"/>
                <a:gd name="T27" fmla="*/ 1792 h 4006"/>
                <a:gd name="T28" fmla="*/ 1642 w 4015"/>
                <a:gd name="T29" fmla="*/ 1575 h 4006"/>
                <a:gd name="T30" fmla="*/ 1585 w 4015"/>
                <a:gd name="T31" fmla="*/ 1289 h 4006"/>
                <a:gd name="T32" fmla="*/ 1476 w 4015"/>
                <a:gd name="T33" fmla="*/ 1047 h 4006"/>
                <a:gd name="T34" fmla="*/ 1300 w 4015"/>
                <a:gd name="T35" fmla="*/ 935 h 4006"/>
                <a:gd name="T36" fmla="*/ 1063 w 4015"/>
                <a:gd name="T37" fmla="*/ 981 h 4006"/>
                <a:gd name="T38" fmla="*/ 827 w 4015"/>
                <a:gd name="T39" fmla="*/ 1140 h 4006"/>
                <a:gd name="T40" fmla="*/ 540 w 4015"/>
                <a:gd name="T41" fmla="*/ 1385 h 4006"/>
                <a:gd name="T42" fmla="*/ 334 w 4015"/>
                <a:gd name="T43" fmla="*/ 1551 h 4006"/>
                <a:gd name="T44" fmla="*/ 414 w 4015"/>
                <a:gd name="T45" fmla="*/ 1658 h 4006"/>
                <a:gd name="T46" fmla="*/ 520 w 4015"/>
                <a:gd name="T47" fmla="*/ 1688 h 4006"/>
                <a:gd name="T48" fmla="*/ 718 w 4015"/>
                <a:gd name="T49" fmla="*/ 1641 h 4006"/>
                <a:gd name="T50" fmla="*/ 841 w 4015"/>
                <a:gd name="T51" fmla="*/ 1690 h 4006"/>
                <a:gd name="T52" fmla="*/ 948 w 4015"/>
                <a:gd name="T53" fmla="*/ 1944 h 4006"/>
                <a:gd name="T54" fmla="*/ 993 w 4015"/>
                <a:gd name="T55" fmla="*/ 2083 h 4006"/>
                <a:gd name="T56" fmla="*/ 1075 w 4015"/>
                <a:gd name="T57" fmla="*/ 2368 h 4006"/>
                <a:gd name="T58" fmla="*/ 1184 w 4015"/>
                <a:gd name="T59" fmla="*/ 2787 h 4006"/>
                <a:gd name="T60" fmla="*/ 1268 w 4015"/>
                <a:gd name="T61" fmla="*/ 3051 h 4006"/>
                <a:gd name="T62" fmla="*/ 1450 w 4015"/>
                <a:gd name="T63" fmla="*/ 3323 h 4006"/>
                <a:gd name="T64" fmla="*/ 1704 w 4015"/>
                <a:gd name="T65" fmla="*/ 3391 h 4006"/>
                <a:gd name="T66" fmla="*/ 1958 w 4015"/>
                <a:gd name="T67" fmla="*/ 3298 h 4006"/>
                <a:gd name="T68" fmla="*/ 2374 w 4015"/>
                <a:gd name="T69" fmla="*/ 2963 h 4006"/>
                <a:gd name="T70" fmla="*/ 2783 w 4015"/>
                <a:gd name="T71" fmla="*/ 2435 h 4006"/>
                <a:gd name="T72" fmla="*/ 3100 w 4015"/>
                <a:gd name="T73" fmla="*/ 1831 h 4006"/>
                <a:gd name="T74" fmla="*/ 3238 w 4015"/>
                <a:gd name="T75" fmla="*/ 1477 h 4006"/>
                <a:gd name="T76" fmla="*/ 3291 w 4015"/>
                <a:gd name="T77" fmla="*/ 1208 h 4006"/>
                <a:gd name="T78" fmla="*/ 3223 w 4015"/>
                <a:gd name="T79" fmla="*/ 983 h 4006"/>
                <a:gd name="T80" fmla="*/ 3033 w 4015"/>
                <a:gd name="T81" fmla="*/ 868 h 4006"/>
                <a:gd name="T82" fmla="*/ 3263 w 4015"/>
                <a:gd name="T83" fmla="*/ 0 h 4006"/>
                <a:gd name="T84" fmla="*/ 3616 w 4015"/>
                <a:gd name="T85" fmla="*/ 85 h 4006"/>
                <a:gd name="T86" fmla="*/ 3891 w 4015"/>
                <a:gd name="T87" fmla="*/ 335 h 4006"/>
                <a:gd name="T88" fmla="*/ 4011 w 4015"/>
                <a:gd name="T89" fmla="*/ 674 h 4006"/>
                <a:gd name="T90" fmla="*/ 3984 w 4015"/>
                <a:gd name="T91" fmla="*/ 3474 h 4006"/>
                <a:gd name="T92" fmla="*/ 3794 w 4015"/>
                <a:gd name="T93" fmla="*/ 3784 h 4006"/>
                <a:gd name="T94" fmla="*/ 3483 w 4015"/>
                <a:gd name="T95" fmla="*/ 3975 h 4006"/>
                <a:gd name="T96" fmla="*/ 677 w 4015"/>
                <a:gd name="T97" fmla="*/ 4002 h 4006"/>
                <a:gd name="T98" fmla="*/ 337 w 4015"/>
                <a:gd name="T99" fmla="*/ 3881 h 4006"/>
                <a:gd name="T100" fmla="*/ 87 w 4015"/>
                <a:gd name="T101" fmla="*/ 3607 h 4006"/>
                <a:gd name="T102" fmla="*/ 0 w 4015"/>
                <a:gd name="T103" fmla="*/ 3254 h 4006"/>
                <a:gd name="T104" fmla="*/ 31 w 4015"/>
                <a:gd name="T105" fmla="*/ 530 h 4006"/>
                <a:gd name="T106" fmla="*/ 220 w 4015"/>
                <a:gd name="T107" fmla="*/ 220 h 4006"/>
                <a:gd name="T108" fmla="*/ 533 w 4015"/>
                <a:gd name="T109" fmla="*/ 31 h 4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015" h="4006">
                  <a:moveTo>
                    <a:pt x="2867" y="853"/>
                  </a:moveTo>
                  <a:lnTo>
                    <a:pt x="2803" y="857"/>
                  </a:lnTo>
                  <a:lnTo>
                    <a:pt x="2734" y="866"/>
                  </a:lnTo>
                  <a:lnTo>
                    <a:pt x="2702" y="872"/>
                  </a:lnTo>
                  <a:lnTo>
                    <a:pt x="2668" y="883"/>
                  </a:lnTo>
                  <a:lnTo>
                    <a:pt x="2627" y="898"/>
                  </a:lnTo>
                  <a:lnTo>
                    <a:pt x="2594" y="913"/>
                  </a:lnTo>
                  <a:lnTo>
                    <a:pt x="2558" y="930"/>
                  </a:lnTo>
                  <a:lnTo>
                    <a:pt x="2519" y="952"/>
                  </a:lnTo>
                  <a:lnTo>
                    <a:pt x="2477" y="977"/>
                  </a:lnTo>
                  <a:lnTo>
                    <a:pt x="2420" y="1015"/>
                  </a:lnTo>
                  <a:lnTo>
                    <a:pt x="2363" y="1059"/>
                  </a:lnTo>
                  <a:lnTo>
                    <a:pt x="2308" y="1104"/>
                  </a:lnTo>
                  <a:lnTo>
                    <a:pt x="2268" y="1143"/>
                  </a:lnTo>
                  <a:lnTo>
                    <a:pt x="2229" y="1186"/>
                  </a:lnTo>
                  <a:lnTo>
                    <a:pt x="2190" y="1233"/>
                  </a:lnTo>
                  <a:lnTo>
                    <a:pt x="2153" y="1286"/>
                  </a:lnTo>
                  <a:lnTo>
                    <a:pt x="2117" y="1343"/>
                  </a:lnTo>
                  <a:lnTo>
                    <a:pt x="2086" y="1401"/>
                  </a:lnTo>
                  <a:lnTo>
                    <a:pt x="2059" y="1462"/>
                  </a:lnTo>
                  <a:lnTo>
                    <a:pt x="2037" y="1525"/>
                  </a:lnTo>
                  <a:lnTo>
                    <a:pt x="2094" y="1521"/>
                  </a:lnTo>
                  <a:lnTo>
                    <a:pt x="2146" y="1521"/>
                  </a:lnTo>
                  <a:lnTo>
                    <a:pt x="2193" y="1524"/>
                  </a:lnTo>
                  <a:lnTo>
                    <a:pt x="2236" y="1530"/>
                  </a:lnTo>
                  <a:lnTo>
                    <a:pt x="2273" y="1538"/>
                  </a:lnTo>
                  <a:lnTo>
                    <a:pt x="2306" y="1551"/>
                  </a:lnTo>
                  <a:lnTo>
                    <a:pt x="2333" y="1567"/>
                  </a:lnTo>
                  <a:lnTo>
                    <a:pt x="2354" y="1584"/>
                  </a:lnTo>
                  <a:lnTo>
                    <a:pt x="2370" y="1605"/>
                  </a:lnTo>
                  <a:lnTo>
                    <a:pt x="2384" y="1631"/>
                  </a:lnTo>
                  <a:lnTo>
                    <a:pt x="2394" y="1661"/>
                  </a:lnTo>
                  <a:lnTo>
                    <a:pt x="2401" y="1695"/>
                  </a:lnTo>
                  <a:lnTo>
                    <a:pt x="2405" y="1735"/>
                  </a:lnTo>
                  <a:lnTo>
                    <a:pt x="2405" y="1777"/>
                  </a:lnTo>
                  <a:lnTo>
                    <a:pt x="2402" y="1825"/>
                  </a:lnTo>
                  <a:lnTo>
                    <a:pt x="2396" y="1866"/>
                  </a:lnTo>
                  <a:lnTo>
                    <a:pt x="2386" y="1911"/>
                  </a:lnTo>
                  <a:lnTo>
                    <a:pt x="2371" y="1960"/>
                  </a:lnTo>
                  <a:lnTo>
                    <a:pt x="2351" y="2013"/>
                  </a:lnTo>
                  <a:lnTo>
                    <a:pt x="2328" y="2070"/>
                  </a:lnTo>
                  <a:lnTo>
                    <a:pt x="2299" y="2132"/>
                  </a:lnTo>
                  <a:lnTo>
                    <a:pt x="2266" y="2198"/>
                  </a:lnTo>
                  <a:lnTo>
                    <a:pt x="2235" y="2253"/>
                  </a:lnTo>
                  <a:lnTo>
                    <a:pt x="2205" y="2301"/>
                  </a:lnTo>
                  <a:lnTo>
                    <a:pt x="2178" y="2345"/>
                  </a:lnTo>
                  <a:lnTo>
                    <a:pt x="2151" y="2382"/>
                  </a:lnTo>
                  <a:lnTo>
                    <a:pt x="2126" y="2413"/>
                  </a:lnTo>
                  <a:lnTo>
                    <a:pt x="2102" y="2437"/>
                  </a:lnTo>
                  <a:lnTo>
                    <a:pt x="2081" y="2456"/>
                  </a:lnTo>
                  <a:lnTo>
                    <a:pt x="2048" y="2476"/>
                  </a:lnTo>
                  <a:lnTo>
                    <a:pt x="2015" y="2487"/>
                  </a:lnTo>
                  <a:lnTo>
                    <a:pt x="1983" y="2491"/>
                  </a:lnTo>
                  <a:lnTo>
                    <a:pt x="1950" y="2484"/>
                  </a:lnTo>
                  <a:lnTo>
                    <a:pt x="1918" y="2471"/>
                  </a:lnTo>
                  <a:lnTo>
                    <a:pt x="1885" y="2450"/>
                  </a:lnTo>
                  <a:lnTo>
                    <a:pt x="1853" y="2419"/>
                  </a:lnTo>
                  <a:lnTo>
                    <a:pt x="1825" y="2386"/>
                  </a:lnTo>
                  <a:lnTo>
                    <a:pt x="1799" y="2346"/>
                  </a:lnTo>
                  <a:lnTo>
                    <a:pt x="1776" y="2301"/>
                  </a:lnTo>
                  <a:lnTo>
                    <a:pt x="1755" y="2251"/>
                  </a:lnTo>
                  <a:lnTo>
                    <a:pt x="1738" y="2200"/>
                  </a:lnTo>
                  <a:lnTo>
                    <a:pt x="1724" y="2151"/>
                  </a:lnTo>
                  <a:lnTo>
                    <a:pt x="1713" y="2105"/>
                  </a:lnTo>
                  <a:lnTo>
                    <a:pt x="1706" y="2060"/>
                  </a:lnTo>
                  <a:lnTo>
                    <a:pt x="1699" y="2016"/>
                  </a:lnTo>
                  <a:lnTo>
                    <a:pt x="1693" y="1964"/>
                  </a:lnTo>
                  <a:lnTo>
                    <a:pt x="1687" y="1906"/>
                  </a:lnTo>
                  <a:lnTo>
                    <a:pt x="1680" y="1841"/>
                  </a:lnTo>
                  <a:lnTo>
                    <a:pt x="1675" y="1792"/>
                  </a:lnTo>
                  <a:lnTo>
                    <a:pt x="1670" y="1747"/>
                  </a:lnTo>
                  <a:lnTo>
                    <a:pt x="1665" y="1710"/>
                  </a:lnTo>
                  <a:lnTo>
                    <a:pt x="1661" y="1679"/>
                  </a:lnTo>
                  <a:lnTo>
                    <a:pt x="1657" y="1656"/>
                  </a:lnTo>
                  <a:lnTo>
                    <a:pt x="1642" y="1575"/>
                  </a:lnTo>
                  <a:lnTo>
                    <a:pt x="1629" y="1503"/>
                  </a:lnTo>
                  <a:lnTo>
                    <a:pt x="1616" y="1437"/>
                  </a:lnTo>
                  <a:lnTo>
                    <a:pt x="1605" y="1380"/>
                  </a:lnTo>
                  <a:lnTo>
                    <a:pt x="1594" y="1331"/>
                  </a:lnTo>
                  <a:lnTo>
                    <a:pt x="1585" y="1289"/>
                  </a:lnTo>
                  <a:lnTo>
                    <a:pt x="1577" y="1254"/>
                  </a:lnTo>
                  <a:lnTo>
                    <a:pt x="1568" y="1228"/>
                  </a:lnTo>
                  <a:lnTo>
                    <a:pt x="1544" y="1165"/>
                  </a:lnTo>
                  <a:lnTo>
                    <a:pt x="1513" y="1104"/>
                  </a:lnTo>
                  <a:lnTo>
                    <a:pt x="1476" y="1047"/>
                  </a:lnTo>
                  <a:lnTo>
                    <a:pt x="1444" y="1010"/>
                  </a:lnTo>
                  <a:lnTo>
                    <a:pt x="1412" y="979"/>
                  </a:lnTo>
                  <a:lnTo>
                    <a:pt x="1378" y="958"/>
                  </a:lnTo>
                  <a:lnTo>
                    <a:pt x="1344" y="943"/>
                  </a:lnTo>
                  <a:lnTo>
                    <a:pt x="1300" y="935"/>
                  </a:lnTo>
                  <a:lnTo>
                    <a:pt x="1256" y="932"/>
                  </a:lnTo>
                  <a:lnTo>
                    <a:pt x="1210" y="935"/>
                  </a:lnTo>
                  <a:lnTo>
                    <a:pt x="1163" y="945"/>
                  </a:lnTo>
                  <a:lnTo>
                    <a:pt x="1113" y="960"/>
                  </a:lnTo>
                  <a:lnTo>
                    <a:pt x="1063" y="981"/>
                  </a:lnTo>
                  <a:lnTo>
                    <a:pt x="1011" y="1009"/>
                  </a:lnTo>
                  <a:lnTo>
                    <a:pt x="970" y="1035"/>
                  </a:lnTo>
                  <a:lnTo>
                    <a:pt x="925" y="1065"/>
                  </a:lnTo>
                  <a:lnTo>
                    <a:pt x="877" y="1101"/>
                  </a:lnTo>
                  <a:lnTo>
                    <a:pt x="827" y="1140"/>
                  </a:lnTo>
                  <a:lnTo>
                    <a:pt x="772" y="1183"/>
                  </a:lnTo>
                  <a:lnTo>
                    <a:pt x="715" y="1232"/>
                  </a:lnTo>
                  <a:lnTo>
                    <a:pt x="654" y="1285"/>
                  </a:lnTo>
                  <a:lnTo>
                    <a:pt x="596" y="1338"/>
                  </a:lnTo>
                  <a:lnTo>
                    <a:pt x="540" y="1385"/>
                  </a:lnTo>
                  <a:lnTo>
                    <a:pt x="491" y="1428"/>
                  </a:lnTo>
                  <a:lnTo>
                    <a:pt x="445" y="1467"/>
                  </a:lnTo>
                  <a:lnTo>
                    <a:pt x="404" y="1500"/>
                  </a:lnTo>
                  <a:lnTo>
                    <a:pt x="367" y="1527"/>
                  </a:lnTo>
                  <a:lnTo>
                    <a:pt x="334" y="1551"/>
                  </a:lnTo>
                  <a:lnTo>
                    <a:pt x="334" y="1569"/>
                  </a:lnTo>
                  <a:lnTo>
                    <a:pt x="361" y="1587"/>
                  </a:lnTo>
                  <a:lnTo>
                    <a:pt x="383" y="1609"/>
                  </a:lnTo>
                  <a:lnTo>
                    <a:pt x="401" y="1637"/>
                  </a:lnTo>
                  <a:lnTo>
                    <a:pt x="414" y="1658"/>
                  </a:lnTo>
                  <a:lnTo>
                    <a:pt x="427" y="1673"/>
                  </a:lnTo>
                  <a:lnTo>
                    <a:pt x="442" y="1684"/>
                  </a:lnTo>
                  <a:lnTo>
                    <a:pt x="457" y="1689"/>
                  </a:lnTo>
                  <a:lnTo>
                    <a:pt x="487" y="1690"/>
                  </a:lnTo>
                  <a:lnTo>
                    <a:pt x="520" y="1688"/>
                  </a:lnTo>
                  <a:lnTo>
                    <a:pt x="559" y="1679"/>
                  </a:lnTo>
                  <a:lnTo>
                    <a:pt x="600" y="1667"/>
                  </a:lnTo>
                  <a:lnTo>
                    <a:pt x="642" y="1655"/>
                  </a:lnTo>
                  <a:lnTo>
                    <a:pt x="682" y="1645"/>
                  </a:lnTo>
                  <a:lnTo>
                    <a:pt x="718" y="1641"/>
                  </a:lnTo>
                  <a:lnTo>
                    <a:pt x="751" y="1640"/>
                  </a:lnTo>
                  <a:lnTo>
                    <a:pt x="776" y="1643"/>
                  </a:lnTo>
                  <a:lnTo>
                    <a:pt x="799" y="1653"/>
                  </a:lnTo>
                  <a:lnTo>
                    <a:pt x="822" y="1669"/>
                  </a:lnTo>
                  <a:lnTo>
                    <a:pt x="841" y="1690"/>
                  </a:lnTo>
                  <a:lnTo>
                    <a:pt x="860" y="1718"/>
                  </a:lnTo>
                  <a:lnTo>
                    <a:pt x="886" y="1767"/>
                  </a:lnTo>
                  <a:lnTo>
                    <a:pt x="908" y="1818"/>
                  </a:lnTo>
                  <a:lnTo>
                    <a:pt x="928" y="1876"/>
                  </a:lnTo>
                  <a:lnTo>
                    <a:pt x="948" y="1944"/>
                  </a:lnTo>
                  <a:lnTo>
                    <a:pt x="957" y="1977"/>
                  </a:lnTo>
                  <a:lnTo>
                    <a:pt x="965" y="2006"/>
                  </a:lnTo>
                  <a:lnTo>
                    <a:pt x="973" y="2029"/>
                  </a:lnTo>
                  <a:lnTo>
                    <a:pt x="980" y="2049"/>
                  </a:lnTo>
                  <a:lnTo>
                    <a:pt x="993" y="2083"/>
                  </a:lnTo>
                  <a:lnTo>
                    <a:pt x="1005" y="2125"/>
                  </a:lnTo>
                  <a:lnTo>
                    <a:pt x="1020" y="2174"/>
                  </a:lnTo>
                  <a:lnTo>
                    <a:pt x="1037" y="2231"/>
                  </a:lnTo>
                  <a:lnTo>
                    <a:pt x="1055" y="2296"/>
                  </a:lnTo>
                  <a:lnTo>
                    <a:pt x="1075" y="2368"/>
                  </a:lnTo>
                  <a:lnTo>
                    <a:pt x="1096" y="2449"/>
                  </a:lnTo>
                  <a:lnTo>
                    <a:pt x="1119" y="2536"/>
                  </a:lnTo>
                  <a:lnTo>
                    <a:pt x="1141" y="2628"/>
                  </a:lnTo>
                  <a:lnTo>
                    <a:pt x="1164" y="2712"/>
                  </a:lnTo>
                  <a:lnTo>
                    <a:pt x="1184" y="2787"/>
                  </a:lnTo>
                  <a:lnTo>
                    <a:pt x="1203" y="2855"/>
                  </a:lnTo>
                  <a:lnTo>
                    <a:pt x="1221" y="2916"/>
                  </a:lnTo>
                  <a:lnTo>
                    <a:pt x="1238" y="2968"/>
                  </a:lnTo>
                  <a:lnTo>
                    <a:pt x="1253" y="3014"/>
                  </a:lnTo>
                  <a:lnTo>
                    <a:pt x="1268" y="3051"/>
                  </a:lnTo>
                  <a:lnTo>
                    <a:pt x="1300" y="3120"/>
                  </a:lnTo>
                  <a:lnTo>
                    <a:pt x="1335" y="3183"/>
                  </a:lnTo>
                  <a:lnTo>
                    <a:pt x="1371" y="3236"/>
                  </a:lnTo>
                  <a:lnTo>
                    <a:pt x="1409" y="3283"/>
                  </a:lnTo>
                  <a:lnTo>
                    <a:pt x="1450" y="3323"/>
                  </a:lnTo>
                  <a:lnTo>
                    <a:pt x="1492" y="3354"/>
                  </a:lnTo>
                  <a:lnTo>
                    <a:pt x="1537" y="3376"/>
                  </a:lnTo>
                  <a:lnTo>
                    <a:pt x="1593" y="3389"/>
                  </a:lnTo>
                  <a:lnTo>
                    <a:pt x="1649" y="3393"/>
                  </a:lnTo>
                  <a:lnTo>
                    <a:pt x="1704" y="3391"/>
                  </a:lnTo>
                  <a:lnTo>
                    <a:pt x="1759" y="3381"/>
                  </a:lnTo>
                  <a:lnTo>
                    <a:pt x="1813" y="3365"/>
                  </a:lnTo>
                  <a:lnTo>
                    <a:pt x="1864" y="3346"/>
                  </a:lnTo>
                  <a:lnTo>
                    <a:pt x="1913" y="3324"/>
                  </a:lnTo>
                  <a:lnTo>
                    <a:pt x="1958" y="3298"/>
                  </a:lnTo>
                  <a:lnTo>
                    <a:pt x="2043" y="3245"/>
                  </a:lnTo>
                  <a:lnTo>
                    <a:pt x="2127" y="3184"/>
                  </a:lnTo>
                  <a:lnTo>
                    <a:pt x="2210" y="3118"/>
                  </a:lnTo>
                  <a:lnTo>
                    <a:pt x="2292" y="3043"/>
                  </a:lnTo>
                  <a:lnTo>
                    <a:pt x="2374" y="2963"/>
                  </a:lnTo>
                  <a:lnTo>
                    <a:pt x="2454" y="2875"/>
                  </a:lnTo>
                  <a:lnTo>
                    <a:pt x="2534" y="2781"/>
                  </a:lnTo>
                  <a:lnTo>
                    <a:pt x="2612" y="2680"/>
                  </a:lnTo>
                  <a:lnTo>
                    <a:pt x="2700" y="2559"/>
                  </a:lnTo>
                  <a:lnTo>
                    <a:pt x="2783" y="2435"/>
                  </a:lnTo>
                  <a:lnTo>
                    <a:pt x="2860" y="2309"/>
                  </a:lnTo>
                  <a:lnTo>
                    <a:pt x="2933" y="2180"/>
                  </a:lnTo>
                  <a:lnTo>
                    <a:pt x="3000" y="2050"/>
                  </a:lnTo>
                  <a:lnTo>
                    <a:pt x="3062" y="1918"/>
                  </a:lnTo>
                  <a:lnTo>
                    <a:pt x="3100" y="1831"/>
                  </a:lnTo>
                  <a:lnTo>
                    <a:pt x="3135" y="1750"/>
                  </a:lnTo>
                  <a:lnTo>
                    <a:pt x="3166" y="1674"/>
                  </a:lnTo>
                  <a:lnTo>
                    <a:pt x="3193" y="1603"/>
                  </a:lnTo>
                  <a:lnTo>
                    <a:pt x="3218" y="1537"/>
                  </a:lnTo>
                  <a:lnTo>
                    <a:pt x="3238" y="1477"/>
                  </a:lnTo>
                  <a:lnTo>
                    <a:pt x="3255" y="1422"/>
                  </a:lnTo>
                  <a:lnTo>
                    <a:pt x="3269" y="1371"/>
                  </a:lnTo>
                  <a:lnTo>
                    <a:pt x="3279" y="1327"/>
                  </a:lnTo>
                  <a:lnTo>
                    <a:pt x="3287" y="1265"/>
                  </a:lnTo>
                  <a:lnTo>
                    <a:pt x="3291" y="1208"/>
                  </a:lnTo>
                  <a:lnTo>
                    <a:pt x="3289" y="1155"/>
                  </a:lnTo>
                  <a:lnTo>
                    <a:pt x="3281" y="1106"/>
                  </a:lnTo>
                  <a:lnTo>
                    <a:pt x="3268" y="1061"/>
                  </a:lnTo>
                  <a:lnTo>
                    <a:pt x="3248" y="1020"/>
                  </a:lnTo>
                  <a:lnTo>
                    <a:pt x="3223" y="983"/>
                  </a:lnTo>
                  <a:lnTo>
                    <a:pt x="3194" y="951"/>
                  </a:lnTo>
                  <a:lnTo>
                    <a:pt x="3160" y="924"/>
                  </a:lnTo>
                  <a:lnTo>
                    <a:pt x="3122" y="900"/>
                  </a:lnTo>
                  <a:lnTo>
                    <a:pt x="3080" y="883"/>
                  </a:lnTo>
                  <a:lnTo>
                    <a:pt x="3033" y="868"/>
                  </a:lnTo>
                  <a:lnTo>
                    <a:pt x="2982" y="859"/>
                  </a:lnTo>
                  <a:lnTo>
                    <a:pt x="2927" y="854"/>
                  </a:lnTo>
                  <a:lnTo>
                    <a:pt x="2867" y="853"/>
                  </a:lnTo>
                  <a:close/>
                  <a:moveTo>
                    <a:pt x="752" y="0"/>
                  </a:moveTo>
                  <a:lnTo>
                    <a:pt x="3263" y="0"/>
                  </a:lnTo>
                  <a:lnTo>
                    <a:pt x="3338" y="2"/>
                  </a:lnTo>
                  <a:lnTo>
                    <a:pt x="3413" y="13"/>
                  </a:lnTo>
                  <a:lnTo>
                    <a:pt x="3483" y="31"/>
                  </a:lnTo>
                  <a:lnTo>
                    <a:pt x="3551" y="54"/>
                  </a:lnTo>
                  <a:lnTo>
                    <a:pt x="3616" y="85"/>
                  </a:lnTo>
                  <a:lnTo>
                    <a:pt x="3678" y="124"/>
                  </a:lnTo>
                  <a:lnTo>
                    <a:pt x="3737" y="168"/>
                  </a:lnTo>
                  <a:lnTo>
                    <a:pt x="3794" y="220"/>
                  </a:lnTo>
                  <a:lnTo>
                    <a:pt x="3846" y="277"/>
                  </a:lnTo>
                  <a:lnTo>
                    <a:pt x="3891" y="335"/>
                  </a:lnTo>
                  <a:lnTo>
                    <a:pt x="3930" y="398"/>
                  </a:lnTo>
                  <a:lnTo>
                    <a:pt x="3961" y="462"/>
                  </a:lnTo>
                  <a:lnTo>
                    <a:pt x="3984" y="530"/>
                  </a:lnTo>
                  <a:lnTo>
                    <a:pt x="4001" y="601"/>
                  </a:lnTo>
                  <a:lnTo>
                    <a:pt x="4011" y="674"/>
                  </a:lnTo>
                  <a:lnTo>
                    <a:pt x="4015" y="751"/>
                  </a:lnTo>
                  <a:lnTo>
                    <a:pt x="4015" y="3254"/>
                  </a:lnTo>
                  <a:lnTo>
                    <a:pt x="4011" y="3330"/>
                  </a:lnTo>
                  <a:lnTo>
                    <a:pt x="4001" y="3403"/>
                  </a:lnTo>
                  <a:lnTo>
                    <a:pt x="3984" y="3474"/>
                  </a:lnTo>
                  <a:lnTo>
                    <a:pt x="3961" y="3542"/>
                  </a:lnTo>
                  <a:lnTo>
                    <a:pt x="3930" y="3607"/>
                  </a:lnTo>
                  <a:lnTo>
                    <a:pt x="3891" y="3669"/>
                  </a:lnTo>
                  <a:lnTo>
                    <a:pt x="3846" y="3729"/>
                  </a:lnTo>
                  <a:lnTo>
                    <a:pt x="3794" y="3784"/>
                  </a:lnTo>
                  <a:lnTo>
                    <a:pt x="3737" y="3836"/>
                  </a:lnTo>
                  <a:lnTo>
                    <a:pt x="3678" y="3881"/>
                  </a:lnTo>
                  <a:lnTo>
                    <a:pt x="3616" y="3919"/>
                  </a:lnTo>
                  <a:lnTo>
                    <a:pt x="3551" y="3950"/>
                  </a:lnTo>
                  <a:lnTo>
                    <a:pt x="3483" y="3975"/>
                  </a:lnTo>
                  <a:lnTo>
                    <a:pt x="3413" y="3991"/>
                  </a:lnTo>
                  <a:lnTo>
                    <a:pt x="3338" y="4002"/>
                  </a:lnTo>
                  <a:lnTo>
                    <a:pt x="3263" y="4006"/>
                  </a:lnTo>
                  <a:lnTo>
                    <a:pt x="752" y="4006"/>
                  </a:lnTo>
                  <a:lnTo>
                    <a:pt x="677" y="4002"/>
                  </a:lnTo>
                  <a:lnTo>
                    <a:pt x="603" y="3991"/>
                  </a:lnTo>
                  <a:lnTo>
                    <a:pt x="533" y="3975"/>
                  </a:lnTo>
                  <a:lnTo>
                    <a:pt x="465" y="3950"/>
                  </a:lnTo>
                  <a:lnTo>
                    <a:pt x="399" y="3919"/>
                  </a:lnTo>
                  <a:lnTo>
                    <a:pt x="337" y="3881"/>
                  </a:lnTo>
                  <a:lnTo>
                    <a:pt x="277" y="3836"/>
                  </a:lnTo>
                  <a:lnTo>
                    <a:pt x="220" y="3784"/>
                  </a:lnTo>
                  <a:lnTo>
                    <a:pt x="170" y="3729"/>
                  </a:lnTo>
                  <a:lnTo>
                    <a:pt x="124" y="3669"/>
                  </a:lnTo>
                  <a:lnTo>
                    <a:pt x="87" y="3607"/>
                  </a:lnTo>
                  <a:lnTo>
                    <a:pt x="56" y="3542"/>
                  </a:lnTo>
                  <a:lnTo>
                    <a:pt x="31" y="3474"/>
                  </a:lnTo>
                  <a:lnTo>
                    <a:pt x="13" y="3403"/>
                  </a:lnTo>
                  <a:lnTo>
                    <a:pt x="3" y="3330"/>
                  </a:lnTo>
                  <a:lnTo>
                    <a:pt x="0" y="3254"/>
                  </a:lnTo>
                  <a:lnTo>
                    <a:pt x="0" y="2012"/>
                  </a:lnTo>
                  <a:lnTo>
                    <a:pt x="0" y="751"/>
                  </a:lnTo>
                  <a:lnTo>
                    <a:pt x="3" y="674"/>
                  </a:lnTo>
                  <a:lnTo>
                    <a:pt x="13" y="601"/>
                  </a:lnTo>
                  <a:lnTo>
                    <a:pt x="31" y="530"/>
                  </a:lnTo>
                  <a:lnTo>
                    <a:pt x="56" y="462"/>
                  </a:lnTo>
                  <a:lnTo>
                    <a:pt x="87" y="398"/>
                  </a:lnTo>
                  <a:lnTo>
                    <a:pt x="124" y="335"/>
                  </a:lnTo>
                  <a:lnTo>
                    <a:pt x="170" y="277"/>
                  </a:lnTo>
                  <a:lnTo>
                    <a:pt x="220" y="220"/>
                  </a:lnTo>
                  <a:lnTo>
                    <a:pt x="277" y="168"/>
                  </a:lnTo>
                  <a:lnTo>
                    <a:pt x="337" y="124"/>
                  </a:lnTo>
                  <a:lnTo>
                    <a:pt x="399" y="85"/>
                  </a:lnTo>
                  <a:lnTo>
                    <a:pt x="465" y="54"/>
                  </a:lnTo>
                  <a:lnTo>
                    <a:pt x="533" y="31"/>
                  </a:lnTo>
                  <a:lnTo>
                    <a:pt x="603" y="13"/>
                  </a:lnTo>
                  <a:lnTo>
                    <a:pt x="677" y="2"/>
                  </a:lnTo>
                  <a:lnTo>
                    <a:pt x="7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19"/>
            <p:cNvSpPr>
              <a:spLocks noEditPoints="1"/>
            </p:cNvSpPr>
            <p:nvPr/>
          </p:nvSpPr>
          <p:spPr bwMode="auto">
            <a:xfrm>
              <a:off x="11425716" y="1921762"/>
              <a:ext cx="452587" cy="452588"/>
            </a:xfrm>
            <a:custGeom>
              <a:avLst/>
              <a:gdLst>
                <a:gd name="T0" fmla="*/ 1521 w 3479"/>
                <a:gd name="T1" fmla="*/ 581 h 3479"/>
                <a:gd name="T2" fmla="*/ 1502 w 3479"/>
                <a:gd name="T3" fmla="*/ 676 h 3479"/>
                <a:gd name="T4" fmla="*/ 1474 w 3479"/>
                <a:gd name="T5" fmla="*/ 773 h 3479"/>
                <a:gd name="T6" fmla="*/ 1431 w 3479"/>
                <a:gd name="T7" fmla="*/ 866 h 3479"/>
                <a:gd name="T8" fmla="*/ 1365 w 3479"/>
                <a:gd name="T9" fmla="*/ 949 h 3479"/>
                <a:gd name="T10" fmla="*/ 1274 w 3479"/>
                <a:gd name="T11" fmla="*/ 1016 h 3479"/>
                <a:gd name="T12" fmla="*/ 1148 w 3479"/>
                <a:gd name="T13" fmla="*/ 1063 h 3479"/>
                <a:gd name="T14" fmla="*/ 1044 w 3479"/>
                <a:gd name="T15" fmla="*/ 1566 h 3479"/>
                <a:gd name="T16" fmla="*/ 1393 w 3479"/>
                <a:gd name="T17" fmla="*/ 2432 h 3479"/>
                <a:gd name="T18" fmla="*/ 1421 w 3479"/>
                <a:gd name="T19" fmla="*/ 2573 h 3479"/>
                <a:gd name="T20" fmla="*/ 1483 w 3479"/>
                <a:gd name="T21" fmla="*/ 2703 h 3479"/>
                <a:gd name="T22" fmla="*/ 1579 w 3479"/>
                <a:gd name="T23" fmla="*/ 2813 h 3479"/>
                <a:gd name="T24" fmla="*/ 1709 w 3479"/>
                <a:gd name="T25" fmla="*/ 2899 h 3479"/>
                <a:gd name="T26" fmla="*/ 1872 w 3479"/>
                <a:gd name="T27" fmla="*/ 2955 h 3479"/>
                <a:gd name="T28" fmla="*/ 2071 w 3479"/>
                <a:gd name="T29" fmla="*/ 2975 h 3479"/>
                <a:gd name="T30" fmla="*/ 2208 w 3479"/>
                <a:gd name="T31" fmla="*/ 2972 h 3479"/>
                <a:gd name="T32" fmla="*/ 2325 w 3479"/>
                <a:gd name="T33" fmla="*/ 2966 h 3479"/>
                <a:gd name="T34" fmla="*/ 2405 w 3479"/>
                <a:gd name="T35" fmla="*/ 2960 h 3479"/>
                <a:gd name="T36" fmla="*/ 2435 w 3479"/>
                <a:gd name="T37" fmla="*/ 2957 h 3479"/>
                <a:gd name="T38" fmla="*/ 2067 w 3479"/>
                <a:gd name="T39" fmla="*/ 2434 h 3479"/>
                <a:gd name="T40" fmla="*/ 1984 w 3479"/>
                <a:gd name="T41" fmla="*/ 2416 h 3479"/>
                <a:gd name="T42" fmla="*/ 1939 w 3479"/>
                <a:gd name="T43" fmla="*/ 2377 h 3479"/>
                <a:gd name="T44" fmla="*/ 1918 w 3479"/>
                <a:gd name="T45" fmla="*/ 2319 h 3479"/>
                <a:gd name="T46" fmla="*/ 1913 w 3479"/>
                <a:gd name="T47" fmla="*/ 2244 h 3479"/>
                <a:gd name="T48" fmla="*/ 2435 w 3479"/>
                <a:gd name="T49" fmla="*/ 1044 h 3479"/>
                <a:gd name="T50" fmla="*/ 1531 w 3479"/>
                <a:gd name="T51" fmla="*/ 522 h 3479"/>
                <a:gd name="T52" fmla="*/ 3177 w 3479"/>
                <a:gd name="T53" fmla="*/ 3 h 3479"/>
                <a:gd name="T54" fmla="*/ 3306 w 3479"/>
                <a:gd name="T55" fmla="*/ 47 h 3479"/>
                <a:gd name="T56" fmla="*/ 3406 w 3479"/>
                <a:gd name="T57" fmla="*/ 136 h 3479"/>
                <a:gd name="T58" fmla="*/ 3466 w 3479"/>
                <a:gd name="T59" fmla="*/ 256 h 3479"/>
                <a:gd name="T60" fmla="*/ 3479 w 3479"/>
                <a:gd name="T61" fmla="*/ 3131 h 3479"/>
                <a:gd name="T62" fmla="*/ 3452 w 3479"/>
                <a:gd name="T63" fmla="*/ 3266 h 3479"/>
                <a:gd name="T64" fmla="*/ 3377 w 3479"/>
                <a:gd name="T65" fmla="*/ 3377 h 3479"/>
                <a:gd name="T66" fmla="*/ 3266 w 3479"/>
                <a:gd name="T67" fmla="*/ 3452 h 3479"/>
                <a:gd name="T68" fmla="*/ 3131 w 3479"/>
                <a:gd name="T69" fmla="*/ 3479 h 3479"/>
                <a:gd name="T70" fmla="*/ 256 w 3479"/>
                <a:gd name="T71" fmla="*/ 3466 h 3479"/>
                <a:gd name="T72" fmla="*/ 136 w 3479"/>
                <a:gd name="T73" fmla="*/ 3406 h 3479"/>
                <a:gd name="T74" fmla="*/ 47 w 3479"/>
                <a:gd name="T75" fmla="*/ 3306 h 3479"/>
                <a:gd name="T76" fmla="*/ 3 w 3479"/>
                <a:gd name="T77" fmla="*/ 3177 h 3479"/>
                <a:gd name="T78" fmla="*/ 3 w 3479"/>
                <a:gd name="T79" fmla="*/ 302 h 3479"/>
                <a:gd name="T80" fmla="*/ 47 w 3479"/>
                <a:gd name="T81" fmla="*/ 173 h 3479"/>
                <a:gd name="T82" fmla="*/ 136 w 3479"/>
                <a:gd name="T83" fmla="*/ 73 h 3479"/>
                <a:gd name="T84" fmla="*/ 256 w 3479"/>
                <a:gd name="T85" fmla="*/ 13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79" h="3479">
                  <a:moveTo>
                    <a:pt x="1531" y="522"/>
                  </a:moveTo>
                  <a:lnTo>
                    <a:pt x="1525" y="550"/>
                  </a:lnTo>
                  <a:lnTo>
                    <a:pt x="1521" y="581"/>
                  </a:lnTo>
                  <a:lnTo>
                    <a:pt x="1515" y="611"/>
                  </a:lnTo>
                  <a:lnTo>
                    <a:pt x="1510" y="643"/>
                  </a:lnTo>
                  <a:lnTo>
                    <a:pt x="1502" y="676"/>
                  </a:lnTo>
                  <a:lnTo>
                    <a:pt x="1494" y="708"/>
                  </a:lnTo>
                  <a:lnTo>
                    <a:pt x="1485" y="740"/>
                  </a:lnTo>
                  <a:lnTo>
                    <a:pt x="1474" y="773"/>
                  </a:lnTo>
                  <a:lnTo>
                    <a:pt x="1461" y="804"/>
                  </a:lnTo>
                  <a:lnTo>
                    <a:pt x="1447" y="835"/>
                  </a:lnTo>
                  <a:lnTo>
                    <a:pt x="1431" y="866"/>
                  </a:lnTo>
                  <a:lnTo>
                    <a:pt x="1412" y="894"/>
                  </a:lnTo>
                  <a:lnTo>
                    <a:pt x="1389" y="922"/>
                  </a:lnTo>
                  <a:lnTo>
                    <a:pt x="1365" y="949"/>
                  </a:lnTo>
                  <a:lnTo>
                    <a:pt x="1338" y="973"/>
                  </a:lnTo>
                  <a:lnTo>
                    <a:pt x="1307" y="996"/>
                  </a:lnTo>
                  <a:lnTo>
                    <a:pt x="1274" y="1016"/>
                  </a:lnTo>
                  <a:lnTo>
                    <a:pt x="1236" y="1034"/>
                  </a:lnTo>
                  <a:lnTo>
                    <a:pt x="1194" y="1050"/>
                  </a:lnTo>
                  <a:lnTo>
                    <a:pt x="1148" y="1063"/>
                  </a:lnTo>
                  <a:lnTo>
                    <a:pt x="1099" y="1072"/>
                  </a:lnTo>
                  <a:lnTo>
                    <a:pt x="1044" y="1078"/>
                  </a:lnTo>
                  <a:lnTo>
                    <a:pt x="1044" y="1566"/>
                  </a:lnTo>
                  <a:lnTo>
                    <a:pt x="1392" y="1566"/>
                  </a:lnTo>
                  <a:lnTo>
                    <a:pt x="1392" y="2384"/>
                  </a:lnTo>
                  <a:lnTo>
                    <a:pt x="1393" y="2432"/>
                  </a:lnTo>
                  <a:lnTo>
                    <a:pt x="1399" y="2481"/>
                  </a:lnTo>
                  <a:lnTo>
                    <a:pt x="1408" y="2528"/>
                  </a:lnTo>
                  <a:lnTo>
                    <a:pt x="1421" y="2573"/>
                  </a:lnTo>
                  <a:lnTo>
                    <a:pt x="1438" y="2619"/>
                  </a:lnTo>
                  <a:lnTo>
                    <a:pt x="1459" y="2662"/>
                  </a:lnTo>
                  <a:lnTo>
                    <a:pt x="1483" y="2703"/>
                  </a:lnTo>
                  <a:lnTo>
                    <a:pt x="1512" y="2742"/>
                  </a:lnTo>
                  <a:lnTo>
                    <a:pt x="1543" y="2779"/>
                  </a:lnTo>
                  <a:lnTo>
                    <a:pt x="1579" y="2813"/>
                  </a:lnTo>
                  <a:lnTo>
                    <a:pt x="1619" y="2844"/>
                  </a:lnTo>
                  <a:lnTo>
                    <a:pt x="1663" y="2873"/>
                  </a:lnTo>
                  <a:lnTo>
                    <a:pt x="1709" y="2899"/>
                  </a:lnTo>
                  <a:lnTo>
                    <a:pt x="1760" y="2921"/>
                  </a:lnTo>
                  <a:lnTo>
                    <a:pt x="1814" y="2940"/>
                  </a:lnTo>
                  <a:lnTo>
                    <a:pt x="1872" y="2955"/>
                  </a:lnTo>
                  <a:lnTo>
                    <a:pt x="1935" y="2966"/>
                  </a:lnTo>
                  <a:lnTo>
                    <a:pt x="2001" y="2972"/>
                  </a:lnTo>
                  <a:lnTo>
                    <a:pt x="2071" y="2975"/>
                  </a:lnTo>
                  <a:lnTo>
                    <a:pt x="2117" y="2974"/>
                  </a:lnTo>
                  <a:lnTo>
                    <a:pt x="2163" y="2973"/>
                  </a:lnTo>
                  <a:lnTo>
                    <a:pt x="2208" y="2972"/>
                  </a:lnTo>
                  <a:lnTo>
                    <a:pt x="2250" y="2970"/>
                  </a:lnTo>
                  <a:lnTo>
                    <a:pt x="2289" y="2968"/>
                  </a:lnTo>
                  <a:lnTo>
                    <a:pt x="2325" y="2966"/>
                  </a:lnTo>
                  <a:lnTo>
                    <a:pt x="2356" y="2963"/>
                  </a:lnTo>
                  <a:lnTo>
                    <a:pt x="2383" y="2962"/>
                  </a:lnTo>
                  <a:lnTo>
                    <a:pt x="2405" y="2960"/>
                  </a:lnTo>
                  <a:lnTo>
                    <a:pt x="2422" y="2959"/>
                  </a:lnTo>
                  <a:lnTo>
                    <a:pt x="2431" y="2958"/>
                  </a:lnTo>
                  <a:lnTo>
                    <a:pt x="2435" y="2957"/>
                  </a:lnTo>
                  <a:lnTo>
                    <a:pt x="2435" y="2435"/>
                  </a:lnTo>
                  <a:lnTo>
                    <a:pt x="2105" y="2435"/>
                  </a:lnTo>
                  <a:lnTo>
                    <a:pt x="2067" y="2434"/>
                  </a:lnTo>
                  <a:lnTo>
                    <a:pt x="2035" y="2430"/>
                  </a:lnTo>
                  <a:lnTo>
                    <a:pt x="2007" y="2424"/>
                  </a:lnTo>
                  <a:lnTo>
                    <a:pt x="1984" y="2416"/>
                  </a:lnTo>
                  <a:lnTo>
                    <a:pt x="1965" y="2405"/>
                  </a:lnTo>
                  <a:lnTo>
                    <a:pt x="1950" y="2392"/>
                  </a:lnTo>
                  <a:lnTo>
                    <a:pt x="1939" y="2377"/>
                  </a:lnTo>
                  <a:lnTo>
                    <a:pt x="1929" y="2360"/>
                  </a:lnTo>
                  <a:lnTo>
                    <a:pt x="1923" y="2340"/>
                  </a:lnTo>
                  <a:lnTo>
                    <a:pt x="1918" y="2319"/>
                  </a:lnTo>
                  <a:lnTo>
                    <a:pt x="1916" y="2296"/>
                  </a:lnTo>
                  <a:lnTo>
                    <a:pt x="1915" y="2271"/>
                  </a:lnTo>
                  <a:lnTo>
                    <a:pt x="1913" y="2244"/>
                  </a:lnTo>
                  <a:lnTo>
                    <a:pt x="1913" y="1566"/>
                  </a:lnTo>
                  <a:lnTo>
                    <a:pt x="2435" y="1566"/>
                  </a:lnTo>
                  <a:lnTo>
                    <a:pt x="2435" y="1044"/>
                  </a:lnTo>
                  <a:lnTo>
                    <a:pt x="1913" y="1044"/>
                  </a:lnTo>
                  <a:lnTo>
                    <a:pt x="1913" y="522"/>
                  </a:lnTo>
                  <a:lnTo>
                    <a:pt x="1531" y="522"/>
                  </a:lnTo>
                  <a:close/>
                  <a:moveTo>
                    <a:pt x="348" y="0"/>
                  </a:moveTo>
                  <a:lnTo>
                    <a:pt x="3131" y="0"/>
                  </a:lnTo>
                  <a:lnTo>
                    <a:pt x="3177" y="3"/>
                  </a:lnTo>
                  <a:lnTo>
                    <a:pt x="3223" y="13"/>
                  </a:lnTo>
                  <a:lnTo>
                    <a:pt x="3266" y="27"/>
                  </a:lnTo>
                  <a:lnTo>
                    <a:pt x="3306" y="47"/>
                  </a:lnTo>
                  <a:lnTo>
                    <a:pt x="3343" y="73"/>
                  </a:lnTo>
                  <a:lnTo>
                    <a:pt x="3377" y="102"/>
                  </a:lnTo>
                  <a:lnTo>
                    <a:pt x="3406" y="136"/>
                  </a:lnTo>
                  <a:lnTo>
                    <a:pt x="3432" y="173"/>
                  </a:lnTo>
                  <a:lnTo>
                    <a:pt x="3452" y="213"/>
                  </a:lnTo>
                  <a:lnTo>
                    <a:pt x="3466" y="256"/>
                  </a:lnTo>
                  <a:lnTo>
                    <a:pt x="3476" y="302"/>
                  </a:lnTo>
                  <a:lnTo>
                    <a:pt x="3479" y="348"/>
                  </a:lnTo>
                  <a:lnTo>
                    <a:pt x="3479" y="3131"/>
                  </a:lnTo>
                  <a:lnTo>
                    <a:pt x="3476" y="3177"/>
                  </a:lnTo>
                  <a:lnTo>
                    <a:pt x="3466" y="3223"/>
                  </a:lnTo>
                  <a:lnTo>
                    <a:pt x="3452" y="3266"/>
                  </a:lnTo>
                  <a:lnTo>
                    <a:pt x="3432" y="3306"/>
                  </a:lnTo>
                  <a:lnTo>
                    <a:pt x="3406" y="3343"/>
                  </a:lnTo>
                  <a:lnTo>
                    <a:pt x="3377" y="3377"/>
                  </a:lnTo>
                  <a:lnTo>
                    <a:pt x="3343" y="3406"/>
                  </a:lnTo>
                  <a:lnTo>
                    <a:pt x="3306" y="3432"/>
                  </a:lnTo>
                  <a:lnTo>
                    <a:pt x="3266" y="3452"/>
                  </a:lnTo>
                  <a:lnTo>
                    <a:pt x="3223" y="3466"/>
                  </a:lnTo>
                  <a:lnTo>
                    <a:pt x="3177" y="3476"/>
                  </a:lnTo>
                  <a:lnTo>
                    <a:pt x="3131" y="3479"/>
                  </a:lnTo>
                  <a:lnTo>
                    <a:pt x="348" y="3479"/>
                  </a:lnTo>
                  <a:lnTo>
                    <a:pt x="302" y="3476"/>
                  </a:lnTo>
                  <a:lnTo>
                    <a:pt x="256" y="3466"/>
                  </a:lnTo>
                  <a:lnTo>
                    <a:pt x="213" y="3452"/>
                  </a:lnTo>
                  <a:lnTo>
                    <a:pt x="173" y="3432"/>
                  </a:lnTo>
                  <a:lnTo>
                    <a:pt x="136" y="3406"/>
                  </a:lnTo>
                  <a:lnTo>
                    <a:pt x="102" y="3377"/>
                  </a:lnTo>
                  <a:lnTo>
                    <a:pt x="73" y="3343"/>
                  </a:lnTo>
                  <a:lnTo>
                    <a:pt x="47" y="3306"/>
                  </a:lnTo>
                  <a:lnTo>
                    <a:pt x="27" y="3266"/>
                  </a:lnTo>
                  <a:lnTo>
                    <a:pt x="13" y="3223"/>
                  </a:lnTo>
                  <a:lnTo>
                    <a:pt x="3" y="3177"/>
                  </a:lnTo>
                  <a:lnTo>
                    <a:pt x="0" y="3131"/>
                  </a:lnTo>
                  <a:lnTo>
                    <a:pt x="0" y="348"/>
                  </a:lnTo>
                  <a:lnTo>
                    <a:pt x="3" y="302"/>
                  </a:lnTo>
                  <a:lnTo>
                    <a:pt x="13" y="256"/>
                  </a:lnTo>
                  <a:lnTo>
                    <a:pt x="27" y="213"/>
                  </a:lnTo>
                  <a:lnTo>
                    <a:pt x="47" y="173"/>
                  </a:lnTo>
                  <a:lnTo>
                    <a:pt x="73" y="136"/>
                  </a:lnTo>
                  <a:lnTo>
                    <a:pt x="102" y="102"/>
                  </a:lnTo>
                  <a:lnTo>
                    <a:pt x="136" y="73"/>
                  </a:lnTo>
                  <a:lnTo>
                    <a:pt x="173" y="47"/>
                  </a:lnTo>
                  <a:lnTo>
                    <a:pt x="213" y="27"/>
                  </a:lnTo>
                  <a:lnTo>
                    <a:pt x="256" y="13"/>
                  </a:lnTo>
                  <a:lnTo>
                    <a:pt x="302" y="3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11425716" y="577843"/>
              <a:ext cx="451741" cy="469505"/>
            </a:xfrm>
            <a:custGeom>
              <a:avLst/>
              <a:gdLst>
                <a:gd name="T0" fmla="*/ 2030 w 3208"/>
                <a:gd name="T1" fmla="*/ 749 h 3333"/>
                <a:gd name="T2" fmla="*/ 1921 w 3208"/>
                <a:gd name="T3" fmla="*/ 811 h 3333"/>
                <a:gd name="T4" fmla="*/ 1847 w 3208"/>
                <a:gd name="T5" fmla="*/ 913 h 3333"/>
                <a:gd name="T6" fmla="*/ 1819 w 3208"/>
                <a:gd name="T7" fmla="*/ 1044 h 3333"/>
                <a:gd name="T8" fmla="*/ 1021 w 3208"/>
                <a:gd name="T9" fmla="*/ 1370 h 3333"/>
                <a:gd name="T10" fmla="*/ 903 w 3208"/>
                <a:gd name="T11" fmla="*/ 1343 h 3333"/>
                <a:gd name="T12" fmla="*/ 778 w 3208"/>
                <a:gd name="T13" fmla="*/ 1372 h 3333"/>
                <a:gd name="T14" fmla="*/ 679 w 3208"/>
                <a:gd name="T15" fmla="*/ 1450 h 3333"/>
                <a:gd name="T16" fmla="*/ 620 w 3208"/>
                <a:gd name="T17" fmla="*/ 1563 h 3333"/>
                <a:gd name="T18" fmla="*/ 610 w 3208"/>
                <a:gd name="T19" fmla="*/ 1698 h 3333"/>
                <a:gd name="T20" fmla="*/ 654 w 3208"/>
                <a:gd name="T21" fmla="*/ 1819 h 3333"/>
                <a:gd name="T22" fmla="*/ 741 w 3208"/>
                <a:gd name="T23" fmla="*/ 1910 h 3333"/>
                <a:gd name="T24" fmla="*/ 859 w 3208"/>
                <a:gd name="T25" fmla="*/ 1955 h 3333"/>
                <a:gd name="T26" fmla="*/ 988 w 3208"/>
                <a:gd name="T27" fmla="*/ 1946 h 3333"/>
                <a:gd name="T28" fmla="*/ 1819 w 3208"/>
                <a:gd name="T29" fmla="*/ 2290 h 3333"/>
                <a:gd name="T30" fmla="*/ 1847 w 3208"/>
                <a:gd name="T31" fmla="*/ 2419 h 3333"/>
                <a:gd name="T32" fmla="*/ 1921 w 3208"/>
                <a:gd name="T33" fmla="*/ 2522 h 3333"/>
                <a:gd name="T34" fmla="*/ 2030 w 3208"/>
                <a:gd name="T35" fmla="*/ 2585 h 3333"/>
                <a:gd name="T36" fmla="*/ 2160 w 3208"/>
                <a:gd name="T37" fmla="*/ 2594 h 3333"/>
                <a:gd name="T38" fmla="*/ 2277 w 3208"/>
                <a:gd name="T39" fmla="*/ 2548 h 3333"/>
                <a:gd name="T40" fmla="*/ 2364 w 3208"/>
                <a:gd name="T41" fmla="*/ 2458 h 3333"/>
                <a:gd name="T42" fmla="*/ 2408 w 3208"/>
                <a:gd name="T43" fmla="*/ 2335 h 3333"/>
                <a:gd name="T44" fmla="*/ 2399 w 3208"/>
                <a:gd name="T45" fmla="*/ 2200 h 3333"/>
                <a:gd name="T46" fmla="*/ 2339 w 3208"/>
                <a:gd name="T47" fmla="*/ 2088 h 3333"/>
                <a:gd name="T48" fmla="*/ 2240 w 3208"/>
                <a:gd name="T49" fmla="*/ 2010 h 3333"/>
                <a:gd name="T50" fmla="*/ 2116 w 3208"/>
                <a:gd name="T51" fmla="*/ 1981 h 3333"/>
                <a:gd name="T52" fmla="*/ 2002 w 3208"/>
                <a:gd name="T53" fmla="*/ 2005 h 3333"/>
                <a:gd name="T54" fmla="*/ 1198 w 3208"/>
                <a:gd name="T55" fmla="*/ 1673 h 3333"/>
                <a:gd name="T56" fmla="*/ 1968 w 3208"/>
                <a:gd name="T57" fmla="*/ 1310 h 3333"/>
                <a:gd name="T58" fmla="*/ 2076 w 3208"/>
                <a:gd name="T59" fmla="*/ 1349 h 3333"/>
                <a:gd name="T60" fmla="*/ 2201 w 3208"/>
                <a:gd name="T61" fmla="*/ 1339 h 3333"/>
                <a:gd name="T62" fmla="*/ 2310 w 3208"/>
                <a:gd name="T63" fmla="*/ 1276 h 3333"/>
                <a:gd name="T64" fmla="*/ 2384 w 3208"/>
                <a:gd name="T65" fmla="*/ 1173 h 3333"/>
                <a:gd name="T66" fmla="*/ 2412 w 3208"/>
                <a:gd name="T67" fmla="*/ 1044 h 3333"/>
                <a:gd name="T68" fmla="*/ 2384 w 3208"/>
                <a:gd name="T69" fmla="*/ 913 h 3333"/>
                <a:gd name="T70" fmla="*/ 2310 w 3208"/>
                <a:gd name="T71" fmla="*/ 811 h 3333"/>
                <a:gd name="T72" fmla="*/ 2201 w 3208"/>
                <a:gd name="T73" fmla="*/ 749 h 3333"/>
                <a:gd name="T74" fmla="*/ 601 w 3208"/>
                <a:gd name="T75" fmla="*/ 0 h 3333"/>
                <a:gd name="T76" fmla="*/ 2727 w 3208"/>
                <a:gd name="T77" fmla="*/ 13 h 3333"/>
                <a:gd name="T78" fmla="*/ 2893 w 3208"/>
                <a:gd name="T79" fmla="*/ 75 h 3333"/>
                <a:gd name="T80" fmla="*/ 3032 w 3208"/>
                <a:gd name="T81" fmla="*/ 183 h 3333"/>
                <a:gd name="T82" fmla="*/ 3136 w 3208"/>
                <a:gd name="T83" fmla="*/ 327 h 3333"/>
                <a:gd name="T84" fmla="*/ 3196 w 3208"/>
                <a:gd name="T85" fmla="*/ 498 h 3333"/>
                <a:gd name="T86" fmla="*/ 3208 w 3208"/>
                <a:gd name="T87" fmla="*/ 2707 h 3333"/>
                <a:gd name="T88" fmla="*/ 3181 w 3208"/>
                <a:gd name="T89" fmla="*/ 2894 h 3333"/>
                <a:gd name="T90" fmla="*/ 3106 w 3208"/>
                <a:gd name="T91" fmla="*/ 3057 h 3333"/>
                <a:gd name="T92" fmla="*/ 2989 w 3208"/>
                <a:gd name="T93" fmla="*/ 3190 h 3333"/>
                <a:gd name="T94" fmla="*/ 2840 w 3208"/>
                <a:gd name="T95" fmla="*/ 3284 h 3333"/>
                <a:gd name="T96" fmla="*/ 2668 w 3208"/>
                <a:gd name="T97" fmla="*/ 3330 h 3333"/>
                <a:gd name="T98" fmla="*/ 539 w 3208"/>
                <a:gd name="T99" fmla="*/ 3330 h 3333"/>
                <a:gd name="T100" fmla="*/ 367 w 3208"/>
                <a:gd name="T101" fmla="*/ 3284 h 3333"/>
                <a:gd name="T102" fmla="*/ 219 w 3208"/>
                <a:gd name="T103" fmla="*/ 3190 h 3333"/>
                <a:gd name="T104" fmla="*/ 102 w 3208"/>
                <a:gd name="T105" fmla="*/ 3057 h 3333"/>
                <a:gd name="T106" fmla="*/ 27 w 3208"/>
                <a:gd name="T107" fmla="*/ 2894 h 3333"/>
                <a:gd name="T108" fmla="*/ 0 w 3208"/>
                <a:gd name="T109" fmla="*/ 2707 h 3333"/>
                <a:gd name="T110" fmla="*/ 12 w 3208"/>
                <a:gd name="T111" fmla="*/ 498 h 3333"/>
                <a:gd name="T112" fmla="*/ 72 w 3208"/>
                <a:gd name="T113" fmla="*/ 327 h 3333"/>
                <a:gd name="T114" fmla="*/ 175 w 3208"/>
                <a:gd name="T115" fmla="*/ 183 h 3333"/>
                <a:gd name="T116" fmla="*/ 315 w 3208"/>
                <a:gd name="T117" fmla="*/ 75 h 3333"/>
                <a:gd name="T118" fmla="*/ 480 w 3208"/>
                <a:gd name="T119" fmla="*/ 13 h 3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08" h="3333">
                  <a:moveTo>
                    <a:pt x="2115" y="736"/>
                  </a:moveTo>
                  <a:lnTo>
                    <a:pt x="2071" y="739"/>
                  </a:lnTo>
                  <a:lnTo>
                    <a:pt x="2030" y="749"/>
                  </a:lnTo>
                  <a:lnTo>
                    <a:pt x="1991" y="764"/>
                  </a:lnTo>
                  <a:lnTo>
                    <a:pt x="1954" y="785"/>
                  </a:lnTo>
                  <a:lnTo>
                    <a:pt x="1921" y="811"/>
                  </a:lnTo>
                  <a:lnTo>
                    <a:pt x="1892" y="842"/>
                  </a:lnTo>
                  <a:lnTo>
                    <a:pt x="1867" y="876"/>
                  </a:lnTo>
                  <a:lnTo>
                    <a:pt x="1847" y="913"/>
                  </a:lnTo>
                  <a:lnTo>
                    <a:pt x="1831" y="954"/>
                  </a:lnTo>
                  <a:lnTo>
                    <a:pt x="1823" y="998"/>
                  </a:lnTo>
                  <a:lnTo>
                    <a:pt x="1819" y="1044"/>
                  </a:lnTo>
                  <a:lnTo>
                    <a:pt x="1088" y="1410"/>
                  </a:lnTo>
                  <a:lnTo>
                    <a:pt x="1056" y="1387"/>
                  </a:lnTo>
                  <a:lnTo>
                    <a:pt x="1021" y="1370"/>
                  </a:lnTo>
                  <a:lnTo>
                    <a:pt x="984" y="1355"/>
                  </a:lnTo>
                  <a:lnTo>
                    <a:pt x="944" y="1346"/>
                  </a:lnTo>
                  <a:lnTo>
                    <a:pt x="903" y="1343"/>
                  </a:lnTo>
                  <a:lnTo>
                    <a:pt x="859" y="1346"/>
                  </a:lnTo>
                  <a:lnTo>
                    <a:pt x="817" y="1356"/>
                  </a:lnTo>
                  <a:lnTo>
                    <a:pt x="778" y="1372"/>
                  </a:lnTo>
                  <a:lnTo>
                    <a:pt x="741" y="1393"/>
                  </a:lnTo>
                  <a:lnTo>
                    <a:pt x="708" y="1419"/>
                  </a:lnTo>
                  <a:lnTo>
                    <a:pt x="679" y="1450"/>
                  </a:lnTo>
                  <a:lnTo>
                    <a:pt x="654" y="1484"/>
                  </a:lnTo>
                  <a:lnTo>
                    <a:pt x="635" y="1522"/>
                  </a:lnTo>
                  <a:lnTo>
                    <a:pt x="620" y="1563"/>
                  </a:lnTo>
                  <a:lnTo>
                    <a:pt x="610" y="1606"/>
                  </a:lnTo>
                  <a:lnTo>
                    <a:pt x="607" y="1652"/>
                  </a:lnTo>
                  <a:lnTo>
                    <a:pt x="610" y="1698"/>
                  </a:lnTo>
                  <a:lnTo>
                    <a:pt x="620" y="1741"/>
                  </a:lnTo>
                  <a:lnTo>
                    <a:pt x="635" y="1782"/>
                  </a:lnTo>
                  <a:lnTo>
                    <a:pt x="654" y="1819"/>
                  </a:lnTo>
                  <a:lnTo>
                    <a:pt x="679" y="1853"/>
                  </a:lnTo>
                  <a:lnTo>
                    <a:pt x="708" y="1883"/>
                  </a:lnTo>
                  <a:lnTo>
                    <a:pt x="741" y="1910"/>
                  </a:lnTo>
                  <a:lnTo>
                    <a:pt x="778" y="1931"/>
                  </a:lnTo>
                  <a:lnTo>
                    <a:pt x="817" y="1946"/>
                  </a:lnTo>
                  <a:lnTo>
                    <a:pt x="859" y="1955"/>
                  </a:lnTo>
                  <a:lnTo>
                    <a:pt x="903" y="1958"/>
                  </a:lnTo>
                  <a:lnTo>
                    <a:pt x="946" y="1955"/>
                  </a:lnTo>
                  <a:lnTo>
                    <a:pt x="988" y="1946"/>
                  </a:lnTo>
                  <a:lnTo>
                    <a:pt x="1027" y="1931"/>
                  </a:lnTo>
                  <a:lnTo>
                    <a:pt x="1063" y="1910"/>
                  </a:lnTo>
                  <a:lnTo>
                    <a:pt x="1819" y="2290"/>
                  </a:lnTo>
                  <a:lnTo>
                    <a:pt x="1823" y="2335"/>
                  </a:lnTo>
                  <a:lnTo>
                    <a:pt x="1832" y="2378"/>
                  </a:lnTo>
                  <a:lnTo>
                    <a:pt x="1847" y="2419"/>
                  </a:lnTo>
                  <a:lnTo>
                    <a:pt x="1867" y="2458"/>
                  </a:lnTo>
                  <a:lnTo>
                    <a:pt x="1892" y="2492"/>
                  </a:lnTo>
                  <a:lnTo>
                    <a:pt x="1921" y="2522"/>
                  </a:lnTo>
                  <a:lnTo>
                    <a:pt x="1954" y="2548"/>
                  </a:lnTo>
                  <a:lnTo>
                    <a:pt x="1991" y="2569"/>
                  </a:lnTo>
                  <a:lnTo>
                    <a:pt x="2030" y="2585"/>
                  </a:lnTo>
                  <a:lnTo>
                    <a:pt x="2071" y="2594"/>
                  </a:lnTo>
                  <a:lnTo>
                    <a:pt x="2116" y="2598"/>
                  </a:lnTo>
                  <a:lnTo>
                    <a:pt x="2160" y="2594"/>
                  </a:lnTo>
                  <a:lnTo>
                    <a:pt x="2201" y="2585"/>
                  </a:lnTo>
                  <a:lnTo>
                    <a:pt x="2240" y="2569"/>
                  </a:lnTo>
                  <a:lnTo>
                    <a:pt x="2277" y="2548"/>
                  </a:lnTo>
                  <a:lnTo>
                    <a:pt x="2310" y="2522"/>
                  </a:lnTo>
                  <a:lnTo>
                    <a:pt x="2339" y="2492"/>
                  </a:lnTo>
                  <a:lnTo>
                    <a:pt x="2364" y="2458"/>
                  </a:lnTo>
                  <a:lnTo>
                    <a:pt x="2384" y="2419"/>
                  </a:lnTo>
                  <a:lnTo>
                    <a:pt x="2399" y="2378"/>
                  </a:lnTo>
                  <a:lnTo>
                    <a:pt x="2408" y="2335"/>
                  </a:lnTo>
                  <a:lnTo>
                    <a:pt x="2412" y="2290"/>
                  </a:lnTo>
                  <a:lnTo>
                    <a:pt x="2408" y="2244"/>
                  </a:lnTo>
                  <a:lnTo>
                    <a:pt x="2399" y="2200"/>
                  </a:lnTo>
                  <a:lnTo>
                    <a:pt x="2384" y="2159"/>
                  </a:lnTo>
                  <a:lnTo>
                    <a:pt x="2364" y="2122"/>
                  </a:lnTo>
                  <a:lnTo>
                    <a:pt x="2339" y="2088"/>
                  </a:lnTo>
                  <a:lnTo>
                    <a:pt x="2310" y="2057"/>
                  </a:lnTo>
                  <a:lnTo>
                    <a:pt x="2277" y="2031"/>
                  </a:lnTo>
                  <a:lnTo>
                    <a:pt x="2240" y="2010"/>
                  </a:lnTo>
                  <a:lnTo>
                    <a:pt x="2201" y="1995"/>
                  </a:lnTo>
                  <a:lnTo>
                    <a:pt x="2160" y="1985"/>
                  </a:lnTo>
                  <a:lnTo>
                    <a:pt x="2116" y="1981"/>
                  </a:lnTo>
                  <a:lnTo>
                    <a:pt x="2076" y="1984"/>
                  </a:lnTo>
                  <a:lnTo>
                    <a:pt x="2037" y="1991"/>
                  </a:lnTo>
                  <a:lnTo>
                    <a:pt x="2002" y="2005"/>
                  </a:lnTo>
                  <a:lnTo>
                    <a:pt x="1968" y="2022"/>
                  </a:lnTo>
                  <a:lnTo>
                    <a:pt x="1937" y="2043"/>
                  </a:lnTo>
                  <a:lnTo>
                    <a:pt x="1198" y="1673"/>
                  </a:lnTo>
                  <a:lnTo>
                    <a:pt x="1199" y="1659"/>
                  </a:lnTo>
                  <a:lnTo>
                    <a:pt x="1936" y="1289"/>
                  </a:lnTo>
                  <a:lnTo>
                    <a:pt x="1968" y="1310"/>
                  </a:lnTo>
                  <a:lnTo>
                    <a:pt x="2001" y="1328"/>
                  </a:lnTo>
                  <a:lnTo>
                    <a:pt x="2037" y="1341"/>
                  </a:lnTo>
                  <a:lnTo>
                    <a:pt x="2076" y="1349"/>
                  </a:lnTo>
                  <a:lnTo>
                    <a:pt x="2115" y="1352"/>
                  </a:lnTo>
                  <a:lnTo>
                    <a:pt x="2159" y="1349"/>
                  </a:lnTo>
                  <a:lnTo>
                    <a:pt x="2201" y="1339"/>
                  </a:lnTo>
                  <a:lnTo>
                    <a:pt x="2240" y="1323"/>
                  </a:lnTo>
                  <a:lnTo>
                    <a:pt x="2277" y="1302"/>
                  </a:lnTo>
                  <a:lnTo>
                    <a:pt x="2310" y="1276"/>
                  </a:lnTo>
                  <a:lnTo>
                    <a:pt x="2338" y="1246"/>
                  </a:lnTo>
                  <a:lnTo>
                    <a:pt x="2364" y="1212"/>
                  </a:lnTo>
                  <a:lnTo>
                    <a:pt x="2384" y="1173"/>
                  </a:lnTo>
                  <a:lnTo>
                    <a:pt x="2399" y="1132"/>
                  </a:lnTo>
                  <a:lnTo>
                    <a:pt x="2408" y="1089"/>
                  </a:lnTo>
                  <a:lnTo>
                    <a:pt x="2412" y="1044"/>
                  </a:lnTo>
                  <a:lnTo>
                    <a:pt x="2408" y="998"/>
                  </a:lnTo>
                  <a:lnTo>
                    <a:pt x="2399" y="954"/>
                  </a:lnTo>
                  <a:lnTo>
                    <a:pt x="2384" y="913"/>
                  </a:lnTo>
                  <a:lnTo>
                    <a:pt x="2364" y="876"/>
                  </a:lnTo>
                  <a:lnTo>
                    <a:pt x="2338" y="842"/>
                  </a:lnTo>
                  <a:lnTo>
                    <a:pt x="2310" y="811"/>
                  </a:lnTo>
                  <a:lnTo>
                    <a:pt x="2277" y="785"/>
                  </a:lnTo>
                  <a:lnTo>
                    <a:pt x="2240" y="764"/>
                  </a:lnTo>
                  <a:lnTo>
                    <a:pt x="2201" y="749"/>
                  </a:lnTo>
                  <a:lnTo>
                    <a:pt x="2159" y="739"/>
                  </a:lnTo>
                  <a:lnTo>
                    <a:pt x="2115" y="736"/>
                  </a:lnTo>
                  <a:close/>
                  <a:moveTo>
                    <a:pt x="601" y="0"/>
                  </a:moveTo>
                  <a:lnTo>
                    <a:pt x="2606" y="0"/>
                  </a:lnTo>
                  <a:lnTo>
                    <a:pt x="2668" y="3"/>
                  </a:lnTo>
                  <a:lnTo>
                    <a:pt x="2727" y="13"/>
                  </a:lnTo>
                  <a:lnTo>
                    <a:pt x="2785" y="29"/>
                  </a:lnTo>
                  <a:lnTo>
                    <a:pt x="2840" y="50"/>
                  </a:lnTo>
                  <a:lnTo>
                    <a:pt x="2893" y="75"/>
                  </a:lnTo>
                  <a:lnTo>
                    <a:pt x="2943" y="107"/>
                  </a:lnTo>
                  <a:lnTo>
                    <a:pt x="2989" y="142"/>
                  </a:lnTo>
                  <a:lnTo>
                    <a:pt x="3032" y="183"/>
                  </a:lnTo>
                  <a:lnTo>
                    <a:pt x="3071" y="227"/>
                  </a:lnTo>
                  <a:lnTo>
                    <a:pt x="3106" y="275"/>
                  </a:lnTo>
                  <a:lnTo>
                    <a:pt x="3136" y="327"/>
                  </a:lnTo>
                  <a:lnTo>
                    <a:pt x="3161" y="381"/>
                  </a:lnTo>
                  <a:lnTo>
                    <a:pt x="3181" y="438"/>
                  </a:lnTo>
                  <a:lnTo>
                    <a:pt x="3196" y="498"/>
                  </a:lnTo>
                  <a:lnTo>
                    <a:pt x="3205" y="561"/>
                  </a:lnTo>
                  <a:lnTo>
                    <a:pt x="3208" y="624"/>
                  </a:lnTo>
                  <a:lnTo>
                    <a:pt x="3208" y="2707"/>
                  </a:lnTo>
                  <a:lnTo>
                    <a:pt x="3205" y="2771"/>
                  </a:lnTo>
                  <a:lnTo>
                    <a:pt x="3196" y="2833"/>
                  </a:lnTo>
                  <a:lnTo>
                    <a:pt x="3181" y="2894"/>
                  </a:lnTo>
                  <a:lnTo>
                    <a:pt x="3161" y="2951"/>
                  </a:lnTo>
                  <a:lnTo>
                    <a:pt x="3136" y="3005"/>
                  </a:lnTo>
                  <a:lnTo>
                    <a:pt x="3106" y="3057"/>
                  </a:lnTo>
                  <a:lnTo>
                    <a:pt x="3071" y="3106"/>
                  </a:lnTo>
                  <a:lnTo>
                    <a:pt x="3032" y="3150"/>
                  </a:lnTo>
                  <a:lnTo>
                    <a:pt x="2989" y="3190"/>
                  </a:lnTo>
                  <a:lnTo>
                    <a:pt x="2943" y="3226"/>
                  </a:lnTo>
                  <a:lnTo>
                    <a:pt x="2893" y="3257"/>
                  </a:lnTo>
                  <a:lnTo>
                    <a:pt x="2840" y="3284"/>
                  </a:lnTo>
                  <a:lnTo>
                    <a:pt x="2785" y="3305"/>
                  </a:lnTo>
                  <a:lnTo>
                    <a:pt x="2727" y="3320"/>
                  </a:lnTo>
                  <a:lnTo>
                    <a:pt x="2668" y="3330"/>
                  </a:lnTo>
                  <a:lnTo>
                    <a:pt x="2606" y="3333"/>
                  </a:lnTo>
                  <a:lnTo>
                    <a:pt x="601" y="3333"/>
                  </a:lnTo>
                  <a:lnTo>
                    <a:pt x="539" y="3330"/>
                  </a:lnTo>
                  <a:lnTo>
                    <a:pt x="480" y="3320"/>
                  </a:lnTo>
                  <a:lnTo>
                    <a:pt x="422" y="3305"/>
                  </a:lnTo>
                  <a:lnTo>
                    <a:pt x="367" y="3284"/>
                  </a:lnTo>
                  <a:lnTo>
                    <a:pt x="315" y="3257"/>
                  </a:lnTo>
                  <a:lnTo>
                    <a:pt x="265" y="3226"/>
                  </a:lnTo>
                  <a:lnTo>
                    <a:pt x="219" y="3190"/>
                  </a:lnTo>
                  <a:lnTo>
                    <a:pt x="175" y="3150"/>
                  </a:lnTo>
                  <a:lnTo>
                    <a:pt x="137" y="3106"/>
                  </a:lnTo>
                  <a:lnTo>
                    <a:pt x="102" y="3057"/>
                  </a:lnTo>
                  <a:lnTo>
                    <a:pt x="72" y="3005"/>
                  </a:lnTo>
                  <a:lnTo>
                    <a:pt x="47" y="2951"/>
                  </a:lnTo>
                  <a:lnTo>
                    <a:pt x="27" y="2894"/>
                  </a:lnTo>
                  <a:lnTo>
                    <a:pt x="12" y="2833"/>
                  </a:lnTo>
                  <a:lnTo>
                    <a:pt x="3" y="2771"/>
                  </a:lnTo>
                  <a:lnTo>
                    <a:pt x="0" y="2707"/>
                  </a:lnTo>
                  <a:lnTo>
                    <a:pt x="0" y="624"/>
                  </a:lnTo>
                  <a:lnTo>
                    <a:pt x="3" y="561"/>
                  </a:lnTo>
                  <a:lnTo>
                    <a:pt x="12" y="498"/>
                  </a:lnTo>
                  <a:lnTo>
                    <a:pt x="27" y="438"/>
                  </a:lnTo>
                  <a:lnTo>
                    <a:pt x="47" y="381"/>
                  </a:lnTo>
                  <a:lnTo>
                    <a:pt x="72" y="327"/>
                  </a:lnTo>
                  <a:lnTo>
                    <a:pt x="102" y="275"/>
                  </a:lnTo>
                  <a:lnTo>
                    <a:pt x="137" y="227"/>
                  </a:lnTo>
                  <a:lnTo>
                    <a:pt x="175" y="183"/>
                  </a:lnTo>
                  <a:lnTo>
                    <a:pt x="219" y="142"/>
                  </a:lnTo>
                  <a:lnTo>
                    <a:pt x="265" y="107"/>
                  </a:lnTo>
                  <a:lnTo>
                    <a:pt x="315" y="75"/>
                  </a:lnTo>
                  <a:lnTo>
                    <a:pt x="367" y="50"/>
                  </a:lnTo>
                  <a:lnTo>
                    <a:pt x="422" y="29"/>
                  </a:lnTo>
                  <a:lnTo>
                    <a:pt x="480" y="13"/>
                  </a:lnTo>
                  <a:lnTo>
                    <a:pt x="539" y="3"/>
                  </a:lnTo>
                  <a:lnTo>
                    <a:pt x="6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29"/>
            <p:cNvSpPr>
              <a:spLocks noEditPoints="1"/>
            </p:cNvSpPr>
            <p:nvPr/>
          </p:nvSpPr>
          <p:spPr bwMode="auto">
            <a:xfrm>
              <a:off x="11425716" y="2590106"/>
              <a:ext cx="451741" cy="450616"/>
            </a:xfrm>
            <a:custGeom>
              <a:avLst/>
              <a:gdLst>
                <a:gd name="T0" fmla="*/ 2447 w 4015"/>
                <a:gd name="T1" fmla="*/ 430 h 4006"/>
                <a:gd name="T2" fmla="*/ 2369 w 4015"/>
                <a:gd name="T3" fmla="*/ 491 h 4006"/>
                <a:gd name="T4" fmla="*/ 2343 w 4015"/>
                <a:gd name="T5" fmla="*/ 584 h 4006"/>
                <a:gd name="T6" fmla="*/ 2102 w 4015"/>
                <a:gd name="T7" fmla="*/ 1009 h 4006"/>
                <a:gd name="T8" fmla="*/ 1777 w 4015"/>
                <a:gd name="T9" fmla="*/ 1051 h 4006"/>
                <a:gd name="T10" fmla="*/ 1503 w 4015"/>
                <a:gd name="T11" fmla="*/ 1124 h 4006"/>
                <a:gd name="T12" fmla="*/ 1287 w 4015"/>
                <a:gd name="T13" fmla="*/ 1219 h 4006"/>
                <a:gd name="T14" fmla="*/ 1107 w 4015"/>
                <a:gd name="T15" fmla="*/ 1343 h 4006"/>
                <a:gd name="T16" fmla="*/ 942 w 4015"/>
                <a:gd name="T17" fmla="*/ 1515 h 4006"/>
                <a:gd name="T18" fmla="*/ 820 w 4015"/>
                <a:gd name="T19" fmla="*/ 1704 h 4006"/>
                <a:gd name="T20" fmla="*/ 739 w 4015"/>
                <a:gd name="T21" fmla="*/ 1924 h 4006"/>
                <a:gd name="T22" fmla="*/ 690 w 4015"/>
                <a:gd name="T23" fmla="*/ 2147 h 4006"/>
                <a:gd name="T24" fmla="*/ 670 w 4015"/>
                <a:gd name="T25" fmla="*/ 2402 h 4006"/>
                <a:gd name="T26" fmla="*/ 684 w 4015"/>
                <a:gd name="T27" fmla="*/ 2679 h 4006"/>
                <a:gd name="T28" fmla="*/ 760 w 4015"/>
                <a:gd name="T29" fmla="*/ 2954 h 4006"/>
                <a:gd name="T30" fmla="*/ 900 w 4015"/>
                <a:gd name="T31" fmla="*/ 3248 h 4006"/>
                <a:gd name="T32" fmla="*/ 1106 w 4015"/>
                <a:gd name="T33" fmla="*/ 3557 h 4006"/>
                <a:gd name="T34" fmla="*/ 1153 w 4015"/>
                <a:gd name="T35" fmla="*/ 3586 h 4006"/>
                <a:gd name="T36" fmla="*/ 1205 w 4015"/>
                <a:gd name="T37" fmla="*/ 3580 h 4006"/>
                <a:gd name="T38" fmla="*/ 1251 w 4015"/>
                <a:gd name="T39" fmla="*/ 3538 h 4006"/>
                <a:gd name="T40" fmla="*/ 1241 w 4015"/>
                <a:gd name="T41" fmla="*/ 3374 h 4006"/>
                <a:gd name="T42" fmla="*/ 1221 w 4015"/>
                <a:gd name="T43" fmla="*/ 3045 h 4006"/>
                <a:gd name="T44" fmla="*/ 1233 w 4015"/>
                <a:gd name="T45" fmla="*/ 2766 h 4006"/>
                <a:gd name="T46" fmla="*/ 1275 w 4015"/>
                <a:gd name="T47" fmla="*/ 2535 h 4006"/>
                <a:gd name="T48" fmla="*/ 1350 w 4015"/>
                <a:gd name="T49" fmla="*/ 2355 h 4006"/>
                <a:gd name="T50" fmla="*/ 1460 w 4015"/>
                <a:gd name="T51" fmla="*/ 2217 h 4006"/>
                <a:gd name="T52" fmla="*/ 1621 w 4015"/>
                <a:gd name="T53" fmla="*/ 2112 h 4006"/>
                <a:gd name="T54" fmla="*/ 1822 w 4015"/>
                <a:gd name="T55" fmla="*/ 2048 h 4006"/>
                <a:gd name="T56" fmla="*/ 2055 w 4015"/>
                <a:gd name="T57" fmla="*/ 2013 h 4006"/>
                <a:gd name="T58" fmla="*/ 2343 w 4015"/>
                <a:gd name="T59" fmla="*/ 2002 h 4006"/>
                <a:gd name="T60" fmla="*/ 2354 w 4015"/>
                <a:gd name="T61" fmla="*/ 2486 h 4006"/>
                <a:gd name="T62" fmla="*/ 2415 w 4015"/>
                <a:gd name="T63" fmla="*/ 2557 h 4006"/>
                <a:gd name="T64" fmla="*/ 2509 w 4015"/>
                <a:gd name="T65" fmla="*/ 2587 h 4006"/>
                <a:gd name="T66" fmla="*/ 2601 w 4015"/>
                <a:gd name="T67" fmla="*/ 2559 h 4006"/>
                <a:gd name="T68" fmla="*/ 3569 w 4015"/>
                <a:gd name="T69" fmla="*/ 1593 h 4006"/>
                <a:gd name="T70" fmla="*/ 3597 w 4015"/>
                <a:gd name="T71" fmla="*/ 1501 h 4006"/>
                <a:gd name="T72" fmla="*/ 3569 w 4015"/>
                <a:gd name="T73" fmla="*/ 1410 h 4006"/>
                <a:gd name="T74" fmla="*/ 2601 w 4015"/>
                <a:gd name="T75" fmla="*/ 443 h 4006"/>
                <a:gd name="T76" fmla="*/ 2513 w 4015"/>
                <a:gd name="T77" fmla="*/ 414 h 4006"/>
                <a:gd name="T78" fmla="*/ 3338 w 4015"/>
                <a:gd name="T79" fmla="*/ 2 h 4006"/>
                <a:gd name="T80" fmla="*/ 3551 w 4015"/>
                <a:gd name="T81" fmla="*/ 54 h 4006"/>
                <a:gd name="T82" fmla="*/ 3737 w 4015"/>
                <a:gd name="T83" fmla="*/ 168 h 4006"/>
                <a:gd name="T84" fmla="*/ 3891 w 4015"/>
                <a:gd name="T85" fmla="*/ 335 h 4006"/>
                <a:gd name="T86" fmla="*/ 3984 w 4015"/>
                <a:gd name="T87" fmla="*/ 530 h 4006"/>
                <a:gd name="T88" fmla="*/ 4015 w 4015"/>
                <a:gd name="T89" fmla="*/ 751 h 4006"/>
                <a:gd name="T90" fmla="*/ 4001 w 4015"/>
                <a:gd name="T91" fmla="*/ 3403 h 4006"/>
                <a:gd name="T92" fmla="*/ 3930 w 4015"/>
                <a:gd name="T93" fmla="*/ 3607 h 4006"/>
                <a:gd name="T94" fmla="*/ 3794 w 4015"/>
                <a:gd name="T95" fmla="*/ 3784 h 4006"/>
                <a:gd name="T96" fmla="*/ 3616 w 4015"/>
                <a:gd name="T97" fmla="*/ 3919 h 4006"/>
                <a:gd name="T98" fmla="*/ 3413 w 4015"/>
                <a:gd name="T99" fmla="*/ 3991 h 4006"/>
                <a:gd name="T100" fmla="*/ 752 w 4015"/>
                <a:gd name="T101" fmla="*/ 4006 h 4006"/>
                <a:gd name="T102" fmla="*/ 533 w 4015"/>
                <a:gd name="T103" fmla="*/ 3975 h 4006"/>
                <a:gd name="T104" fmla="*/ 337 w 4015"/>
                <a:gd name="T105" fmla="*/ 3881 h 4006"/>
                <a:gd name="T106" fmla="*/ 170 w 4015"/>
                <a:gd name="T107" fmla="*/ 3729 h 4006"/>
                <a:gd name="T108" fmla="*/ 56 w 4015"/>
                <a:gd name="T109" fmla="*/ 3542 h 4006"/>
                <a:gd name="T110" fmla="*/ 3 w 4015"/>
                <a:gd name="T111" fmla="*/ 3330 h 4006"/>
                <a:gd name="T112" fmla="*/ 0 w 4015"/>
                <a:gd name="T113" fmla="*/ 751 h 4006"/>
                <a:gd name="T114" fmla="*/ 31 w 4015"/>
                <a:gd name="T115" fmla="*/ 530 h 4006"/>
                <a:gd name="T116" fmla="*/ 124 w 4015"/>
                <a:gd name="T117" fmla="*/ 335 h 4006"/>
                <a:gd name="T118" fmla="*/ 277 w 4015"/>
                <a:gd name="T119" fmla="*/ 168 h 4006"/>
                <a:gd name="T120" fmla="*/ 465 w 4015"/>
                <a:gd name="T121" fmla="*/ 54 h 4006"/>
                <a:gd name="T122" fmla="*/ 677 w 4015"/>
                <a:gd name="T123" fmla="*/ 2 h 4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15" h="4006">
                  <a:moveTo>
                    <a:pt x="2513" y="414"/>
                  </a:moveTo>
                  <a:lnTo>
                    <a:pt x="2480" y="418"/>
                  </a:lnTo>
                  <a:lnTo>
                    <a:pt x="2447" y="430"/>
                  </a:lnTo>
                  <a:lnTo>
                    <a:pt x="2415" y="446"/>
                  </a:lnTo>
                  <a:lnTo>
                    <a:pt x="2389" y="466"/>
                  </a:lnTo>
                  <a:lnTo>
                    <a:pt x="2369" y="491"/>
                  </a:lnTo>
                  <a:lnTo>
                    <a:pt x="2354" y="518"/>
                  </a:lnTo>
                  <a:lnTo>
                    <a:pt x="2345" y="549"/>
                  </a:lnTo>
                  <a:lnTo>
                    <a:pt x="2343" y="584"/>
                  </a:lnTo>
                  <a:lnTo>
                    <a:pt x="2343" y="1000"/>
                  </a:lnTo>
                  <a:lnTo>
                    <a:pt x="2220" y="1003"/>
                  </a:lnTo>
                  <a:lnTo>
                    <a:pt x="2102" y="1009"/>
                  </a:lnTo>
                  <a:lnTo>
                    <a:pt x="1989" y="1019"/>
                  </a:lnTo>
                  <a:lnTo>
                    <a:pt x="1882" y="1034"/>
                  </a:lnTo>
                  <a:lnTo>
                    <a:pt x="1777" y="1051"/>
                  </a:lnTo>
                  <a:lnTo>
                    <a:pt x="1680" y="1073"/>
                  </a:lnTo>
                  <a:lnTo>
                    <a:pt x="1588" y="1097"/>
                  </a:lnTo>
                  <a:lnTo>
                    <a:pt x="1503" y="1124"/>
                  </a:lnTo>
                  <a:lnTo>
                    <a:pt x="1424" y="1153"/>
                  </a:lnTo>
                  <a:lnTo>
                    <a:pt x="1352" y="1185"/>
                  </a:lnTo>
                  <a:lnTo>
                    <a:pt x="1287" y="1219"/>
                  </a:lnTo>
                  <a:lnTo>
                    <a:pt x="1223" y="1258"/>
                  </a:lnTo>
                  <a:lnTo>
                    <a:pt x="1164" y="1298"/>
                  </a:lnTo>
                  <a:lnTo>
                    <a:pt x="1107" y="1343"/>
                  </a:lnTo>
                  <a:lnTo>
                    <a:pt x="1055" y="1391"/>
                  </a:lnTo>
                  <a:lnTo>
                    <a:pt x="995" y="1453"/>
                  </a:lnTo>
                  <a:lnTo>
                    <a:pt x="942" y="1515"/>
                  </a:lnTo>
                  <a:lnTo>
                    <a:pt x="895" y="1577"/>
                  </a:lnTo>
                  <a:lnTo>
                    <a:pt x="855" y="1640"/>
                  </a:lnTo>
                  <a:lnTo>
                    <a:pt x="820" y="1704"/>
                  </a:lnTo>
                  <a:lnTo>
                    <a:pt x="789" y="1773"/>
                  </a:lnTo>
                  <a:lnTo>
                    <a:pt x="762" y="1846"/>
                  </a:lnTo>
                  <a:lnTo>
                    <a:pt x="739" y="1924"/>
                  </a:lnTo>
                  <a:lnTo>
                    <a:pt x="719" y="2002"/>
                  </a:lnTo>
                  <a:lnTo>
                    <a:pt x="703" y="2076"/>
                  </a:lnTo>
                  <a:lnTo>
                    <a:pt x="690" y="2147"/>
                  </a:lnTo>
                  <a:lnTo>
                    <a:pt x="683" y="2215"/>
                  </a:lnTo>
                  <a:lnTo>
                    <a:pt x="675" y="2305"/>
                  </a:lnTo>
                  <a:lnTo>
                    <a:pt x="670" y="2402"/>
                  </a:lnTo>
                  <a:lnTo>
                    <a:pt x="669" y="2503"/>
                  </a:lnTo>
                  <a:lnTo>
                    <a:pt x="673" y="2590"/>
                  </a:lnTo>
                  <a:lnTo>
                    <a:pt x="684" y="2679"/>
                  </a:lnTo>
                  <a:lnTo>
                    <a:pt x="701" y="2769"/>
                  </a:lnTo>
                  <a:lnTo>
                    <a:pt x="727" y="2860"/>
                  </a:lnTo>
                  <a:lnTo>
                    <a:pt x="760" y="2954"/>
                  </a:lnTo>
                  <a:lnTo>
                    <a:pt x="799" y="3051"/>
                  </a:lnTo>
                  <a:lnTo>
                    <a:pt x="846" y="3149"/>
                  </a:lnTo>
                  <a:lnTo>
                    <a:pt x="900" y="3248"/>
                  </a:lnTo>
                  <a:lnTo>
                    <a:pt x="962" y="3349"/>
                  </a:lnTo>
                  <a:lnTo>
                    <a:pt x="1030" y="3452"/>
                  </a:lnTo>
                  <a:lnTo>
                    <a:pt x="1106" y="3557"/>
                  </a:lnTo>
                  <a:lnTo>
                    <a:pt x="1119" y="3570"/>
                  </a:lnTo>
                  <a:lnTo>
                    <a:pt x="1135" y="3580"/>
                  </a:lnTo>
                  <a:lnTo>
                    <a:pt x="1153" y="3586"/>
                  </a:lnTo>
                  <a:lnTo>
                    <a:pt x="1171" y="3588"/>
                  </a:lnTo>
                  <a:lnTo>
                    <a:pt x="1189" y="3586"/>
                  </a:lnTo>
                  <a:lnTo>
                    <a:pt x="1205" y="3580"/>
                  </a:lnTo>
                  <a:lnTo>
                    <a:pt x="1226" y="3569"/>
                  </a:lnTo>
                  <a:lnTo>
                    <a:pt x="1241" y="3555"/>
                  </a:lnTo>
                  <a:lnTo>
                    <a:pt x="1251" y="3538"/>
                  </a:lnTo>
                  <a:lnTo>
                    <a:pt x="1256" y="3517"/>
                  </a:lnTo>
                  <a:lnTo>
                    <a:pt x="1254" y="3494"/>
                  </a:lnTo>
                  <a:lnTo>
                    <a:pt x="1241" y="3374"/>
                  </a:lnTo>
                  <a:lnTo>
                    <a:pt x="1231" y="3259"/>
                  </a:lnTo>
                  <a:lnTo>
                    <a:pt x="1225" y="3150"/>
                  </a:lnTo>
                  <a:lnTo>
                    <a:pt x="1221" y="3045"/>
                  </a:lnTo>
                  <a:lnTo>
                    <a:pt x="1222" y="2947"/>
                  </a:lnTo>
                  <a:lnTo>
                    <a:pt x="1226" y="2853"/>
                  </a:lnTo>
                  <a:lnTo>
                    <a:pt x="1233" y="2766"/>
                  </a:lnTo>
                  <a:lnTo>
                    <a:pt x="1243" y="2684"/>
                  </a:lnTo>
                  <a:lnTo>
                    <a:pt x="1258" y="2607"/>
                  </a:lnTo>
                  <a:lnTo>
                    <a:pt x="1275" y="2535"/>
                  </a:lnTo>
                  <a:lnTo>
                    <a:pt x="1296" y="2470"/>
                  </a:lnTo>
                  <a:lnTo>
                    <a:pt x="1321" y="2409"/>
                  </a:lnTo>
                  <a:lnTo>
                    <a:pt x="1350" y="2355"/>
                  </a:lnTo>
                  <a:lnTo>
                    <a:pt x="1382" y="2305"/>
                  </a:lnTo>
                  <a:lnTo>
                    <a:pt x="1417" y="2261"/>
                  </a:lnTo>
                  <a:lnTo>
                    <a:pt x="1460" y="2217"/>
                  </a:lnTo>
                  <a:lnTo>
                    <a:pt x="1508" y="2178"/>
                  </a:lnTo>
                  <a:lnTo>
                    <a:pt x="1562" y="2143"/>
                  </a:lnTo>
                  <a:lnTo>
                    <a:pt x="1621" y="2112"/>
                  </a:lnTo>
                  <a:lnTo>
                    <a:pt x="1686" y="2086"/>
                  </a:lnTo>
                  <a:lnTo>
                    <a:pt x="1756" y="2064"/>
                  </a:lnTo>
                  <a:lnTo>
                    <a:pt x="1822" y="2048"/>
                  </a:lnTo>
                  <a:lnTo>
                    <a:pt x="1894" y="2033"/>
                  </a:lnTo>
                  <a:lnTo>
                    <a:pt x="1972" y="2022"/>
                  </a:lnTo>
                  <a:lnTo>
                    <a:pt x="2055" y="2013"/>
                  </a:lnTo>
                  <a:lnTo>
                    <a:pt x="2144" y="2007"/>
                  </a:lnTo>
                  <a:lnTo>
                    <a:pt x="2241" y="2003"/>
                  </a:lnTo>
                  <a:lnTo>
                    <a:pt x="2343" y="2002"/>
                  </a:lnTo>
                  <a:lnTo>
                    <a:pt x="2343" y="2420"/>
                  </a:lnTo>
                  <a:lnTo>
                    <a:pt x="2345" y="2455"/>
                  </a:lnTo>
                  <a:lnTo>
                    <a:pt x="2354" y="2486"/>
                  </a:lnTo>
                  <a:lnTo>
                    <a:pt x="2369" y="2513"/>
                  </a:lnTo>
                  <a:lnTo>
                    <a:pt x="2389" y="2536"/>
                  </a:lnTo>
                  <a:lnTo>
                    <a:pt x="2415" y="2557"/>
                  </a:lnTo>
                  <a:lnTo>
                    <a:pt x="2447" y="2574"/>
                  </a:lnTo>
                  <a:lnTo>
                    <a:pt x="2478" y="2583"/>
                  </a:lnTo>
                  <a:lnTo>
                    <a:pt x="2509" y="2587"/>
                  </a:lnTo>
                  <a:lnTo>
                    <a:pt x="2542" y="2583"/>
                  </a:lnTo>
                  <a:lnTo>
                    <a:pt x="2573" y="2574"/>
                  </a:lnTo>
                  <a:lnTo>
                    <a:pt x="2601" y="2559"/>
                  </a:lnTo>
                  <a:lnTo>
                    <a:pt x="2627" y="2536"/>
                  </a:lnTo>
                  <a:lnTo>
                    <a:pt x="3548" y="1619"/>
                  </a:lnTo>
                  <a:lnTo>
                    <a:pt x="3569" y="1593"/>
                  </a:lnTo>
                  <a:lnTo>
                    <a:pt x="3585" y="1564"/>
                  </a:lnTo>
                  <a:lnTo>
                    <a:pt x="3594" y="1535"/>
                  </a:lnTo>
                  <a:lnTo>
                    <a:pt x="3597" y="1501"/>
                  </a:lnTo>
                  <a:lnTo>
                    <a:pt x="3594" y="1469"/>
                  </a:lnTo>
                  <a:lnTo>
                    <a:pt x="3585" y="1438"/>
                  </a:lnTo>
                  <a:lnTo>
                    <a:pt x="3569" y="1410"/>
                  </a:lnTo>
                  <a:lnTo>
                    <a:pt x="3548" y="1384"/>
                  </a:lnTo>
                  <a:lnTo>
                    <a:pt x="2627" y="466"/>
                  </a:lnTo>
                  <a:lnTo>
                    <a:pt x="2601" y="443"/>
                  </a:lnTo>
                  <a:lnTo>
                    <a:pt x="2572" y="427"/>
                  </a:lnTo>
                  <a:lnTo>
                    <a:pt x="2542" y="417"/>
                  </a:lnTo>
                  <a:lnTo>
                    <a:pt x="2513" y="414"/>
                  </a:lnTo>
                  <a:close/>
                  <a:moveTo>
                    <a:pt x="752" y="0"/>
                  </a:moveTo>
                  <a:lnTo>
                    <a:pt x="3263" y="0"/>
                  </a:lnTo>
                  <a:lnTo>
                    <a:pt x="3338" y="2"/>
                  </a:lnTo>
                  <a:lnTo>
                    <a:pt x="3413" y="13"/>
                  </a:lnTo>
                  <a:lnTo>
                    <a:pt x="3483" y="31"/>
                  </a:lnTo>
                  <a:lnTo>
                    <a:pt x="3551" y="54"/>
                  </a:lnTo>
                  <a:lnTo>
                    <a:pt x="3616" y="85"/>
                  </a:lnTo>
                  <a:lnTo>
                    <a:pt x="3678" y="124"/>
                  </a:lnTo>
                  <a:lnTo>
                    <a:pt x="3737" y="168"/>
                  </a:lnTo>
                  <a:lnTo>
                    <a:pt x="3794" y="220"/>
                  </a:lnTo>
                  <a:lnTo>
                    <a:pt x="3846" y="277"/>
                  </a:lnTo>
                  <a:lnTo>
                    <a:pt x="3891" y="335"/>
                  </a:lnTo>
                  <a:lnTo>
                    <a:pt x="3930" y="398"/>
                  </a:lnTo>
                  <a:lnTo>
                    <a:pt x="3961" y="462"/>
                  </a:lnTo>
                  <a:lnTo>
                    <a:pt x="3984" y="530"/>
                  </a:lnTo>
                  <a:lnTo>
                    <a:pt x="4001" y="601"/>
                  </a:lnTo>
                  <a:lnTo>
                    <a:pt x="4011" y="674"/>
                  </a:lnTo>
                  <a:lnTo>
                    <a:pt x="4015" y="751"/>
                  </a:lnTo>
                  <a:lnTo>
                    <a:pt x="4015" y="3254"/>
                  </a:lnTo>
                  <a:lnTo>
                    <a:pt x="4011" y="3330"/>
                  </a:lnTo>
                  <a:lnTo>
                    <a:pt x="4001" y="3403"/>
                  </a:lnTo>
                  <a:lnTo>
                    <a:pt x="3984" y="3474"/>
                  </a:lnTo>
                  <a:lnTo>
                    <a:pt x="3961" y="3542"/>
                  </a:lnTo>
                  <a:lnTo>
                    <a:pt x="3930" y="3607"/>
                  </a:lnTo>
                  <a:lnTo>
                    <a:pt x="3891" y="3669"/>
                  </a:lnTo>
                  <a:lnTo>
                    <a:pt x="3846" y="3729"/>
                  </a:lnTo>
                  <a:lnTo>
                    <a:pt x="3794" y="3784"/>
                  </a:lnTo>
                  <a:lnTo>
                    <a:pt x="3737" y="3836"/>
                  </a:lnTo>
                  <a:lnTo>
                    <a:pt x="3678" y="3881"/>
                  </a:lnTo>
                  <a:lnTo>
                    <a:pt x="3616" y="3919"/>
                  </a:lnTo>
                  <a:lnTo>
                    <a:pt x="3551" y="3950"/>
                  </a:lnTo>
                  <a:lnTo>
                    <a:pt x="3483" y="3975"/>
                  </a:lnTo>
                  <a:lnTo>
                    <a:pt x="3413" y="3991"/>
                  </a:lnTo>
                  <a:lnTo>
                    <a:pt x="3338" y="4002"/>
                  </a:lnTo>
                  <a:lnTo>
                    <a:pt x="3263" y="4006"/>
                  </a:lnTo>
                  <a:lnTo>
                    <a:pt x="752" y="4006"/>
                  </a:lnTo>
                  <a:lnTo>
                    <a:pt x="677" y="4002"/>
                  </a:lnTo>
                  <a:lnTo>
                    <a:pt x="603" y="3991"/>
                  </a:lnTo>
                  <a:lnTo>
                    <a:pt x="533" y="3975"/>
                  </a:lnTo>
                  <a:lnTo>
                    <a:pt x="465" y="3950"/>
                  </a:lnTo>
                  <a:lnTo>
                    <a:pt x="399" y="3919"/>
                  </a:lnTo>
                  <a:lnTo>
                    <a:pt x="337" y="3881"/>
                  </a:lnTo>
                  <a:lnTo>
                    <a:pt x="277" y="3836"/>
                  </a:lnTo>
                  <a:lnTo>
                    <a:pt x="220" y="3784"/>
                  </a:lnTo>
                  <a:lnTo>
                    <a:pt x="170" y="3729"/>
                  </a:lnTo>
                  <a:lnTo>
                    <a:pt x="124" y="3669"/>
                  </a:lnTo>
                  <a:lnTo>
                    <a:pt x="87" y="3607"/>
                  </a:lnTo>
                  <a:lnTo>
                    <a:pt x="56" y="3542"/>
                  </a:lnTo>
                  <a:lnTo>
                    <a:pt x="31" y="3474"/>
                  </a:lnTo>
                  <a:lnTo>
                    <a:pt x="13" y="3403"/>
                  </a:lnTo>
                  <a:lnTo>
                    <a:pt x="3" y="3330"/>
                  </a:lnTo>
                  <a:lnTo>
                    <a:pt x="0" y="3254"/>
                  </a:lnTo>
                  <a:lnTo>
                    <a:pt x="0" y="2012"/>
                  </a:lnTo>
                  <a:lnTo>
                    <a:pt x="0" y="751"/>
                  </a:lnTo>
                  <a:lnTo>
                    <a:pt x="3" y="674"/>
                  </a:lnTo>
                  <a:lnTo>
                    <a:pt x="13" y="601"/>
                  </a:lnTo>
                  <a:lnTo>
                    <a:pt x="31" y="530"/>
                  </a:lnTo>
                  <a:lnTo>
                    <a:pt x="56" y="462"/>
                  </a:lnTo>
                  <a:lnTo>
                    <a:pt x="87" y="398"/>
                  </a:lnTo>
                  <a:lnTo>
                    <a:pt x="124" y="335"/>
                  </a:lnTo>
                  <a:lnTo>
                    <a:pt x="170" y="277"/>
                  </a:lnTo>
                  <a:lnTo>
                    <a:pt x="220" y="220"/>
                  </a:lnTo>
                  <a:lnTo>
                    <a:pt x="277" y="168"/>
                  </a:lnTo>
                  <a:lnTo>
                    <a:pt x="337" y="124"/>
                  </a:lnTo>
                  <a:lnTo>
                    <a:pt x="399" y="85"/>
                  </a:lnTo>
                  <a:lnTo>
                    <a:pt x="465" y="54"/>
                  </a:lnTo>
                  <a:lnTo>
                    <a:pt x="533" y="31"/>
                  </a:lnTo>
                  <a:lnTo>
                    <a:pt x="603" y="13"/>
                  </a:lnTo>
                  <a:lnTo>
                    <a:pt x="677" y="2"/>
                  </a:lnTo>
                  <a:lnTo>
                    <a:pt x="7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1BD32D1-96F4-4458-962A-6EA3ADF671FB}"/>
              </a:ext>
            </a:extLst>
          </p:cNvPr>
          <p:cNvSpPr txBox="1"/>
          <p:nvPr/>
        </p:nvSpPr>
        <p:spPr>
          <a:xfrm>
            <a:off x="3261816" y="1169599"/>
            <a:ext cx="4612942" cy="369332"/>
          </a:xfrm>
          <a:prstGeom prst="rect">
            <a:avLst/>
          </a:prstGeom>
          <a:solidFill>
            <a:schemeClr val="accent6">
              <a:alpha val="21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ko-KR" dirty="0">
                <a:solidFill>
                  <a:schemeClr val="bg1"/>
                </a:solidFill>
              </a:rPr>
              <a:t>하지만 어른들은 아이들처럼 날지 못해요</a:t>
            </a:r>
            <a:r>
              <a:rPr lang="en-US" altLang="ko-KR" dirty="0">
                <a:solidFill>
                  <a:schemeClr val="bg1"/>
                </a:solidFill>
              </a:rPr>
              <a:t>!</a:t>
            </a:r>
            <a:endParaRPr lang="ko-KR" altLang="ko-KR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8ECEA4-ACF9-45D7-B429-EC8AA05206E8}"/>
              </a:ext>
            </a:extLst>
          </p:cNvPr>
          <p:cNvSpPr txBox="1"/>
          <p:nvPr/>
        </p:nvSpPr>
        <p:spPr>
          <a:xfrm>
            <a:off x="3261815" y="3831286"/>
            <a:ext cx="5829175" cy="369332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ko-KR" dirty="0">
                <a:solidFill>
                  <a:schemeClr val="bg1"/>
                </a:solidFill>
              </a:rPr>
              <a:t>하지만 그들이 불행해 보이나요</a:t>
            </a:r>
            <a:r>
              <a:rPr lang="en-US" altLang="ko-KR" dirty="0">
                <a:solidFill>
                  <a:schemeClr val="bg1"/>
                </a:solidFill>
              </a:rPr>
              <a:t>? </a:t>
            </a:r>
            <a:r>
              <a:rPr lang="ko-KR" altLang="ko-KR" dirty="0">
                <a:solidFill>
                  <a:schemeClr val="bg1"/>
                </a:solidFill>
              </a:rPr>
              <a:t>웬디를 생각해봐요</a:t>
            </a:r>
            <a:r>
              <a:rPr lang="en-US" altLang="ko-KR" dirty="0"/>
              <a:t>.</a:t>
            </a:r>
            <a:endParaRPr lang="ko-KR" altLang="ko-KR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BB089C7C-1287-4C33-B8F5-36843417EC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" t="1504" r="50000" b="7822"/>
          <a:stretch/>
        </p:blipFill>
        <p:spPr>
          <a:xfrm>
            <a:off x="648071" y="897104"/>
            <a:ext cx="2093992" cy="2586771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874AFBF7-AFA6-427E-B20A-248B6C897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701" y="3620298"/>
            <a:ext cx="2082821" cy="251931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B27F068-795B-42C0-8377-5A78F5935AF5}"/>
              </a:ext>
            </a:extLst>
          </p:cNvPr>
          <p:cNvSpPr txBox="1"/>
          <p:nvPr/>
        </p:nvSpPr>
        <p:spPr>
          <a:xfrm>
            <a:off x="3261816" y="2005823"/>
            <a:ext cx="4053384" cy="923330"/>
          </a:xfrm>
          <a:prstGeom prst="rect">
            <a:avLst/>
          </a:prstGeom>
          <a:solidFill>
            <a:schemeClr val="accent6">
              <a:alpha val="21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ko-KR" dirty="0">
                <a:solidFill>
                  <a:schemeClr val="bg1"/>
                </a:solidFill>
              </a:rPr>
              <a:t>아뇨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ko-KR" dirty="0">
                <a:solidFill>
                  <a:schemeClr val="bg1"/>
                </a:solidFill>
              </a:rPr>
              <a:t>행복해 보였어요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</a:p>
          <a:p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ko-KR" dirty="0">
                <a:solidFill>
                  <a:schemeClr val="bg1"/>
                </a:solidFill>
              </a:rPr>
              <a:t>웬디는 딸을 보며 웃고 있었어요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  <a:endParaRPr lang="ko-KR" altLang="ko-KR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6FE3092-BEDD-45C1-AEE5-123B0F71A2F4}"/>
              </a:ext>
            </a:extLst>
          </p:cNvPr>
          <p:cNvSpPr txBox="1"/>
          <p:nvPr/>
        </p:nvSpPr>
        <p:spPr>
          <a:xfrm>
            <a:off x="3261815" y="4581214"/>
            <a:ext cx="5829176" cy="369332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ko-KR" dirty="0">
                <a:solidFill>
                  <a:schemeClr val="bg1"/>
                </a:solidFill>
              </a:rPr>
              <a:t>아니면 날지 못하는 웬디가 못나 보였나요</a:t>
            </a:r>
            <a:r>
              <a:rPr lang="en-US" altLang="ko-KR" dirty="0">
                <a:solidFill>
                  <a:schemeClr val="bg1"/>
                </a:solidFill>
              </a:rPr>
              <a:t>?</a:t>
            </a:r>
            <a:endParaRPr lang="ko-KR" altLang="ko-KR" dirty="0">
              <a:solidFill>
                <a:schemeClr val="bg1"/>
              </a:solidFill>
            </a:endParaRPr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940BF3A5-D35E-4166-949D-72FE4EAA8E4A}"/>
              </a:ext>
            </a:extLst>
          </p:cNvPr>
          <p:cNvSpPr/>
          <p:nvPr/>
        </p:nvSpPr>
        <p:spPr>
          <a:xfrm>
            <a:off x="4516444" y="6514024"/>
            <a:ext cx="144000" cy="14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aphicFrame>
        <p:nvGraphicFramePr>
          <p:cNvPr id="35" name="표 34">
            <a:extLst>
              <a:ext uri="{FF2B5EF4-FFF2-40B4-BE49-F238E27FC236}">
                <a16:creationId xmlns:a16="http://schemas.microsoft.com/office/drawing/2014/main" id="{6A89DA1F-F6E7-445B-8366-C5C7FB47B1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789559"/>
              </p:ext>
            </p:extLst>
          </p:nvPr>
        </p:nvGraphicFramePr>
        <p:xfrm>
          <a:off x="1446663" y="6540304"/>
          <a:ext cx="3059900" cy="9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59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59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59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59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59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59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599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2000"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93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-2" y="6328229"/>
            <a:ext cx="12192001" cy="529771"/>
          </a:xfrm>
          <a:prstGeom prst="rect">
            <a:avLst/>
          </a:prstGeom>
          <a:solidFill>
            <a:srgbClr val="23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/>
          </p:nvPr>
        </p:nvGraphicFramePr>
        <p:xfrm>
          <a:off x="625248" y="6540304"/>
          <a:ext cx="8963730" cy="9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2000"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모서리가 둥근 직사각형 12"/>
          <p:cNvSpPr/>
          <p:nvPr/>
        </p:nvSpPr>
        <p:spPr>
          <a:xfrm>
            <a:off x="152852" y="6430282"/>
            <a:ext cx="324000" cy="3240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rtlCol="0" anchor="ctr"/>
          <a:lstStyle/>
          <a:p>
            <a:pPr algn="ctr"/>
            <a:r>
              <a:rPr lang="ko-KR" altLang="en-US" sz="1400" dirty="0">
                <a:solidFill>
                  <a:prstClr val="white"/>
                </a:solidFill>
              </a:rPr>
              <a:t>▶</a:t>
            </a:r>
          </a:p>
        </p:txBody>
      </p:sp>
      <p:grpSp>
        <p:nvGrpSpPr>
          <p:cNvPr id="18" name="Group 4"/>
          <p:cNvGrpSpPr>
            <a:grpSpLocks noChangeAspect="1"/>
          </p:cNvGrpSpPr>
          <p:nvPr/>
        </p:nvGrpSpPr>
        <p:grpSpPr bwMode="auto">
          <a:xfrm>
            <a:off x="9938812" y="6483227"/>
            <a:ext cx="260857" cy="222903"/>
            <a:chOff x="3813" y="2796"/>
            <a:chExt cx="866" cy="740"/>
          </a:xfrm>
          <a:solidFill>
            <a:srgbClr val="F6F6F6"/>
          </a:solidFill>
        </p:grpSpPr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3813" y="2850"/>
              <a:ext cx="400" cy="632"/>
            </a:xfrm>
            <a:custGeom>
              <a:avLst/>
              <a:gdLst>
                <a:gd name="T0" fmla="*/ 1465 w 1599"/>
                <a:gd name="T1" fmla="*/ 0 h 2529"/>
                <a:gd name="T2" fmla="*/ 1491 w 1599"/>
                <a:gd name="T3" fmla="*/ 2 h 2529"/>
                <a:gd name="T4" fmla="*/ 1515 w 1599"/>
                <a:gd name="T5" fmla="*/ 9 h 2529"/>
                <a:gd name="T6" fmla="*/ 1538 w 1599"/>
                <a:gd name="T7" fmla="*/ 22 h 2529"/>
                <a:gd name="T8" fmla="*/ 1559 w 1599"/>
                <a:gd name="T9" fmla="*/ 39 h 2529"/>
                <a:gd name="T10" fmla="*/ 1575 w 1599"/>
                <a:gd name="T11" fmla="*/ 60 h 2529"/>
                <a:gd name="T12" fmla="*/ 1588 w 1599"/>
                <a:gd name="T13" fmla="*/ 82 h 2529"/>
                <a:gd name="T14" fmla="*/ 1596 w 1599"/>
                <a:gd name="T15" fmla="*/ 106 h 2529"/>
                <a:gd name="T16" fmla="*/ 1599 w 1599"/>
                <a:gd name="T17" fmla="*/ 132 h 2529"/>
                <a:gd name="T18" fmla="*/ 1599 w 1599"/>
                <a:gd name="T19" fmla="*/ 2396 h 2529"/>
                <a:gd name="T20" fmla="*/ 1596 w 1599"/>
                <a:gd name="T21" fmla="*/ 2423 h 2529"/>
                <a:gd name="T22" fmla="*/ 1588 w 1599"/>
                <a:gd name="T23" fmla="*/ 2447 h 2529"/>
                <a:gd name="T24" fmla="*/ 1575 w 1599"/>
                <a:gd name="T25" fmla="*/ 2469 h 2529"/>
                <a:gd name="T26" fmla="*/ 1559 w 1599"/>
                <a:gd name="T27" fmla="*/ 2490 h 2529"/>
                <a:gd name="T28" fmla="*/ 1538 w 1599"/>
                <a:gd name="T29" fmla="*/ 2507 h 2529"/>
                <a:gd name="T30" fmla="*/ 1515 w 1599"/>
                <a:gd name="T31" fmla="*/ 2520 h 2529"/>
                <a:gd name="T32" fmla="*/ 1491 w 1599"/>
                <a:gd name="T33" fmla="*/ 2527 h 2529"/>
                <a:gd name="T34" fmla="*/ 1465 w 1599"/>
                <a:gd name="T35" fmla="*/ 2529 h 2529"/>
                <a:gd name="T36" fmla="*/ 1438 w 1599"/>
                <a:gd name="T37" fmla="*/ 2527 h 2529"/>
                <a:gd name="T38" fmla="*/ 1414 w 1599"/>
                <a:gd name="T39" fmla="*/ 2520 h 2529"/>
                <a:gd name="T40" fmla="*/ 1392 w 1599"/>
                <a:gd name="T41" fmla="*/ 2507 h 2529"/>
                <a:gd name="T42" fmla="*/ 1371 w 1599"/>
                <a:gd name="T43" fmla="*/ 2490 h 2529"/>
                <a:gd name="T44" fmla="*/ 678 w 1599"/>
                <a:gd name="T45" fmla="*/ 1797 h 2529"/>
                <a:gd name="T46" fmla="*/ 133 w 1599"/>
                <a:gd name="T47" fmla="*/ 1797 h 2529"/>
                <a:gd name="T48" fmla="*/ 108 w 1599"/>
                <a:gd name="T49" fmla="*/ 1795 h 2529"/>
                <a:gd name="T50" fmla="*/ 82 w 1599"/>
                <a:gd name="T51" fmla="*/ 1787 h 2529"/>
                <a:gd name="T52" fmla="*/ 60 w 1599"/>
                <a:gd name="T53" fmla="*/ 1775 h 2529"/>
                <a:gd name="T54" fmla="*/ 39 w 1599"/>
                <a:gd name="T55" fmla="*/ 1757 h 2529"/>
                <a:gd name="T56" fmla="*/ 22 w 1599"/>
                <a:gd name="T57" fmla="*/ 1737 h 2529"/>
                <a:gd name="T58" fmla="*/ 9 w 1599"/>
                <a:gd name="T59" fmla="*/ 1714 h 2529"/>
                <a:gd name="T60" fmla="*/ 2 w 1599"/>
                <a:gd name="T61" fmla="*/ 1690 h 2529"/>
                <a:gd name="T62" fmla="*/ 0 w 1599"/>
                <a:gd name="T63" fmla="*/ 1665 h 2529"/>
                <a:gd name="T64" fmla="*/ 0 w 1599"/>
                <a:gd name="T65" fmla="*/ 1272 h 2529"/>
                <a:gd name="T66" fmla="*/ 0 w 1599"/>
                <a:gd name="T67" fmla="*/ 865 h 2529"/>
                <a:gd name="T68" fmla="*/ 2 w 1599"/>
                <a:gd name="T69" fmla="*/ 839 h 2529"/>
                <a:gd name="T70" fmla="*/ 9 w 1599"/>
                <a:gd name="T71" fmla="*/ 815 h 2529"/>
                <a:gd name="T72" fmla="*/ 22 w 1599"/>
                <a:gd name="T73" fmla="*/ 793 h 2529"/>
                <a:gd name="T74" fmla="*/ 39 w 1599"/>
                <a:gd name="T75" fmla="*/ 771 h 2529"/>
                <a:gd name="T76" fmla="*/ 60 w 1599"/>
                <a:gd name="T77" fmla="*/ 755 h 2529"/>
                <a:gd name="T78" fmla="*/ 82 w 1599"/>
                <a:gd name="T79" fmla="*/ 742 h 2529"/>
                <a:gd name="T80" fmla="*/ 108 w 1599"/>
                <a:gd name="T81" fmla="*/ 735 h 2529"/>
                <a:gd name="T82" fmla="*/ 133 w 1599"/>
                <a:gd name="T83" fmla="*/ 732 h 2529"/>
                <a:gd name="T84" fmla="*/ 678 w 1599"/>
                <a:gd name="T85" fmla="*/ 732 h 2529"/>
                <a:gd name="T86" fmla="*/ 1371 w 1599"/>
                <a:gd name="T87" fmla="*/ 39 h 2529"/>
                <a:gd name="T88" fmla="*/ 1392 w 1599"/>
                <a:gd name="T89" fmla="*/ 22 h 2529"/>
                <a:gd name="T90" fmla="*/ 1414 w 1599"/>
                <a:gd name="T91" fmla="*/ 9 h 2529"/>
                <a:gd name="T92" fmla="*/ 1438 w 1599"/>
                <a:gd name="T93" fmla="*/ 2 h 2529"/>
                <a:gd name="T94" fmla="*/ 1465 w 1599"/>
                <a:gd name="T95" fmla="*/ 0 h 2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99" h="2529">
                  <a:moveTo>
                    <a:pt x="1465" y="0"/>
                  </a:moveTo>
                  <a:lnTo>
                    <a:pt x="1491" y="2"/>
                  </a:lnTo>
                  <a:lnTo>
                    <a:pt x="1515" y="9"/>
                  </a:lnTo>
                  <a:lnTo>
                    <a:pt x="1538" y="22"/>
                  </a:lnTo>
                  <a:lnTo>
                    <a:pt x="1559" y="39"/>
                  </a:lnTo>
                  <a:lnTo>
                    <a:pt x="1575" y="60"/>
                  </a:lnTo>
                  <a:lnTo>
                    <a:pt x="1588" y="82"/>
                  </a:lnTo>
                  <a:lnTo>
                    <a:pt x="1596" y="106"/>
                  </a:lnTo>
                  <a:lnTo>
                    <a:pt x="1599" y="132"/>
                  </a:lnTo>
                  <a:lnTo>
                    <a:pt x="1599" y="2396"/>
                  </a:lnTo>
                  <a:lnTo>
                    <a:pt x="1596" y="2423"/>
                  </a:lnTo>
                  <a:lnTo>
                    <a:pt x="1588" y="2447"/>
                  </a:lnTo>
                  <a:lnTo>
                    <a:pt x="1575" y="2469"/>
                  </a:lnTo>
                  <a:lnTo>
                    <a:pt x="1559" y="2490"/>
                  </a:lnTo>
                  <a:lnTo>
                    <a:pt x="1538" y="2507"/>
                  </a:lnTo>
                  <a:lnTo>
                    <a:pt x="1515" y="2520"/>
                  </a:lnTo>
                  <a:lnTo>
                    <a:pt x="1491" y="2527"/>
                  </a:lnTo>
                  <a:lnTo>
                    <a:pt x="1465" y="2529"/>
                  </a:lnTo>
                  <a:lnTo>
                    <a:pt x="1438" y="2527"/>
                  </a:lnTo>
                  <a:lnTo>
                    <a:pt x="1414" y="2520"/>
                  </a:lnTo>
                  <a:lnTo>
                    <a:pt x="1392" y="2507"/>
                  </a:lnTo>
                  <a:lnTo>
                    <a:pt x="1371" y="2490"/>
                  </a:lnTo>
                  <a:lnTo>
                    <a:pt x="678" y="1797"/>
                  </a:lnTo>
                  <a:lnTo>
                    <a:pt x="133" y="1797"/>
                  </a:lnTo>
                  <a:lnTo>
                    <a:pt x="108" y="1795"/>
                  </a:lnTo>
                  <a:lnTo>
                    <a:pt x="82" y="1787"/>
                  </a:lnTo>
                  <a:lnTo>
                    <a:pt x="60" y="1775"/>
                  </a:lnTo>
                  <a:lnTo>
                    <a:pt x="39" y="1757"/>
                  </a:lnTo>
                  <a:lnTo>
                    <a:pt x="22" y="1737"/>
                  </a:lnTo>
                  <a:lnTo>
                    <a:pt x="9" y="1714"/>
                  </a:lnTo>
                  <a:lnTo>
                    <a:pt x="2" y="1690"/>
                  </a:lnTo>
                  <a:lnTo>
                    <a:pt x="0" y="1665"/>
                  </a:lnTo>
                  <a:lnTo>
                    <a:pt x="0" y="1272"/>
                  </a:lnTo>
                  <a:lnTo>
                    <a:pt x="0" y="865"/>
                  </a:lnTo>
                  <a:lnTo>
                    <a:pt x="2" y="839"/>
                  </a:lnTo>
                  <a:lnTo>
                    <a:pt x="9" y="815"/>
                  </a:lnTo>
                  <a:lnTo>
                    <a:pt x="22" y="793"/>
                  </a:lnTo>
                  <a:lnTo>
                    <a:pt x="39" y="771"/>
                  </a:lnTo>
                  <a:lnTo>
                    <a:pt x="60" y="755"/>
                  </a:lnTo>
                  <a:lnTo>
                    <a:pt x="82" y="742"/>
                  </a:lnTo>
                  <a:lnTo>
                    <a:pt x="108" y="735"/>
                  </a:lnTo>
                  <a:lnTo>
                    <a:pt x="133" y="732"/>
                  </a:lnTo>
                  <a:lnTo>
                    <a:pt x="678" y="732"/>
                  </a:lnTo>
                  <a:lnTo>
                    <a:pt x="1371" y="39"/>
                  </a:lnTo>
                  <a:lnTo>
                    <a:pt x="1392" y="22"/>
                  </a:lnTo>
                  <a:lnTo>
                    <a:pt x="1414" y="9"/>
                  </a:lnTo>
                  <a:lnTo>
                    <a:pt x="1438" y="2"/>
                  </a:lnTo>
                  <a:lnTo>
                    <a:pt x="14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4285" y="3041"/>
              <a:ext cx="127" cy="250"/>
            </a:xfrm>
            <a:custGeom>
              <a:avLst/>
              <a:gdLst>
                <a:gd name="T0" fmla="*/ 153 w 507"/>
                <a:gd name="T1" fmla="*/ 1 h 999"/>
                <a:gd name="T2" fmla="*/ 184 w 507"/>
                <a:gd name="T3" fmla="*/ 11 h 999"/>
                <a:gd name="T4" fmla="*/ 275 w 507"/>
                <a:gd name="T5" fmla="*/ 57 h 999"/>
                <a:gd name="T6" fmla="*/ 353 w 507"/>
                <a:gd name="T7" fmla="*/ 121 h 999"/>
                <a:gd name="T8" fmla="*/ 418 w 507"/>
                <a:gd name="T9" fmla="*/ 204 h 999"/>
                <a:gd name="T10" fmla="*/ 468 w 507"/>
                <a:gd name="T11" fmla="*/ 297 h 999"/>
                <a:gd name="T12" fmla="*/ 497 w 507"/>
                <a:gd name="T13" fmla="*/ 397 h 999"/>
                <a:gd name="T14" fmla="*/ 507 w 507"/>
                <a:gd name="T15" fmla="*/ 500 h 999"/>
                <a:gd name="T16" fmla="*/ 497 w 507"/>
                <a:gd name="T17" fmla="*/ 602 h 999"/>
                <a:gd name="T18" fmla="*/ 468 w 507"/>
                <a:gd name="T19" fmla="*/ 700 h 999"/>
                <a:gd name="T20" fmla="*/ 418 w 507"/>
                <a:gd name="T21" fmla="*/ 794 h 999"/>
                <a:gd name="T22" fmla="*/ 353 w 507"/>
                <a:gd name="T23" fmla="*/ 876 h 999"/>
                <a:gd name="T24" fmla="*/ 275 w 507"/>
                <a:gd name="T25" fmla="*/ 941 h 999"/>
                <a:gd name="T26" fmla="*/ 184 w 507"/>
                <a:gd name="T27" fmla="*/ 988 h 999"/>
                <a:gd name="T28" fmla="*/ 153 w 507"/>
                <a:gd name="T29" fmla="*/ 998 h 999"/>
                <a:gd name="T30" fmla="*/ 106 w 507"/>
                <a:gd name="T31" fmla="*/ 997 h 999"/>
                <a:gd name="T32" fmla="*/ 60 w 507"/>
                <a:gd name="T33" fmla="*/ 978 h 999"/>
                <a:gd name="T34" fmla="*/ 22 w 507"/>
                <a:gd name="T35" fmla="*/ 940 h 999"/>
                <a:gd name="T36" fmla="*/ 2 w 507"/>
                <a:gd name="T37" fmla="*/ 893 h 999"/>
                <a:gd name="T38" fmla="*/ 1 w 507"/>
                <a:gd name="T39" fmla="*/ 845 h 999"/>
                <a:gd name="T40" fmla="*/ 13 w 507"/>
                <a:gd name="T41" fmla="*/ 808 h 999"/>
                <a:gd name="T42" fmla="*/ 42 w 507"/>
                <a:gd name="T43" fmla="*/ 773 h 999"/>
                <a:gd name="T44" fmla="*/ 85 w 507"/>
                <a:gd name="T45" fmla="*/ 740 h 999"/>
                <a:gd name="T46" fmla="*/ 156 w 507"/>
                <a:gd name="T47" fmla="*/ 692 h 999"/>
                <a:gd name="T48" fmla="*/ 198 w 507"/>
                <a:gd name="T49" fmla="*/ 648 h 999"/>
                <a:gd name="T50" fmla="*/ 226 w 507"/>
                <a:gd name="T51" fmla="*/ 593 h 999"/>
                <a:gd name="T52" fmla="*/ 239 w 507"/>
                <a:gd name="T53" fmla="*/ 534 h 999"/>
                <a:gd name="T54" fmla="*/ 239 w 507"/>
                <a:gd name="T55" fmla="*/ 465 h 999"/>
                <a:gd name="T56" fmla="*/ 226 w 507"/>
                <a:gd name="T57" fmla="*/ 406 h 999"/>
                <a:gd name="T58" fmla="*/ 198 w 507"/>
                <a:gd name="T59" fmla="*/ 351 h 999"/>
                <a:gd name="T60" fmla="*/ 156 w 507"/>
                <a:gd name="T61" fmla="*/ 307 h 999"/>
                <a:gd name="T62" fmla="*/ 62 w 507"/>
                <a:gd name="T63" fmla="*/ 244 h 999"/>
                <a:gd name="T64" fmla="*/ 24 w 507"/>
                <a:gd name="T65" fmla="*/ 207 h 999"/>
                <a:gd name="T66" fmla="*/ 6 w 507"/>
                <a:gd name="T67" fmla="*/ 174 h 999"/>
                <a:gd name="T68" fmla="*/ 0 w 507"/>
                <a:gd name="T69" fmla="*/ 133 h 999"/>
                <a:gd name="T70" fmla="*/ 9 w 507"/>
                <a:gd name="T71" fmla="*/ 81 h 999"/>
                <a:gd name="T72" fmla="*/ 39 w 507"/>
                <a:gd name="T73" fmla="*/ 39 h 999"/>
                <a:gd name="T74" fmla="*/ 82 w 507"/>
                <a:gd name="T75" fmla="*/ 10 h 999"/>
                <a:gd name="T76" fmla="*/ 133 w 507"/>
                <a:gd name="T77" fmla="*/ 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7" h="999">
                  <a:moveTo>
                    <a:pt x="133" y="0"/>
                  </a:moveTo>
                  <a:lnTo>
                    <a:pt x="153" y="1"/>
                  </a:lnTo>
                  <a:lnTo>
                    <a:pt x="170" y="4"/>
                  </a:lnTo>
                  <a:lnTo>
                    <a:pt x="184" y="11"/>
                  </a:lnTo>
                  <a:lnTo>
                    <a:pt x="232" y="32"/>
                  </a:lnTo>
                  <a:lnTo>
                    <a:pt x="275" y="57"/>
                  </a:lnTo>
                  <a:lnTo>
                    <a:pt x="316" y="87"/>
                  </a:lnTo>
                  <a:lnTo>
                    <a:pt x="353" y="121"/>
                  </a:lnTo>
                  <a:lnTo>
                    <a:pt x="388" y="160"/>
                  </a:lnTo>
                  <a:lnTo>
                    <a:pt x="418" y="204"/>
                  </a:lnTo>
                  <a:lnTo>
                    <a:pt x="446" y="250"/>
                  </a:lnTo>
                  <a:lnTo>
                    <a:pt x="468" y="297"/>
                  </a:lnTo>
                  <a:lnTo>
                    <a:pt x="485" y="347"/>
                  </a:lnTo>
                  <a:lnTo>
                    <a:pt x="497" y="397"/>
                  </a:lnTo>
                  <a:lnTo>
                    <a:pt x="505" y="447"/>
                  </a:lnTo>
                  <a:lnTo>
                    <a:pt x="507" y="500"/>
                  </a:lnTo>
                  <a:lnTo>
                    <a:pt x="505" y="552"/>
                  </a:lnTo>
                  <a:lnTo>
                    <a:pt x="497" y="602"/>
                  </a:lnTo>
                  <a:lnTo>
                    <a:pt x="485" y="652"/>
                  </a:lnTo>
                  <a:lnTo>
                    <a:pt x="468" y="700"/>
                  </a:lnTo>
                  <a:lnTo>
                    <a:pt x="446" y="748"/>
                  </a:lnTo>
                  <a:lnTo>
                    <a:pt x="418" y="794"/>
                  </a:lnTo>
                  <a:lnTo>
                    <a:pt x="388" y="837"/>
                  </a:lnTo>
                  <a:lnTo>
                    <a:pt x="353" y="876"/>
                  </a:lnTo>
                  <a:lnTo>
                    <a:pt x="316" y="911"/>
                  </a:lnTo>
                  <a:lnTo>
                    <a:pt x="275" y="941"/>
                  </a:lnTo>
                  <a:lnTo>
                    <a:pt x="232" y="967"/>
                  </a:lnTo>
                  <a:lnTo>
                    <a:pt x="184" y="988"/>
                  </a:lnTo>
                  <a:lnTo>
                    <a:pt x="170" y="994"/>
                  </a:lnTo>
                  <a:lnTo>
                    <a:pt x="153" y="998"/>
                  </a:lnTo>
                  <a:lnTo>
                    <a:pt x="133" y="999"/>
                  </a:lnTo>
                  <a:lnTo>
                    <a:pt x="106" y="997"/>
                  </a:lnTo>
                  <a:lnTo>
                    <a:pt x="82" y="989"/>
                  </a:lnTo>
                  <a:lnTo>
                    <a:pt x="60" y="978"/>
                  </a:lnTo>
                  <a:lnTo>
                    <a:pt x="39" y="961"/>
                  </a:lnTo>
                  <a:lnTo>
                    <a:pt x="22" y="940"/>
                  </a:lnTo>
                  <a:lnTo>
                    <a:pt x="9" y="918"/>
                  </a:lnTo>
                  <a:lnTo>
                    <a:pt x="2" y="893"/>
                  </a:lnTo>
                  <a:lnTo>
                    <a:pt x="0" y="866"/>
                  </a:lnTo>
                  <a:lnTo>
                    <a:pt x="1" y="845"/>
                  </a:lnTo>
                  <a:lnTo>
                    <a:pt x="6" y="826"/>
                  </a:lnTo>
                  <a:lnTo>
                    <a:pt x="13" y="808"/>
                  </a:lnTo>
                  <a:lnTo>
                    <a:pt x="24" y="792"/>
                  </a:lnTo>
                  <a:lnTo>
                    <a:pt x="42" y="773"/>
                  </a:lnTo>
                  <a:lnTo>
                    <a:pt x="62" y="755"/>
                  </a:lnTo>
                  <a:lnTo>
                    <a:pt x="85" y="740"/>
                  </a:lnTo>
                  <a:lnTo>
                    <a:pt x="120" y="717"/>
                  </a:lnTo>
                  <a:lnTo>
                    <a:pt x="156" y="692"/>
                  </a:lnTo>
                  <a:lnTo>
                    <a:pt x="178" y="672"/>
                  </a:lnTo>
                  <a:lnTo>
                    <a:pt x="198" y="648"/>
                  </a:lnTo>
                  <a:lnTo>
                    <a:pt x="216" y="618"/>
                  </a:lnTo>
                  <a:lnTo>
                    <a:pt x="226" y="593"/>
                  </a:lnTo>
                  <a:lnTo>
                    <a:pt x="235" y="564"/>
                  </a:lnTo>
                  <a:lnTo>
                    <a:pt x="239" y="534"/>
                  </a:lnTo>
                  <a:lnTo>
                    <a:pt x="241" y="500"/>
                  </a:lnTo>
                  <a:lnTo>
                    <a:pt x="239" y="465"/>
                  </a:lnTo>
                  <a:lnTo>
                    <a:pt x="235" y="435"/>
                  </a:lnTo>
                  <a:lnTo>
                    <a:pt x="226" y="406"/>
                  </a:lnTo>
                  <a:lnTo>
                    <a:pt x="216" y="381"/>
                  </a:lnTo>
                  <a:lnTo>
                    <a:pt x="198" y="351"/>
                  </a:lnTo>
                  <a:lnTo>
                    <a:pt x="178" y="327"/>
                  </a:lnTo>
                  <a:lnTo>
                    <a:pt x="156" y="307"/>
                  </a:lnTo>
                  <a:lnTo>
                    <a:pt x="85" y="260"/>
                  </a:lnTo>
                  <a:lnTo>
                    <a:pt x="62" y="244"/>
                  </a:lnTo>
                  <a:lnTo>
                    <a:pt x="42" y="227"/>
                  </a:lnTo>
                  <a:lnTo>
                    <a:pt x="24" y="207"/>
                  </a:lnTo>
                  <a:lnTo>
                    <a:pt x="13" y="191"/>
                  </a:lnTo>
                  <a:lnTo>
                    <a:pt x="6" y="174"/>
                  </a:lnTo>
                  <a:lnTo>
                    <a:pt x="1" y="154"/>
                  </a:lnTo>
                  <a:lnTo>
                    <a:pt x="0" y="133"/>
                  </a:lnTo>
                  <a:lnTo>
                    <a:pt x="2" y="107"/>
                  </a:lnTo>
                  <a:lnTo>
                    <a:pt x="9" y="81"/>
                  </a:lnTo>
                  <a:lnTo>
                    <a:pt x="22" y="59"/>
                  </a:lnTo>
                  <a:lnTo>
                    <a:pt x="39" y="39"/>
                  </a:lnTo>
                  <a:lnTo>
                    <a:pt x="60" y="22"/>
                  </a:lnTo>
                  <a:lnTo>
                    <a:pt x="82" y="10"/>
                  </a:lnTo>
                  <a:lnTo>
                    <a:pt x="106" y="2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4337" y="2918"/>
              <a:ext cx="208" cy="496"/>
            </a:xfrm>
            <a:custGeom>
              <a:avLst/>
              <a:gdLst>
                <a:gd name="T0" fmla="*/ 161 w 833"/>
                <a:gd name="T1" fmla="*/ 3 h 1981"/>
                <a:gd name="T2" fmla="*/ 259 w 833"/>
                <a:gd name="T3" fmla="*/ 44 h 1981"/>
                <a:gd name="T4" fmla="*/ 391 w 833"/>
                <a:gd name="T5" fmla="*/ 123 h 1981"/>
                <a:gd name="T6" fmla="*/ 508 w 833"/>
                <a:gd name="T7" fmla="*/ 221 h 1981"/>
                <a:gd name="T8" fmla="*/ 610 w 833"/>
                <a:gd name="T9" fmla="*/ 337 h 1981"/>
                <a:gd name="T10" fmla="*/ 698 w 833"/>
                <a:gd name="T11" fmla="*/ 471 h 1981"/>
                <a:gd name="T12" fmla="*/ 764 w 833"/>
                <a:gd name="T13" fmla="*/ 611 h 1981"/>
                <a:gd name="T14" fmla="*/ 808 w 833"/>
                <a:gd name="T15" fmla="*/ 759 h 1981"/>
                <a:gd name="T16" fmla="*/ 830 w 833"/>
                <a:gd name="T17" fmla="*/ 912 h 1981"/>
                <a:gd name="T18" fmla="*/ 830 w 833"/>
                <a:gd name="T19" fmla="*/ 1069 h 1981"/>
                <a:gd name="T20" fmla="*/ 808 w 833"/>
                <a:gd name="T21" fmla="*/ 1223 h 1981"/>
                <a:gd name="T22" fmla="*/ 764 w 833"/>
                <a:gd name="T23" fmla="*/ 1369 h 1981"/>
                <a:gd name="T24" fmla="*/ 698 w 833"/>
                <a:gd name="T25" fmla="*/ 1511 h 1981"/>
                <a:gd name="T26" fmla="*/ 610 w 833"/>
                <a:gd name="T27" fmla="*/ 1644 h 1981"/>
                <a:gd name="T28" fmla="*/ 508 w 833"/>
                <a:gd name="T29" fmla="*/ 1760 h 1981"/>
                <a:gd name="T30" fmla="*/ 391 w 833"/>
                <a:gd name="T31" fmla="*/ 1858 h 1981"/>
                <a:gd name="T32" fmla="*/ 259 w 833"/>
                <a:gd name="T33" fmla="*/ 1938 h 1981"/>
                <a:gd name="T34" fmla="*/ 162 w 833"/>
                <a:gd name="T35" fmla="*/ 1979 h 1981"/>
                <a:gd name="T36" fmla="*/ 109 w 833"/>
                <a:gd name="T37" fmla="*/ 1979 h 1981"/>
                <a:gd name="T38" fmla="*/ 61 w 833"/>
                <a:gd name="T39" fmla="*/ 1959 h 1981"/>
                <a:gd name="T40" fmla="*/ 23 w 833"/>
                <a:gd name="T41" fmla="*/ 1921 h 1981"/>
                <a:gd name="T42" fmla="*/ 3 w 833"/>
                <a:gd name="T43" fmla="*/ 1874 h 1981"/>
                <a:gd name="T44" fmla="*/ 3 w 833"/>
                <a:gd name="T45" fmla="*/ 1822 h 1981"/>
                <a:gd name="T46" fmla="*/ 21 w 833"/>
                <a:gd name="T47" fmla="*/ 1777 h 1981"/>
                <a:gd name="T48" fmla="*/ 57 w 833"/>
                <a:gd name="T49" fmla="*/ 1740 h 1981"/>
                <a:gd name="T50" fmla="*/ 125 w 833"/>
                <a:gd name="T51" fmla="*/ 1702 h 1981"/>
                <a:gd name="T52" fmla="*/ 195 w 833"/>
                <a:gd name="T53" fmla="*/ 1664 h 1981"/>
                <a:gd name="T54" fmla="*/ 240 w 833"/>
                <a:gd name="T55" fmla="*/ 1633 h 1981"/>
                <a:gd name="T56" fmla="*/ 335 w 833"/>
                <a:gd name="T57" fmla="*/ 1552 h 1981"/>
                <a:gd name="T58" fmla="*/ 415 w 833"/>
                <a:gd name="T59" fmla="*/ 1458 h 1981"/>
                <a:gd name="T60" fmla="*/ 480 w 833"/>
                <a:gd name="T61" fmla="*/ 1352 h 1981"/>
                <a:gd name="T62" fmla="*/ 528 w 833"/>
                <a:gd name="T63" fmla="*/ 1236 h 1981"/>
                <a:gd name="T64" fmla="*/ 557 w 833"/>
                <a:gd name="T65" fmla="*/ 1115 h 1981"/>
                <a:gd name="T66" fmla="*/ 567 w 833"/>
                <a:gd name="T67" fmla="*/ 991 h 1981"/>
                <a:gd name="T68" fmla="*/ 557 w 833"/>
                <a:gd name="T69" fmla="*/ 865 h 1981"/>
                <a:gd name="T70" fmla="*/ 528 w 833"/>
                <a:gd name="T71" fmla="*/ 745 h 1981"/>
                <a:gd name="T72" fmla="*/ 480 w 833"/>
                <a:gd name="T73" fmla="*/ 629 h 1981"/>
                <a:gd name="T74" fmla="*/ 415 w 833"/>
                <a:gd name="T75" fmla="*/ 523 h 1981"/>
                <a:gd name="T76" fmla="*/ 335 w 833"/>
                <a:gd name="T77" fmla="*/ 429 h 1981"/>
                <a:gd name="T78" fmla="*/ 240 w 833"/>
                <a:gd name="T79" fmla="*/ 348 h 1981"/>
                <a:gd name="T80" fmla="*/ 195 w 833"/>
                <a:gd name="T81" fmla="*/ 318 h 1981"/>
                <a:gd name="T82" fmla="*/ 125 w 833"/>
                <a:gd name="T83" fmla="*/ 279 h 1981"/>
                <a:gd name="T84" fmla="*/ 57 w 833"/>
                <a:gd name="T85" fmla="*/ 241 h 1981"/>
                <a:gd name="T86" fmla="*/ 21 w 833"/>
                <a:gd name="T87" fmla="*/ 204 h 1981"/>
                <a:gd name="T88" fmla="*/ 3 w 833"/>
                <a:gd name="T89" fmla="*/ 159 h 1981"/>
                <a:gd name="T90" fmla="*/ 3 w 833"/>
                <a:gd name="T91" fmla="*/ 107 h 1981"/>
                <a:gd name="T92" fmla="*/ 23 w 833"/>
                <a:gd name="T93" fmla="*/ 60 h 1981"/>
                <a:gd name="T94" fmla="*/ 61 w 833"/>
                <a:gd name="T95" fmla="*/ 22 h 1981"/>
                <a:gd name="T96" fmla="*/ 108 w 833"/>
                <a:gd name="T97" fmla="*/ 3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33" h="1981">
                  <a:moveTo>
                    <a:pt x="133" y="0"/>
                  </a:moveTo>
                  <a:lnTo>
                    <a:pt x="161" y="3"/>
                  </a:lnTo>
                  <a:lnTo>
                    <a:pt x="188" y="10"/>
                  </a:lnTo>
                  <a:lnTo>
                    <a:pt x="259" y="44"/>
                  </a:lnTo>
                  <a:lnTo>
                    <a:pt x="326" y="81"/>
                  </a:lnTo>
                  <a:lnTo>
                    <a:pt x="391" y="123"/>
                  </a:lnTo>
                  <a:lnTo>
                    <a:pt x="451" y="169"/>
                  </a:lnTo>
                  <a:lnTo>
                    <a:pt x="508" y="221"/>
                  </a:lnTo>
                  <a:lnTo>
                    <a:pt x="560" y="277"/>
                  </a:lnTo>
                  <a:lnTo>
                    <a:pt x="610" y="337"/>
                  </a:lnTo>
                  <a:lnTo>
                    <a:pt x="656" y="403"/>
                  </a:lnTo>
                  <a:lnTo>
                    <a:pt x="698" y="471"/>
                  </a:lnTo>
                  <a:lnTo>
                    <a:pt x="733" y="541"/>
                  </a:lnTo>
                  <a:lnTo>
                    <a:pt x="764" y="611"/>
                  </a:lnTo>
                  <a:lnTo>
                    <a:pt x="789" y="684"/>
                  </a:lnTo>
                  <a:lnTo>
                    <a:pt x="808" y="759"/>
                  </a:lnTo>
                  <a:lnTo>
                    <a:pt x="822" y="835"/>
                  </a:lnTo>
                  <a:lnTo>
                    <a:pt x="830" y="912"/>
                  </a:lnTo>
                  <a:lnTo>
                    <a:pt x="833" y="991"/>
                  </a:lnTo>
                  <a:lnTo>
                    <a:pt x="830" y="1069"/>
                  </a:lnTo>
                  <a:lnTo>
                    <a:pt x="822" y="1147"/>
                  </a:lnTo>
                  <a:lnTo>
                    <a:pt x="808" y="1223"/>
                  </a:lnTo>
                  <a:lnTo>
                    <a:pt x="789" y="1297"/>
                  </a:lnTo>
                  <a:lnTo>
                    <a:pt x="764" y="1369"/>
                  </a:lnTo>
                  <a:lnTo>
                    <a:pt x="733" y="1440"/>
                  </a:lnTo>
                  <a:lnTo>
                    <a:pt x="698" y="1511"/>
                  </a:lnTo>
                  <a:lnTo>
                    <a:pt x="656" y="1578"/>
                  </a:lnTo>
                  <a:lnTo>
                    <a:pt x="610" y="1644"/>
                  </a:lnTo>
                  <a:lnTo>
                    <a:pt x="560" y="1704"/>
                  </a:lnTo>
                  <a:lnTo>
                    <a:pt x="508" y="1760"/>
                  </a:lnTo>
                  <a:lnTo>
                    <a:pt x="451" y="1811"/>
                  </a:lnTo>
                  <a:lnTo>
                    <a:pt x="391" y="1858"/>
                  </a:lnTo>
                  <a:lnTo>
                    <a:pt x="326" y="1900"/>
                  </a:lnTo>
                  <a:lnTo>
                    <a:pt x="259" y="1938"/>
                  </a:lnTo>
                  <a:lnTo>
                    <a:pt x="188" y="1971"/>
                  </a:lnTo>
                  <a:lnTo>
                    <a:pt x="162" y="1979"/>
                  </a:lnTo>
                  <a:lnTo>
                    <a:pt x="135" y="1981"/>
                  </a:lnTo>
                  <a:lnTo>
                    <a:pt x="109" y="1979"/>
                  </a:lnTo>
                  <a:lnTo>
                    <a:pt x="84" y="1972"/>
                  </a:lnTo>
                  <a:lnTo>
                    <a:pt x="61" y="1959"/>
                  </a:lnTo>
                  <a:lnTo>
                    <a:pt x="41" y="1942"/>
                  </a:lnTo>
                  <a:lnTo>
                    <a:pt x="23" y="1921"/>
                  </a:lnTo>
                  <a:lnTo>
                    <a:pt x="10" y="1899"/>
                  </a:lnTo>
                  <a:lnTo>
                    <a:pt x="3" y="1874"/>
                  </a:lnTo>
                  <a:lnTo>
                    <a:pt x="0" y="1848"/>
                  </a:lnTo>
                  <a:lnTo>
                    <a:pt x="3" y="1822"/>
                  </a:lnTo>
                  <a:lnTo>
                    <a:pt x="10" y="1799"/>
                  </a:lnTo>
                  <a:lnTo>
                    <a:pt x="21" y="1777"/>
                  </a:lnTo>
                  <a:lnTo>
                    <a:pt x="36" y="1758"/>
                  </a:lnTo>
                  <a:lnTo>
                    <a:pt x="57" y="1740"/>
                  </a:lnTo>
                  <a:lnTo>
                    <a:pt x="82" y="1725"/>
                  </a:lnTo>
                  <a:lnTo>
                    <a:pt x="125" y="1702"/>
                  </a:lnTo>
                  <a:lnTo>
                    <a:pt x="163" y="1682"/>
                  </a:lnTo>
                  <a:lnTo>
                    <a:pt x="195" y="1664"/>
                  </a:lnTo>
                  <a:lnTo>
                    <a:pt x="220" y="1647"/>
                  </a:lnTo>
                  <a:lnTo>
                    <a:pt x="240" y="1633"/>
                  </a:lnTo>
                  <a:lnTo>
                    <a:pt x="289" y="1594"/>
                  </a:lnTo>
                  <a:lnTo>
                    <a:pt x="335" y="1552"/>
                  </a:lnTo>
                  <a:lnTo>
                    <a:pt x="377" y="1507"/>
                  </a:lnTo>
                  <a:lnTo>
                    <a:pt x="415" y="1458"/>
                  </a:lnTo>
                  <a:lnTo>
                    <a:pt x="450" y="1406"/>
                  </a:lnTo>
                  <a:lnTo>
                    <a:pt x="480" y="1352"/>
                  </a:lnTo>
                  <a:lnTo>
                    <a:pt x="507" y="1295"/>
                  </a:lnTo>
                  <a:lnTo>
                    <a:pt x="528" y="1236"/>
                  </a:lnTo>
                  <a:lnTo>
                    <a:pt x="545" y="1177"/>
                  </a:lnTo>
                  <a:lnTo>
                    <a:pt x="557" y="1115"/>
                  </a:lnTo>
                  <a:lnTo>
                    <a:pt x="565" y="1054"/>
                  </a:lnTo>
                  <a:lnTo>
                    <a:pt x="567" y="991"/>
                  </a:lnTo>
                  <a:lnTo>
                    <a:pt x="565" y="928"/>
                  </a:lnTo>
                  <a:lnTo>
                    <a:pt x="557" y="865"/>
                  </a:lnTo>
                  <a:lnTo>
                    <a:pt x="545" y="804"/>
                  </a:lnTo>
                  <a:lnTo>
                    <a:pt x="528" y="745"/>
                  </a:lnTo>
                  <a:lnTo>
                    <a:pt x="507" y="686"/>
                  </a:lnTo>
                  <a:lnTo>
                    <a:pt x="480" y="629"/>
                  </a:lnTo>
                  <a:lnTo>
                    <a:pt x="450" y="574"/>
                  </a:lnTo>
                  <a:lnTo>
                    <a:pt x="415" y="523"/>
                  </a:lnTo>
                  <a:lnTo>
                    <a:pt x="377" y="474"/>
                  </a:lnTo>
                  <a:lnTo>
                    <a:pt x="335" y="429"/>
                  </a:lnTo>
                  <a:lnTo>
                    <a:pt x="289" y="387"/>
                  </a:lnTo>
                  <a:lnTo>
                    <a:pt x="240" y="348"/>
                  </a:lnTo>
                  <a:lnTo>
                    <a:pt x="220" y="334"/>
                  </a:lnTo>
                  <a:lnTo>
                    <a:pt x="195" y="318"/>
                  </a:lnTo>
                  <a:lnTo>
                    <a:pt x="163" y="299"/>
                  </a:lnTo>
                  <a:lnTo>
                    <a:pt x="125" y="279"/>
                  </a:lnTo>
                  <a:lnTo>
                    <a:pt x="82" y="256"/>
                  </a:lnTo>
                  <a:lnTo>
                    <a:pt x="57" y="241"/>
                  </a:lnTo>
                  <a:lnTo>
                    <a:pt x="36" y="224"/>
                  </a:lnTo>
                  <a:lnTo>
                    <a:pt x="21" y="204"/>
                  </a:lnTo>
                  <a:lnTo>
                    <a:pt x="10" y="183"/>
                  </a:lnTo>
                  <a:lnTo>
                    <a:pt x="3" y="159"/>
                  </a:lnTo>
                  <a:lnTo>
                    <a:pt x="0" y="134"/>
                  </a:lnTo>
                  <a:lnTo>
                    <a:pt x="3" y="107"/>
                  </a:lnTo>
                  <a:lnTo>
                    <a:pt x="10" y="83"/>
                  </a:lnTo>
                  <a:lnTo>
                    <a:pt x="23" y="60"/>
                  </a:lnTo>
                  <a:lnTo>
                    <a:pt x="41" y="40"/>
                  </a:lnTo>
                  <a:lnTo>
                    <a:pt x="61" y="22"/>
                  </a:lnTo>
                  <a:lnTo>
                    <a:pt x="84" y="10"/>
                  </a:lnTo>
                  <a:lnTo>
                    <a:pt x="108" y="3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9"/>
            <p:cNvSpPr>
              <a:spLocks/>
            </p:cNvSpPr>
            <p:nvPr/>
          </p:nvSpPr>
          <p:spPr bwMode="auto">
            <a:xfrm>
              <a:off x="4390" y="2796"/>
              <a:ext cx="289" cy="740"/>
            </a:xfrm>
            <a:custGeom>
              <a:avLst/>
              <a:gdLst>
                <a:gd name="T0" fmla="*/ 161 w 1156"/>
                <a:gd name="T1" fmla="*/ 3 h 2959"/>
                <a:gd name="T2" fmla="*/ 275 w 1156"/>
                <a:gd name="T3" fmla="*/ 50 h 2959"/>
                <a:gd name="T4" fmla="*/ 436 w 1156"/>
                <a:gd name="T5" fmla="*/ 143 h 2959"/>
                <a:gd name="T6" fmla="*/ 584 w 1156"/>
                <a:gd name="T7" fmla="*/ 253 h 2959"/>
                <a:gd name="T8" fmla="*/ 717 w 1156"/>
                <a:gd name="T9" fmla="*/ 379 h 2959"/>
                <a:gd name="T10" fmla="*/ 837 w 1156"/>
                <a:gd name="T11" fmla="*/ 522 h 2959"/>
                <a:gd name="T12" fmla="*/ 942 w 1156"/>
                <a:gd name="T13" fmla="*/ 682 h 2959"/>
                <a:gd name="T14" fmla="*/ 1026 w 1156"/>
                <a:gd name="T15" fmla="*/ 848 h 2959"/>
                <a:gd name="T16" fmla="*/ 1090 w 1156"/>
                <a:gd name="T17" fmla="*/ 1020 h 2959"/>
                <a:gd name="T18" fmla="*/ 1132 w 1156"/>
                <a:gd name="T19" fmla="*/ 1199 h 2959"/>
                <a:gd name="T20" fmla="*/ 1153 w 1156"/>
                <a:gd name="T21" fmla="*/ 1385 h 2959"/>
                <a:gd name="T22" fmla="*/ 1153 w 1156"/>
                <a:gd name="T23" fmla="*/ 1575 h 2959"/>
                <a:gd name="T24" fmla="*/ 1132 w 1156"/>
                <a:gd name="T25" fmla="*/ 1759 h 2959"/>
                <a:gd name="T26" fmla="*/ 1090 w 1156"/>
                <a:gd name="T27" fmla="*/ 1939 h 2959"/>
                <a:gd name="T28" fmla="*/ 1026 w 1156"/>
                <a:gd name="T29" fmla="*/ 2112 h 2959"/>
                <a:gd name="T30" fmla="*/ 942 w 1156"/>
                <a:gd name="T31" fmla="*/ 2278 h 2959"/>
                <a:gd name="T32" fmla="*/ 837 w 1156"/>
                <a:gd name="T33" fmla="*/ 2436 h 2959"/>
                <a:gd name="T34" fmla="*/ 717 w 1156"/>
                <a:gd name="T35" fmla="*/ 2580 h 2959"/>
                <a:gd name="T36" fmla="*/ 584 w 1156"/>
                <a:gd name="T37" fmla="*/ 2706 h 2959"/>
                <a:gd name="T38" fmla="*/ 436 w 1156"/>
                <a:gd name="T39" fmla="*/ 2816 h 2959"/>
                <a:gd name="T40" fmla="*/ 275 w 1156"/>
                <a:gd name="T41" fmla="*/ 2909 h 2959"/>
                <a:gd name="T42" fmla="*/ 161 w 1156"/>
                <a:gd name="T43" fmla="*/ 2956 h 2959"/>
                <a:gd name="T44" fmla="*/ 108 w 1156"/>
                <a:gd name="T45" fmla="*/ 2956 h 2959"/>
                <a:gd name="T46" fmla="*/ 62 w 1156"/>
                <a:gd name="T47" fmla="*/ 2937 h 2959"/>
                <a:gd name="T48" fmla="*/ 22 w 1156"/>
                <a:gd name="T49" fmla="*/ 2899 h 2959"/>
                <a:gd name="T50" fmla="*/ 4 w 1156"/>
                <a:gd name="T51" fmla="*/ 2852 h 2959"/>
                <a:gd name="T52" fmla="*/ 2 w 1156"/>
                <a:gd name="T53" fmla="*/ 2801 h 2959"/>
                <a:gd name="T54" fmla="*/ 21 w 1156"/>
                <a:gd name="T55" fmla="*/ 2758 h 2959"/>
                <a:gd name="T56" fmla="*/ 57 w 1156"/>
                <a:gd name="T57" fmla="*/ 2720 h 2959"/>
                <a:gd name="T58" fmla="*/ 93 w 1156"/>
                <a:gd name="T59" fmla="*/ 2697 h 2959"/>
                <a:gd name="T60" fmla="*/ 129 w 1156"/>
                <a:gd name="T61" fmla="*/ 2681 h 2959"/>
                <a:gd name="T62" fmla="*/ 164 w 1156"/>
                <a:gd name="T63" fmla="*/ 2665 h 2959"/>
                <a:gd name="T64" fmla="*/ 237 w 1156"/>
                <a:gd name="T65" fmla="*/ 2624 h 2959"/>
                <a:gd name="T66" fmla="*/ 346 w 1156"/>
                <a:gd name="T67" fmla="*/ 2553 h 2959"/>
                <a:gd name="T68" fmla="*/ 483 w 1156"/>
                <a:gd name="T69" fmla="*/ 2437 h 2959"/>
                <a:gd name="T70" fmla="*/ 602 w 1156"/>
                <a:gd name="T71" fmla="*/ 2307 h 2959"/>
                <a:gd name="T72" fmla="*/ 703 w 1156"/>
                <a:gd name="T73" fmla="*/ 2160 h 2959"/>
                <a:gd name="T74" fmla="*/ 784 w 1156"/>
                <a:gd name="T75" fmla="*/ 2000 h 2959"/>
                <a:gd name="T76" fmla="*/ 843 w 1156"/>
                <a:gd name="T77" fmla="*/ 1832 h 2959"/>
                <a:gd name="T78" fmla="*/ 878 w 1156"/>
                <a:gd name="T79" fmla="*/ 1659 h 2959"/>
                <a:gd name="T80" fmla="*/ 889 w 1156"/>
                <a:gd name="T81" fmla="*/ 1480 h 2959"/>
                <a:gd name="T82" fmla="*/ 878 w 1156"/>
                <a:gd name="T83" fmla="*/ 1301 h 2959"/>
                <a:gd name="T84" fmla="*/ 843 w 1156"/>
                <a:gd name="T85" fmla="*/ 1128 h 2959"/>
                <a:gd name="T86" fmla="*/ 784 w 1156"/>
                <a:gd name="T87" fmla="*/ 960 h 2959"/>
                <a:gd name="T88" fmla="*/ 703 w 1156"/>
                <a:gd name="T89" fmla="*/ 800 h 2959"/>
                <a:gd name="T90" fmla="*/ 602 w 1156"/>
                <a:gd name="T91" fmla="*/ 653 h 2959"/>
                <a:gd name="T92" fmla="*/ 483 w 1156"/>
                <a:gd name="T93" fmla="*/ 521 h 2959"/>
                <a:gd name="T94" fmla="*/ 346 w 1156"/>
                <a:gd name="T95" fmla="*/ 405 h 2959"/>
                <a:gd name="T96" fmla="*/ 237 w 1156"/>
                <a:gd name="T97" fmla="*/ 335 h 2959"/>
                <a:gd name="T98" fmla="*/ 164 w 1156"/>
                <a:gd name="T99" fmla="*/ 294 h 2959"/>
                <a:gd name="T100" fmla="*/ 129 w 1156"/>
                <a:gd name="T101" fmla="*/ 278 h 2959"/>
                <a:gd name="T102" fmla="*/ 93 w 1156"/>
                <a:gd name="T103" fmla="*/ 262 h 2959"/>
                <a:gd name="T104" fmla="*/ 57 w 1156"/>
                <a:gd name="T105" fmla="*/ 240 h 2959"/>
                <a:gd name="T106" fmla="*/ 21 w 1156"/>
                <a:gd name="T107" fmla="*/ 202 h 2959"/>
                <a:gd name="T108" fmla="*/ 2 w 1156"/>
                <a:gd name="T109" fmla="*/ 158 h 2959"/>
                <a:gd name="T110" fmla="*/ 4 w 1156"/>
                <a:gd name="T111" fmla="*/ 107 h 2959"/>
                <a:gd name="T112" fmla="*/ 22 w 1156"/>
                <a:gd name="T113" fmla="*/ 61 h 2959"/>
                <a:gd name="T114" fmla="*/ 62 w 1156"/>
                <a:gd name="T115" fmla="*/ 23 h 2959"/>
                <a:gd name="T116" fmla="*/ 108 w 1156"/>
                <a:gd name="T117" fmla="*/ 3 h 2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56" h="2959">
                  <a:moveTo>
                    <a:pt x="134" y="0"/>
                  </a:moveTo>
                  <a:lnTo>
                    <a:pt x="161" y="3"/>
                  </a:lnTo>
                  <a:lnTo>
                    <a:pt x="188" y="11"/>
                  </a:lnTo>
                  <a:lnTo>
                    <a:pt x="275" y="50"/>
                  </a:lnTo>
                  <a:lnTo>
                    <a:pt x="357" y="94"/>
                  </a:lnTo>
                  <a:lnTo>
                    <a:pt x="436" y="143"/>
                  </a:lnTo>
                  <a:lnTo>
                    <a:pt x="512" y="196"/>
                  </a:lnTo>
                  <a:lnTo>
                    <a:pt x="584" y="253"/>
                  </a:lnTo>
                  <a:lnTo>
                    <a:pt x="652" y="314"/>
                  </a:lnTo>
                  <a:lnTo>
                    <a:pt x="717" y="379"/>
                  </a:lnTo>
                  <a:lnTo>
                    <a:pt x="779" y="449"/>
                  </a:lnTo>
                  <a:lnTo>
                    <a:pt x="837" y="522"/>
                  </a:lnTo>
                  <a:lnTo>
                    <a:pt x="891" y="600"/>
                  </a:lnTo>
                  <a:lnTo>
                    <a:pt x="942" y="682"/>
                  </a:lnTo>
                  <a:lnTo>
                    <a:pt x="986" y="764"/>
                  </a:lnTo>
                  <a:lnTo>
                    <a:pt x="1026" y="848"/>
                  </a:lnTo>
                  <a:lnTo>
                    <a:pt x="1060" y="934"/>
                  </a:lnTo>
                  <a:lnTo>
                    <a:pt x="1090" y="1020"/>
                  </a:lnTo>
                  <a:lnTo>
                    <a:pt x="1113" y="1109"/>
                  </a:lnTo>
                  <a:lnTo>
                    <a:pt x="1132" y="1199"/>
                  </a:lnTo>
                  <a:lnTo>
                    <a:pt x="1146" y="1291"/>
                  </a:lnTo>
                  <a:lnTo>
                    <a:pt x="1153" y="1385"/>
                  </a:lnTo>
                  <a:lnTo>
                    <a:pt x="1156" y="1480"/>
                  </a:lnTo>
                  <a:lnTo>
                    <a:pt x="1153" y="1575"/>
                  </a:lnTo>
                  <a:lnTo>
                    <a:pt x="1146" y="1668"/>
                  </a:lnTo>
                  <a:lnTo>
                    <a:pt x="1132" y="1759"/>
                  </a:lnTo>
                  <a:lnTo>
                    <a:pt x="1113" y="1850"/>
                  </a:lnTo>
                  <a:lnTo>
                    <a:pt x="1090" y="1939"/>
                  </a:lnTo>
                  <a:lnTo>
                    <a:pt x="1060" y="2026"/>
                  </a:lnTo>
                  <a:lnTo>
                    <a:pt x="1026" y="2112"/>
                  </a:lnTo>
                  <a:lnTo>
                    <a:pt x="986" y="2195"/>
                  </a:lnTo>
                  <a:lnTo>
                    <a:pt x="942" y="2278"/>
                  </a:lnTo>
                  <a:lnTo>
                    <a:pt x="891" y="2358"/>
                  </a:lnTo>
                  <a:lnTo>
                    <a:pt x="837" y="2436"/>
                  </a:lnTo>
                  <a:lnTo>
                    <a:pt x="779" y="2510"/>
                  </a:lnTo>
                  <a:lnTo>
                    <a:pt x="717" y="2580"/>
                  </a:lnTo>
                  <a:lnTo>
                    <a:pt x="652" y="2645"/>
                  </a:lnTo>
                  <a:lnTo>
                    <a:pt x="584" y="2706"/>
                  </a:lnTo>
                  <a:lnTo>
                    <a:pt x="512" y="2763"/>
                  </a:lnTo>
                  <a:lnTo>
                    <a:pt x="436" y="2816"/>
                  </a:lnTo>
                  <a:lnTo>
                    <a:pt x="357" y="2864"/>
                  </a:lnTo>
                  <a:lnTo>
                    <a:pt x="275" y="2909"/>
                  </a:lnTo>
                  <a:lnTo>
                    <a:pt x="188" y="2949"/>
                  </a:lnTo>
                  <a:lnTo>
                    <a:pt x="161" y="2956"/>
                  </a:lnTo>
                  <a:lnTo>
                    <a:pt x="134" y="2959"/>
                  </a:lnTo>
                  <a:lnTo>
                    <a:pt x="108" y="2956"/>
                  </a:lnTo>
                  <a:lnTo>
                    <a:pt x="84" y="2949"/>
                  </a:lnTo>
                  <a:lnTo>
                    <a:pt x="62" y="2937"/>
                  </a:lnTo>
                  <a:lnTo>
                    <a:pt x="40" y="2919"/>
                  </a:lnTo>
                  <a:lnTo>
                    <a:pt x="22" y="2899"/>
                  </a:lnTo>
                  <a:lnTo>
                    <a:pt x="11" y="2876"/>
                  </a:lnTo>
                  <a:lnTo>
                    <a:pt x="4" y="2852"/>
                  </a:lnTo>
                  <a:lnTo>
                    <a:pt x="0" y="2825"/>
                  </a:lnTo>
                  <a:lnTo>
                    <a:pt x="2" y="2801"/>
                  </a:lnTo>
                  <a:lnTo>
                    <a:pt x="10" y="2779"/>
                  </a:lnTo>
                  <a:lnTo>
                    <a:pt x="21" y="2758"/>
                  </a:lnTo>
                  <a:lnTo>
                    <a:pt x="37" y="2738"/>
                  </a:lnTo>
                  <a:lnTo>
                    <a:pt x="57" y="2720"/>
                  </a:lnTo>
                  <a:lnTo>
                    <a:pt x="82" y="2703"/>
                  </a:lnTo>
                  <a:lnTo>
                    <a:pt x="93" y="2697"/>
                  </a:lnTo>
                  <a:lnTo>
                    <a:pt x="109" y="2689"/>
                  </a:lnTo>
                  <a:lnTo>
                    <a:pt x="129" y="2681"/>
                  </a:lnTo>
                  <a:lnTo>
                    <a:pt x="148" y="2673"/>
                  </a:lnTo>
                  <a:lnTo>
                    <a:pt x="164" y="2665"/>
                  </a:lnTo>
                  <a:lnTo>
                    <a:pt x="175" y="2660"/>
                  </a:lnTo>
                  <a:lnTo>
                    <a:pt x="237" y="2624"/>
                  </a:lnTo>
                  <a:lnTo>
                    <a:pt x="294" y="2589"/>
                  </a:lnTo>
                  <a:lnTo>
                    <a:pt x="346" y="2553"/>
                  </a:lnTo>
                  <a:lnTo>
                    <a:pt x="417" y="2498"/>
                  </a:lnTo>
                  <a:lnTo>
                    <a:pt x="483" y="2437"/>
                  </a:lnTo>
                  <a:lnTo>
                    <a:pt x="544" y="2374"/>
                  </a:lnTo>
                  <a:lnTo>
                    <a:pt x="602" y="2307"/>
                  </a:lnTo>
                  <a:lnTo>
                    <a:pt x="654" y="2235"/>
                  </a:lnTo>
                  <a:lnTo>
                    <a:pt x="703" y="2160"/>
                  </a:lnTo>
                  <a:lnTo>
                    <a:pt x="746" y="2081"/>
                  </a:lnTo>
                  <a:lnTo>
                    <a:pt x="784" y="2000"/>
                  </a:lnTo>
                  <a:lnTo>
                    <a:pt x="817" y="1916"/>
                  </a:lnTo>
                  <a:lnTo>
                    <a:pt x="843" y="1832"/>
                  </a:lnTo>
                  <a:lnTo>
                    <a:pt x="863" y="1746"/>
                  </a:lnTo>
                  <a:lnTo>
                    <a:pt x="878" y="1659"/>
                  </a:lnTo>
                  <a:lnTo>
                    <a:pt x="886" y="1570"/>
                  </a:lnTo>
                  <a:lnTo>
                    <a:pt x="889" y="1480"/>
                  </a:lnTo>
                  <a:lnTo>
                    <a:pt x="886" y="1389"/>
                  </a:lnTo>
                  <a:lnTo>
                    <a:pt x="878" y="1301"/>
                  </a:lnTo>
                  <a:lnTo>
                    <a:pt x="863" y="1213"/>
                  </a:lnTo>
                  <a:lnTo>
                    <a:pt x="843" y="1128"/>
                  </a:lnTo>
                  <a:lnTo>
                    <a:pt x="817" y="1042"/>
                  </a:lnTo>
                  <a:lnTo>
                    <a:pt x="784" y="960"/>
                  </a:lnTo>
                  <a:lnTo>
                    <a:pt x="746" y="878"/>
                  </a:lnTo>
                  <a:lnTo>
                    <a:pt x="703" y="800"/>
                  </a:lnTo>
                  <a:lnTo>
                    <a:pt x="654" y="724"/>
                  </a:lnTo>
                  <a:lnTo>
                    <a:pt x="602" y="653"/>
                  </a:lnTo>
                  <a:lnTo>
                    <a:pt x="544" y="586"/>
                  </a:lnTo>
                  <a:lnTo>
                    <a:pt x="483" y="521"/>
                  </a:lnTo>
                  <a:lnTo>
                    <a:pt x="417" y="462"/>
                  </a:lnTo>
                  <a:lnTo>
                    <a:pt x="346" y="405"/>
                  </a:lnTo>
                  <a:lnTo>
                    <a:pt x="294" y="370"/>
                  </a:lnTo>
                  <a:lnTo>
                    <a:pt x="237" y="335"/>
                  </a:lnTo>
                  <a:lnTo>
                    <a:pt x="175" y="300"/>
                  </a:lnTo>
                  <a:lnTo>
                    <a:pt x="164" y="294"/>
                  </a:lnTo>
                  <a:lnTo>
                    <a:pt x="148" y="286"/>
                  </a:lnTo>
                  <a:lnTo>
                    <a:pt x="129" y="278"/>
                  </a:lnTo>
                  <a:lnTo>
                    <a:pt x="109" y="269"/>
                  </a:lnTo>
                  <a:lnTo>
                    <a:pt x="93" y="262"/>
                  </a:lnTo>
                  <a:lnTo>
                    <a:pt x="82" y="256"/>
                  </a:lnTo>
                  <a:lnTo>
                    <a:pt x="57" y="240"/>
                  </a:lnTo>
                  <a:lnTo>
                    <a:pt x="37" y="221"/>
                  </a:lnTo>
                  <a:lnTo>
                    <a:pt x="21" y="202"/>
                  </a:lnTo>
                  <a:lnTo>
                    <a:pt x="10" y="181"/>
                  </a:lnTo>
                  <a:lnTo>
                    <a:pt x="2" y="158"/>
                  </a:lnTo>
                  <a:lnTo>
                    <a:pt x="0" y="133"/>
                  </a:lnTo>
                  <a:lnTo>
                    <a:pt x="4" y="107"/>
                  </a:lnTo>
                  <a:lnTo>
                    <a:pt x="11" y="83"/>
                  </a:lnTo>
                  <a:lnTo>
                    <a:pt x="22" y="61"/>
                  </a:lnTo>
                  <a:lnTo>
                    <a:pt x="40" y="40"/>
                  </a:lnTo>
                  <a:lnTo>
                    <a:pt x="62" y="23"/>
                  </a:lnTo>
                  <a:lnTo>
                    <a:pt x="84" y="10"/>
                  </a:lnTo>
                  <a:lnTo>
                    <a:pt x="108" y="3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26" name="표 25"/>
          <p:cNvGraphicFramePr>
            <a:graphicFrameLocks noGrp="1"/>
          </p:cNvGraphicFramePr>
          <p:nvPr/>
        </p:nvGraphicFramePr>
        <p:xfrm>
          <a:off x="10289155" y="6546751"/>
          <a:ext cx="1532620" cy="92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2725"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14852" y="355636"/>
            <a:ext cx="5202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i="1" dirty="0">
                <a:solidFill>
                  <a:schemeClr val="bg1"/>
                </a:solidFill>
                <a:cs typeface="Aharoni" panose="02010803020104030203" pitchFamily="2" charset="-79"/>
              </a:rPr>
              <a:t>Peter pan &amp; Philosophy Counseling</a:t>
            </a:r>
            <a:endParaRPr lang="en-US" altLang="ko-KR" sz="2800" b="1" i="1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11651522" y="320668"/>
            <a:ext cx="285891" cy="1555757"/>
            <a:chOff x="11425716" y="577843"/>
            <a:chExt cx="452587" cy="246287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7" name="Freeform 14"/>
            <p:cNvSpPr>
              <a:spLocks noEditPoints="1"/>
            </p:cNvSpPr>
            <p:nvPr/>
          </p:nvSpPr>
          <p:spPr bwMode="auto">
            <a:xfrm>
              <a:off x="11425716" y="1265076"/>
              <a:ext cx="451741" cy="450616"/>
            </a:xfrm>
            <a:custGeom>
              <a:avLst/>
              <a:gdLst>
                <a:gd name="T0" fmla="*/ 2668 w 4015"/>
                <a:gd name="T1" fmla="*/ 883 h 4006"/>
                <a:gd name="T2" fmla="*/ 2477 w 4015"/>
                <a:gd name="T3" fmla="*/ 977 h 4006"/>
                <a:gd name="T4" fmla="*/ 2229 w 4015"/>
                <a:gd name="T5" fmla="*/ 1186 h 4006"/>
                <a:gd name="T6" fmla="*/ 2059 w 4015"/>
                <a:gd name="T7" fmla="*/ 1462 h 4006"/>
                <a:gd name="T8" fmla="*/ 2236 w 4015"/>
                <a:gd name="T9" fmla="*/ 1530 h 4006"/>
                <a:gd name="T10" fmla="*/ 2370 w 4015"/>
                <a:gd name="T11" fmla="*/ 1605 h 4006"/>
                <a:gd name="T12" fmla="*/ 2405 w 4015"/>
                <a:gd name="T13" fmla="*/ 1777 h 4006"/>
                <a:gd name="T14" fmla="*/ 2351 w 4015"/>
                <a:gd name="T15" fmla="*/ 2013 h 4006"/>
                <a:gd name="T16" fmla="*/ 2205 w 4015"/>
                <a:gd name="T17" fmla="*/ 2301 h 4006"/>
                <a:gd name="T18" fmla="*/ 2081 w 4015"/>
                <a:gd name="T19" fmla="*/ 2456 h 4006"/>
                <a:gd name="T20" fmla="*/ 1918 w 4015"/>
                <a:gd name="T21" fmla="*/ 2471 h 4006"/>
                <a:gd name="T22" fmla="*/ 1776 w 4015"/>
                <a:gd name="T23" fmla="*/ 2301 h 4006"/>
                <a:gd name="T24" fmla="*/ 1706 w 4015"/>
                <a:gd name="T25" fmla="*/ 2060 h 4006"/>
                <a:gd name="T26" fmla="*/ 1675 w 4015"/>
                <a:gd name="T27" fmla="*/ 1792 h 4006"/>
                <a:gd name="T28" fmla="*/ 1642 w 4015"/>
                <a:gd name="T29" fmla="*/ 1575 h 4006"/>
                <a:gd name="T30" fmla="*/ 1585 w 4015"/>
                <a:gd name="T31" fmla="*/ 1289 h 4006"/>
                <a:gd name="T32" fmla="*/ 1476 w 4015"/>
                <a:gd name="T33" fmla="*/ 1047 h 4006"/>
                <a:gd name="T34" fmla="*/ 1300 w 4015"/>
                <a:gd name="T35" fmla="*/ 935 h 4006"/>
                <a:gd name="T36" fmla="*/ 1063 w 4015"/>
                <a:gd name="T37" fmla="*/ 981 h 4006"/>
                <a:gd name="T38" fmla="*/ 827 w 4015"/>
                <a:gd name="T39" fmla="*/ 1140 h 4006"/>
                <a:gd name="T40" fmla="*/ 540 w 4015"/>
                <a:gd name="T41" fmla="*/ 1385 h 4006"/>
                <a:gd name="T42" fmla="*/ 334 w 4015"/>
                <a:gd name="T43" fmla="*/ 1551 h 4006"/>
                <a:gd name="T44" fmla="*/ 414 w 4015"/>
                <a:gd name="T45" fmla="*/ 1658 h 4006"/>
                <a:gd name="T46" fmla="*/ 520 w 4015"/>
                <a:gd name="T47" fmla="*/ 1688 h 4006"/>
                <a:gd name="T48" fmla="*/ 718 w 4015"/>
                <a:gd name="T49" fmla="*/ 1641 h 4006"/>
                <a:gd name="T50" fmla="*/ 841 w 4015"/>
                <a:gd name="T51" fmla="*/ 1690 h 4006"/>
                <a:gd name="T52" fmla="*/ 948 w 4015"/>
                <a:gd name="T53" fmla="*/ 1944 h 4006"/>
                <a:gd name="T54" fmla="*/ 993 w 4015"/>
                <a:gd name="T55" fmla="*/ 2083 h 4006"/>
                <a:gd name="T56" fmla="*/ 1075 w 4015"/>
                <a:gd name="T57" fmla="*/ 2368 h 4006"/>
                <a:gd name="T58" fmla="*/ 1184 w 4015"/>
                <a:gd name="T59" fmla="*/ 2787 h 4006"/>
                <a:gd name="T60" fmla="*/ 1268 w 4015"/>
                <a:gd name="T61" fmla="*/ 3051 h 4006"/>
                <a:gd name="T62" fmla="*/ 1450 w 4015"/>
                <a:gd name="T63" fmla="*/ 3323 h 4006"/>
                <a:gd name="T64" fmla="*/ 1704 w 4015"/>
                <a:gd name="T65" fmla="*/ 3391 h 4006"/>
                <a:gd name="T66" fmla="*/ 1958 w 4015"/>
                <a:gd name="T67" fmla="*/ 3298 h 4006"/>
                <a:gd name="T68" fmla="*/ 2374 w 4015"/>
                <a:gd name="T69" fmla="*/ 2963 h 4006"/>
                <a:gd name="T70" fmla="*/ 2783 w 4015"/>
                <a:gd name="T71" fmla="*/ 2435 h 4006"/>
                <a:gd name="T72" fmla="*/ 3100 w 4015"/>
                <a:gd name="T73" fmla="*/ 1831 h 4006"/>
                <a:gd name="T74" fmla="*/ 3238 w 4015"/>
                <a:gd name="T75" fmla="*/ 1477 h 4006"/>
                <a:gd name="T76" fmla="*/ 3291 w 4015"/>
                <a:gd name="T77" fmla="*/ 1208 h 4006"/>
                <a:gd name="T78" fmla="*/ 3223 w 4015"/>
                <a:gd name="T79" fmla="*/ 983 h 4006"/>
                <a:gd name="T80" fmla="*/ 3033 w 4015"/>
                <a:gd name="T81" fmla="*/ 868 h 4006"/>
                <a:gd name="T82" fmla="*/ 3263 w 4015"/>
                <a:gd name="T83" fmla="*/ 0 h 4006"/>
                <a:gd name="T84" fmla="*/ 3616 w 4015"/>
                <a:gd name="T85" fmla="*/ 85 h 4006"/>
                <a:gd name="T86" fmla="*/ 3891 w 4015"/>
                <a:gd name="T87" fmla="*/ 335 h 4006"/>
                <a:gd name="T88" fmla="*/ 4011 w 4015"/>
                <a:gd name="T89" fmla="*/ 674 h 4006"/>
                <a:gd name="T90" fmla="*/ 3984 w 4015"/>
                <a:gd name="T91" fmla="*/ 3474 h 4006"/>
                <a:gd name="T92" fmla="*/ 3794 w 4015"/>
                <a:gd name="T93" fmla="*/ 3784 h 4006"/>
                <a:gd name="T94" fmla="*/ 3483 w 4015"/>
                <a:gd name="T95" fmla="*/ 3975 h 4006"/>
                <a:gd name="T96" fmla="*/ 677 w 4015"/>
                <a:gd name="T97" fmla="*/ 4002 h 4006"/>
                <a:gd name="T98" fmla="*/ 337 w 4015"/>
                <a:gd name="T99" fmla="*/ 3881 h 4006"/>
                <a:gd name="T100" fmla="*/ 87 w 4015"/>
                <a:gd name="T101" fmla="*/ 3607 h 4006"/>
                <a:gd name="T102" fmla="*/ 0 w 4015"/>
                <a:gd name="T103" fmla="*/ 3254 h 4006"/>
                <a:gd name="T104" fmla="*/ 31 w 4015"/>
                <a:gd name="T105" fmla="*/ 530 h 4006"/>
                <a:gd name="T106" fmla="*/ 220 w 4015"/>
                <a:gd name="T107" fmla="*/ 220 h 4006"/>
                <a:gd name="T108" fmla="*/ 533 w 4015"/>
                <a:gd name="T109" fmla="*/ 31 h 4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015" h="4006">
                  <a:moveTo>
                    <a:pt x="2867" y="853"/>
                  </a:moveTo>
                  <a:lnTo>
                    <a:pt x="2803" y="857"/>
                  </a:lnTo>
                  <a:lnTo>
                    <a:pt x="2734" y="866"/>
                  </a:lnTo>
                  <a:lnTo>
                    <a:pt x="2702" y="872"/>
                  </a:lnTo>
                  <a:lnTo>
                    <a:pt x="2668" y="883"/>
                  </a:lnTo>
                  <a:lnTo>
                    <a:pt x="2627" y="898"/>
                  </a:lnTo>
                  <a:lnTo>
                    <a:pt x="2594" y="913"/>
                  </a:lnTo>
                  <a:lnTo>
                    <a:pt x="2558" y="930"/>
                  </a:lnTo>
                  <a:lnTo>
                    <a:pt x="2519" y="952"/>
                  </a:lnTo>
                  <a:lnTo>
                    <a:pt x="2477" y="977"/>
                  </a:lnTo>
                  <a:lnTo>
                    <a:pt x="2420" y="1015"/>
                  </a:lnTo>
                  <a:lnTo>
                    <a:pt x="2363" y="1059"/>
                  </a:lnTo>
                  <a:lnTo>
                    <a:pt x="2308" y="1104"/>
                  </a:lnTo>
                  <a:lnTo>
                    <a:pt x="2268" y="1143"/>
                  </a:lnTo>
                  <a:lnTo>
                    <a:pt x="2229" y="1186"/>
                  </a:lnTo>
                  <a:lnTo>
                    <a:pt x="2190" y="1233"/>
                  </a:lnTo>
                  <a:lnTo>
                    <a:pt x="2153" y="1286"/>
                  </a:lnTo>
                  <a:lnTo>
                    <a:pt x="2117" y="1343"/>
                  </a:lnTo>
                  <a:lnTo>
                    <a:pt x="2086" y="1401"/>
                  </a:lnTo>
                  <a:lnTo>
                    <a:pt x="2059" y="1462"/>
                  </a:lnTo>
                  <a:lnTo>
                    <a:pt x="2037" y="1525"/>
                  </a:lnTo>
                  <a:lnTo>
                    <a:pt x="2094" y="1521"/>
                  </a:lnTo>
                  <a:lnTo>
                    <a:pt x="2146" y="1521"/>
                  </a:lnTo>
                  <a:lnTo>
                    <a:pt x="2193" y="1524"/>
                  </a:lnTo>
                  <a:lnTo>
                    <a:pt x="2236" y="1530"/>
                  </a:lnTo>
                  <a:lnTo>
                    <a:pt x="2273" y="1538"/>
                  </a:lnTo>
                  <a:lnTo>
                    <a:pt x="2306" y="1551"/>
                  </a:lnTo>
                  <a:lnTo>
                    <a:pt x="2333" y="1567"/>
                  </a:lnTo>
                  <a:lnTo>
                    <a:pt x="2354" y="1584"/>
                  </a:lnTo>
                  <a:lnTo>
                    <a:pt x="2370" y="1605"/>
                  </a:lnTo>
                  <a:lnTo>
                    <a:pt x="2384" y="1631"/>
                  </a:lnTo>
                  <a:lnTo>
                    <a:pt x="2394" y="1661"/>
                  </a:lnTo>
                  <a:lnTo>
                    <a:pt x="2401" y="1695"/>
                  </a:lnTo>
                  <a:lnTo>
                    <a:pt x="2405" y="1735"/>
                  </a:lnTo>
                  <a:lnTo>
                    <a:pt x="2405" y="1777"/>
                  </a:lnTo>
                  <a:lnTo>
                    <a:pt x="2402" y="1825"/>
                  </a:lnTo>
                  <a:lnTo>
                    <a:pt x="2396" y="1866"/>
                  </a:lnTo>
                  <a:lnTo>
                    <a:pt x="2386" y="1911"/>
                  </a:lnTo>
                  <a:lnTo>
                    <a:pt x="2371" y="1960"/>
                  </a:lnTo>
                  <a:lnTo>
                    <a:pt x="2351" y="2013"/>
                  </a:lnTo>
                  <a:lnTo>
                    <a:pt x="2328" y="2070"/>
                  </a:lnTo>
                  <a:lnTo>
                    <a:pt x="2299" y="2132"/>
                  </a:lnTo>
                  <a:lnTo>
                    <a:pt x="2266" y="2198"/>
                  </a:lnTo>
                  <a:lnTo>
                    <a:pt x="2235" y="2253"/>
                  </a:lnTo>
                  <a:lnTo>
                    <a:pt x="2205" y="2301"/>
                  </a:lnTo>
                  <a:lnTo>
                    <a:pt x="2178" y="2345"/>
                  </a:lnTo>
                  <a:lnTo>
                    <a:pt x="2151" y="2382"/>
                  </a:lnTo>
                  <a:lnTo>
                    <a:pt x="2126" y="2413"/>
                  </a:lnTo>
                  <a:lnTo>
                    <a:pt x="2102" y="2437"/>
                  </a:lnTo>
                  <a:lnTo>
                    <a:pt x="2081" y="2456"/>
                  </a:lnTo>
                  <a:lnTo>
                    <a:pt x="2048" y="2476"/>
                  </a:lnTo>
                  <a:lnTo>
                    <a:pt x="2015" y="2487"/>
                  </a:lnTo>
                  <a:lnTo>
                    <a:pt x="1983" y="2491"/>
                  </a:lnTo>
                  <a:lnTo>
                    <a:pt x="1950" y="2484"/>
                  </a:lnTo>
                  <a:lnTo>
                    <a:pt x="1918" y="2471"/>
                  </a:lnTo>
                  <a:lnTo>
                    <a:pt x="1885" y="2450"/>
                  </a:lnTo>
                  <a:lnTo>
                    <a:pt x="1853" y="2419"/>
                  </a:lnTo>
                  <a:lnTo>
                    <a:pt x="1825" y="2386"/>
                  </a:lnTo>
                  <a:lnTo>
                    <a:pt x="1799" y="2346"/>
                  </a:lnTo>
                  <a:lnTo>
                    <a:pt x="1776" y="2301"/>
                  </a:lnTo>
                  <a:lnTo>
                    <a:pt x="1755" y="2251"/>
                  </a:lnTo>
                  <a:lnTo>
                    <a:pt x="1738" y="2200"/>
                  </a:lnTo>
                  <a:lnTo>
                    <a:pt x="1724" y="2151"/>
                  </a:lnTo>
                  <a:lnTo>
                    <a:pt x="1713" y="2105"/>
                  </a:lnTo>
                  <a:lnTo>
                    <a:pt x="1706" y="2060"/>
                  </a:lnTo>
                  <a:lnTo>
                    <a:pt x="1699" y="2016"/>
                  </a:lnTo>
                  <a:lnTo>
                    <a:pt x="1693" y="1964"/>
                  </a:lnTo>
                  <a:lnTo>
                    <a:pt x="1687" y="1906"/>
                  </a:lnTo>
                  <a:lnTo>
                    <a:pt x="1680" y="1841"/>
                  </a:lnTo>
                  <a:lnTo>
                    <a:pt x="1675" y="1792"/>
                  </a:lnTo>
                  <a:lnTo>
                    <a:pt x="1670" y="1747"/>
                  </a:lnTo>
                  <a:lnTo>
                    <a:pt x="1665" y="1710"/>
                  </a:lnTo>
                  <a:lnTo>
                    <a:pt x="1661" y="1679"/>
                  </a:lnTo>
                  <a:lnTo>
                    <a:pt x="1657" y="1656"/>
                  </a:lnTo>
                  <a:lnTo>
                    <a:pt x="1642" y="1575"/>
                  </a:lnTo>
                  <a:lnTo>
                    <a:pt x="1629" y="1503"/>
                  </a:lnTo>
                  <a:lnTo>
                    <a:pt x="1616" y="1437"/>
                  </a:lnTo>
                  <a:lnTo>
                    <a:pt x="1605" y="1380"/>
                  </a:lnTo>
                  <a:lnTo>
                    <a:pt x="1594" y="1331"/>
                  </a:lnTo>
                  <a:lnTo>
                    <a:pt x="1585" y="1289"/>
                  </a:lnTo>
                  <a:lnTo>
                    <a:pt x="1577" y="1254"/>
                  </a:lnTo>
                  <a:lnTo>
                    <a:pt x="1568" y="1228"/>
                  </a:lnTo>
                  <a:lnTo>
                    <a:pt x="1544" y="1165"/>
                  </a:lnTo>
                  <a:lnTo>
                    <a:pt x="1513" y="1104"/>
                  </a:lnTo>
                  <a:lnTo>
                    <a:pt x="1476" y="1047"/>
                  </a:lnTo>
                  <a:lnTo>
                    <a:pt x="1444" y="1010"/>
                  </a:lnTo>
                  <a:lnTo>
                    <a:pt x="1412" y="979"/>
                  </a:lnTo>
                  <a:lnTo>
                    <a:pt x="1378" y="958"/>
                  </a:lnTo>
                  <a:lnTo>
                    <a:pt x="1344" y="943"/>
                  </a:lnTo>
                  <a:lnTo>
                    <a:pt x="1300" y="935"/>
                  </a:lnTo>
                  <a:lnTo>
                    <a:pt x="1256" y="932"/>
                  </a:lnTo>
                  <a:lnTo>
                    <a:pt x="1210" y="935"/>
                  </a:lnTo>
                  <a:lnTo>
                    <a:pt x="1163" y="945"/>
                  </a:lnTo>
                  <a:lnTo>
                    <a:pt x="1113" y="960"/>
                  </a:lnTo>
                  <a:lnTo>
                    <a:pt x="1063" y="981"/>
                  </a:lnTo>
                  <a:lnTo>
                    <a:pt x="1011" y="1009"/>
                  </a:lnTo>
                  <a:lnTo>
                    <a:pt x="970" y="1035"/>
                  </a:lnTo>
                  <a:lnTo>
                    <a:pt x="925" y="1065"/>
                  </a:lnTo>
                  <a:lnTo>
                    <a:pt x="877" y="1101"/>
                  </a:lnTo>
                  <a:lnTo>
                    <a:pt x="827" y="1140"/>
                  </a:lnTo>
                  <a:lnTo>
                    <a:pt x="772" y="1183"/>
                  </a:lnTo>
                  <a:lnTo>
                    <a:pt x="715" y="1232"/>
                  </a:lnTo>
                  <a:lnTo>
                    <a:pt x="654" y="1285"/>
                  </a:lnTo>
                  <a:lnTo>
                    <a:pt x="596" y="1338"/>
                  </a:lnTo>
                  <a:lnTo>
                    <a:pt x="540" y="1385"/>
                  </a:lnTo>
                  <a:lnTo>
                    <a:pt x="491" y="1428"/>
                  </a:lnTo>
                  <a:lnTo>
                    <a:pt x="445" y="1467"/>
                  </a:lnTo>
                  <a:lnTo>
                    <a:pt x="404" y="1500"/>
                  </a:lnTo>
                  <a:lnTo>
                    <a:pt x="367" y="1527"/>
                  </a:lnTo>
                  <a:lnTo>
                    <a:pt x="334" y="1551"/>
                  </a:lnTo>
                  <a:lnTo>
                    <a:pt x="334" y="1569"/>
                  </a:lnTo>
                  <a:lnTo>
                    <a:pt x="361" y="1587"/>
                  </a:lnTo>
                  <a:lnTo>
                    <a:pt x="383" y="1609"/>
                  </a:lnTo>
                  <a:lnTo>
                    <a:pt x="401" y="1637"/>
                  </a:lnTo>
                  <a:lnTo>
                    <a:pt x="414" y="1658"/>
                  </a:lnTo>
                  <a:lnTo>
                    <a:pt x="427" y="1673"/>
                  </a:lnTo>
                  <a:lnTo>
                    <a:pt x="442" y="1684"/>
                  </a:lnTo>
                  <a:lnTo>
                    <a:pt x="457" y="1689"/>
                  </a:lnTo>
                  <a:lnTo>
                    <a:pt x="487" y="1690"/>
                  </a:lnTo>
                  <a:lnTo>
                    <a:pt x="520" y="1688"/>
                  </a:lnTo>
                  <a:lnTo>
                    <a:pt x="559" y="1679"/>
                  </a:lnTo>
                  <a:lnTo>
                    <a:pt x="600" y="1667"/>
                  </a:lnTo>
                  <a:lnTo>
                    <a:pt x="642" y="1655"/>
                  </a:lnTo>
                  <a:lnTo>
                    <a:pt x="682" y="1645"/>
                  </a:lnTo>
                  <a:lnTo>
                    <a:pt x="718" y="1641"/>
                  </a:lnTo>
                  <a:lnTo>
                    <a:pt x="751" y="1640"/>
                  </a:lnTo>
                  <a:lnTo>
                    <a:pt x="776" y="1643"/>
                  </a:lnTo>
                  <a:lnTo>
                    <a:pt x="799" y="1653"/>
                  </a:lnTo>
                  <a:lnTo>
                    <a:pt x="822" y="1669"/>
                  </a:lnTo>
                  <a:lnTo>
                    <a:pt x="841" y="1690"/>
                  </a:lnTo>
                  <a:lnTo>
                    <a:pt x="860" y="1718"/>
                  </a:lnTo>
                  <a:lnTo>
                    <a:pt x="886" y="1767"/>
                  </a:lnTo>
                  <a:lnTo>
                    <a:pt x="908" y="1818"/>
                  </a:lnTo>
                  <a:lnTo>
                    <a:pt x="928" y="1876"/>
                  </a:lnTo>
                  <a:lnTo>
                    <a:pt x="948" y="1944"/>
                  </a:lnTo>
                  <a:lnTo>
                    <a:pt x="957" y="1977"/>
                  </a:lnTo>
                  <a:lnTo>
                    <a:pt x="965" y="2006"/>
                  </a:lnTo>
                  <a:lnTo>
                    <a:pt x="973" y="2029"/>
                  </a:lnTo>
                  <a:lnTo>
                    <a:pt x="980" y="2049"/>
                  </a:lnTo>
                  <a:lnTo>
                    <a:pt x="993" y="2083"/>
                  </a:lnTo>
                  <a:lnTo>
                    <a:pt x="1005" y="2125"/>
                  </a:lnTo>
                  <a:lnTo>
                    <a:pt x="1020" y="2174"/>
                  </a:lnTo>
                  <a:lnTo>
                    <a:pt x="1037" y="2231"/>
                  </a:lnTo>
                  <a:lnTo>
                    <a:pt x="1055" y="2296"/>
                  </a:lnTo>
                  <a:lnTo>
                    <a:pt x="1075" y="2368"/>
                  </a:lnTo>
                  <a:lnTo>
                    <a:pt x="1096" y="2449"/>
                  </a:lnTo>
                  <a:lnTo>
                    <a:pt x="1119" y="2536"/>
                  </a:lnTo>
                  <a:lnTo>
                    <a:pt x="1141" y="2628"/>
                  </a:lnTo>
                  <a:lnTo>
                    <a:pt x="1164" y="2712"/>
                  </a:lnTo>
                  <a:lnTo>
                    <a:pt x="1184" y="2787"/>
                  </a:lnTo>
                  <a:lnTo>
                    <a:pt x="1203" y="2855"/>
                  </a:lnTo>
                  <a:lnTo>
                    <a:pt x="1221" y="2916"/>
                  </a:lnTo>
                  <a:lnTo>
                    <a:pt x="1238" y="2968"/>
                  </a:lnTo>
                  <a:lnTo>
                    <a:pt x="1253" y="3014"/>
                  </a:lnTo>
                  <a:lnTo>
                    <a:pt x="1268" y="3051"/>
                  </a:lnTo>
                  <a:lnTo>
                    <a:pt x="1300" y="3120"/>
                  </a:lnTo>
                  <a:lnTo>
                    <a:pt x="1335" y="3183"/>
                  </a:lnTo>
                  <a:lnTo>
                    <a:pt x="1371" y="3236"/>
                  </a:lnTo>
                  <a:lnTo>
                    <a:pt x="1409" y="3283"/>
                  </a:lnTo>
                  <a:lnTo>
                    <a:pt x="1450" y="3323"/>
                  </a:lnTo>
                  <a:lnTo>
                    <a:pt x="1492" y="3354"/>
                  </a:lnTo>
                  <a:lnTo>
                    <a:pt x="1537" y="3376"/>
                  </a:lnTo>
                  <a:lnTo>
                    <a:pt x="1593" y="3389"/>
                  </a:lnTo>
                  <a:lnTo>
                    <a:pt x="1649" y="3393"/>
                  </a:lnTo>
                  <a:lnTo>
                    <a:pt x="1704" y="3391"/>
                  </a:lnTo>
                  <a:lnTo>
                    <a:pt x="1759" y="3381"/>
                  </a:lnTo>
                  <a:lnTo>
                    <a:pt x="1813" y="3365"/>
                  </a:lnTo>
                  <a:lnTo>
                    <a:pt x="1864" y="3346"/>
                  </a:lnTo>
                  <a:lnTo>
                    <a:pt x="1913" y="3324"/>
                  </a:lnTo>
                  <a:lnTo>
                    <a:pt x="1958" y="3298"/>
                  </a:lnTo>
                  <a:lnTo>
                    <a:pt x="2043" y="3245"/>
                  </a:lnTo>
                  <a:lnTo>
                    <a:pt x="2127" y="3184"/>
                  </a:lnTo>
                  <a:lnTo>
                    <a:pt x="2210" y="3118"/>
                  </a:lnTo>
                  <a:lnTo>
                    <a:pt x="2292" y="3043"/>
                  </a:lnTo>
                  <a:lnTo>
                    <a:pt x="2374" y="2963"/>
                  </a:lnTo>
                  <a:lnTo>
                    <a:pt x="2454" y="2875"/>
                  </a:lnTo>
                  <a:lnTo>
                    <a:pt x="2534" y="2781"/>
                  </a:lnTo>
                  <a:lnTo>
                    <a:pt x="2612" y="2680"/>
                  </a:lnTo>
                  <a:lnTo>
                    <a:pt x="2700" y="2559"/>
                  </a:lnTo>
                  <a:lnTo>
                    <a:pt x="2783" y="2435"/>
                  </a:lnTo>
                  <a:lnTo>
                    <a:pt x="2860" y="2309"/>
                  </a:lnTo>
                  <a:lnTo>
                    <a:pt x="2933" y="2180"/>
                  </a:lnTo>
                  <a:lnTo>
                    <a:pt x="3000" y="2050"/>
                  </a:lnTo>
                  <a:lnTo>
                    <a:pt x="3062" y="1918"/>
                  </a:lnTo>
                  <a:lnTo>
                    <a:pt x="3100" y="1831"/>
                  </a:lnTo>
                  <a:lnTo>
                    <a:pt x="3135" y="1750"/>
                  </a:lnTo>
                  <a:lnTo>
                    <a:pt x="3166" y="1674"/>
                  </a:lnTo>
                  <a:lnTo>
                    <a:pt x="3193" y="1603"/>
                  </a:lnTo>
                  <a:lnTo>
                    <a:pt x="3218" y="1537"/>
                  </a:lnTo>
                  <a:lnTo>
                    <a:pt x="3238" y="1477"/>
                  </a:lnTo>
                  <a:lnTo>
                    <a:pt x="3255" y="1422"/>
                  </a:lnTo>
                  <a:lnTo>
                    <a:pt x="3269" y="1371"/>
                  </a:lnTo>
                  <a:lnTo>
                    <a:pt x="3279" y="1327"/>
                  </a:lnTo>
                  <a:lnTo>
                    <a:pt x="3287" y="1265"/>
                  </a:lnTo>
                  <a:lnTo>
                    <a:pt x="3291" y="1208"/>
                  </a:lnTo>
                  <a:lnTo>
                    <a:pt x="3289" y="1155"/>
                  </a:lnTo>
                  <a:lnTo>
                    <a:pt x="3281" y="1106"/>
                  </a:lnTo>
                  <a:lnTo>
                    <a:pt x="3268" y="1061"/>
                  </a:lnTo>
                  <a:lnTo>
                    <a:pt x="3248" y="1020"/>
                  </a:lnTo>
                  <a:lnTo>
                    <a:pt x="3223" y="983"/>
                  </a:lnTo>
                  <a:lnTo>
                    <a:pt x="3194" y="951"/>
                  </a:lnTo>
                  <a:lnTo>
                    <a:pt x="3160" y="924"/>
                  </a:lnTo>
                  <a:lnTo>
                    <a:pt x="3122" y="900"/>
                  </a:lnTo>
                  <a:lnTo>
                    <a:pt x="3080" y="883"/>
                  </a:lnTo>
                  <a:lnTo>
                    <a:pt x="3033" y="868"/>
                  </a:lnTo>
                  <a:lnTo>
                    <a:pt x="2982" y="859"/>
                  </a:lnTo>
                  <a:lnTo>
                    <a:pt x="2927" y="854"/>
                  </a:lnTo>
                  <a:lnTo>
                    <a:pt x="2867" y="853"/>
                  </a:lnTo>
                  <a:close/>
                  <a:moveTo>
                    <a:pt x="752" y="0"/>
                  </a:moveTo>
                  <a:lnTo>
                    <a:pt x="3263" y="0"/>
                  </a:lnTo>
                  <a:lnTo>
                    <a:pt x="3338" y="2"/>
                  </a:lnTo>
                  <a:lnTo>
                    <a:pt x="3413" y="13"/>
                  </a:lnTo>
                  <a:lnTo>
                    <a:pt x="3483" y="31"/>
                  </a:lnTo>
                  <a:lnTo>
                    <a:pt x="3551" y="54"/>
                  </a:lnTo>
                  <a:lnTo>
                    <a:pt x="3616" y="85"/>
                  </a:lnTo>
                  <a:lnTo>
                    <a:pt x="3678" y="124"/>
                  </a:lnTo>
                  <a:lnTo>
                    <a:pt x="3737" y="168"/>
                  </a:lnTo>
                  <a:lnTo>
                    <a:pt x="3794" y="220"/>
                  </a:lnTo>
                  <a:lnTo>
                    <a:pt x="3846" y="277"/>
                  </a:lnTo>
                  <a:lnTo>
                    <a:pt x="3891" y="335"/>
                  </a:lnTo>
                  <a:lnTo>
                    <a:pt x="3930" y="398"/>
                  </a:lnTo>
                  <a:lnTo>
                    <a:pt x="3961" y="462"/>
                  </a:lnTo>
                  <a:lnTo>
                    <a:pt x="3984" y="530"/>
                  </a:lnTo>
                  <a:lnTo>
                    <a:pt x="4001" y="601"/>
                  </a:lnTo>
                  <a:lnTo>
                    <a:pt x="4011" y="674"/>
                  </a:lnTo>
                  <a:lnTo>
                    <a:pt x="4015" y="751"/>
                  </a:lnTo>
                  <a:lnTo>
                    <a:pt x="4015" y="3254"/>
                  </a:lnTo>
                  <a:lnTo>
                    <a:pt x="4011" y="3330"/>
                  </a:lnTo>
                  <a:lnTo>
                    <a:pt x="4001" y="3403"/>
                  </a:lnTo>
                  <a:lnTo>
                    <a:pt x="3984" y="3474"/>
                  </a:lnTo>
                  <a:lnTo>
                    <a:pt x="3961" y="3542"/>
                  </a:lnTo>
                  <a:lnTo>
                    <a:pt x="3930" y="3607"/>
                  </a:lnTo>
                  <a:lnTo>
                    <a:pt x="3891" y="3669"/>
                  </a:lnTo>
                  <a:lnTo>
                    <a:pt x="3846" y="3729"/>
                  </a:lnTo>
                  <a:lnTo>
                    <a:pt x="3794" y="3784"/>
                  </a:lnTo>
                  <a:lnTo>
                    <a:pt x="3737" y="3836"/>
                  </a:lnTo>
                  <a:lnTo>
                    <a:pt x="3678" y="3881"/>
                  </a:lnTo>
                  <a:lnTo>
                    <a:pt x="3616" y="3919"/>
                  </a:lnTo>
                  <a:lnTo>
                    <a:pt x="3551" y="3950"/>
                  </a:lnTo>
                  <a:lnTo>
                    <a:pt x="3483" y="3975"/>
                  </a:lnTo>
                  <a:lnTo>
                    <a:pt x="3413" y="3991"/>
                  </a:lnTo>
                  <a:lnTo>
                    <a:pt x="3338" y="4002"/>
                  </a:lnTo>
                  <a:lnTo>
                    <a:pt x="3263" y="4006"/>
                  </a:lnTo>
                  <a:lnTo>
                    <a:pt x="752" y="4006"/>
                  </a:lnTo>
                  <a:lnTo>
                    <a:pt x="677" y="4002"/>
                  </a:lnTo>
                  <a:lnTo>
                    <a:pt x="603" y="3991"/>
                  </a:lnTo>
                  <a:lnTo>
                    <a:pt x="533" y="3975"/>
                  </a:lnTo>
                  <a:lnTo>
                    <a:pt x="465" y="3950"/>
                  </a:lnTo>
                  <a:lnTo>
                    <a:pt x="399" y="3919"/>
                  </a:lnTo>
                  <a:lnTo>
                    <a:pt x="337" y="3881"/>
                  </a:lnTo>
                  <a:lnTo>
                    <a:pt x="277" y="3836"/>
                  </a:lnTo>
                  <a:lnTo>
                    <a:pt x="220" y="3784"/>
                  </a:lnTo>
                  <a:lnTo>
                    <a:pt x="170" y="3729"/>
                  </a:lnTo>
                  <a:lnTo>
                    <a:pt x="124" y="3669"/>
                  </a:lnTo>
                  <a:lnTo>
                    <a:pt x="87" y="3607"/>
                  </a:lnTo>
                  <a:lnTo>
                    <a:pt x="56" y="3542"/>
                  </a:lnTo>
                  <a:lnTo>
                    <a:pt x="31" y="3474"/>
                  </a:lnTo>
                  <a:lnTo>
                    <a:pt x="13" y="3403"/>
                  </a:lnTo>
                  <a:lnTo>
                    <a:pt x="3" y="3330"/>
                  </a:lnTo>
                  <a:lnTo>
                    <a:pt x="0" y="3254"/>
                  </a:lnTo>
                  <a:lnTo>
                    <a:pt x="0" y="2012"/>
                  </a:lnTo>
                  <a:lnTo>
                    <a:pt x="0" y="751"/>
                  </a:lnTo>
                  <a:lnTo>
                    <a:pt x="3" y="674"/>
                  </a:lnTo>
                  <a:lnTo>
                    <a:pt x="13" y="601"/>
                  </a:lnTo>
                  <a:lnTo>
                    <a:pt x="31" y="530"/>
                  </a:lnTo>
                  <a:lnTo>
                    <a:pt x="56" y="462"/>
                  </a:lnTo>
                  <a:lnTo>
                    <a:pt x="87" y="398"/>
                  </a:lnTo>
                  <a:lnTo>
                    <a:pt x="124" y="335"/>
                  </a:lnTo>
                  <a:lnTo>
                    <a:pt x="170" y="277"/>
                  </a:lnTo>
                  <a:lnTo>
                    <a:pt x="220" y="220"/>
                  </a:lnTo>
                  <a:lnTo>
                    <a:pt x="277" y="168"/>
                  </a:lnTo>
                  <a:lnTo>
                    <a:pt x="337" y="124"/>
                  </a:lnTo>
                  <a:lnTo>
                    <a:pt x="399" y="85"/>
                  </a:lnTo>
                  <a:lnTo>
                    <a:pt x="465" y="54"/>
                  </a:lnTo>
                  <a:lnTo>
                    <a:pt x="533" y="31"/>
                  </a:lnTo>
                  <a:lnTo>
                    <a:pt x="603" y="13"/>
                  </a:lnTo>
                  <a:lnTo>
                    <a:pt x="677" y="2"/>
                  </a:lnTo>
                  <a:lnTo>
                    <a:pt x="7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19"/>
            <p:cNvSpPr>
              <a:spLocks noEditPoints="1"/>
            </p:cNvSpPr>
            <p:nvPr/>
          </p:nvSpPr>
          <p:spPr bwMode="auto">
            <a:xfrm>
              <a:off x="11425716" y="1921762"/>
              <a:ext cx="452587" cy="452588"/>
            </a:xfrm>
            <a:custGeom>
              <a:avLst/>
              <a:gdLst>
                <a:gd name="T0" fmla="*/ 1521 w 3479"/>
                <a:gd name="T1" fmla="*/ 581 h 3479"/>
                <a:gd name="T2" fmla="*/ 1502 w 3479"/>
                <a:gd name="T3" fmla="*/ 676 h 3479"/>
                <a:gd name="T4" fmla="*/ 1474 w 3479"/>
                <a:gd name="T5" fmla="*/ 773 h 3479"/>
                <a:gd name="T6" fmla="*/ 1431 w 3479"/>
                <a:gd name="T7" fmla="*/ 866 h 3479"/>
                <a:gd name="T8" fmla="*/ 1365 w 3479"/>
                <a:gd name="T9" fmla="*/ 949 h 3479"/>
                <a:gd name="T10" fmla="*/ 1274 w 3479"/>
                <a:gd name="T11" fmla="*/ 1016 h 3479"/>
                <a:gd name="T12" fmla="*/ 1148 w 3479"/>
                <a:gd name="T13" fmla="*/ 1063 h 3479"/>
                <a:gd name="T14" fmla="*/ 1044 w 3479"/>
                <a:gd name="T15" fmla="*/ 1566 h 3479"/>
                <a:gd name="T16" fmla="*/ 1393 w 3479"/>
                <a:gd name="T17" fmla="*/ 2432 h 3479"/>
                <a:gd name="T18" fmla="*/ 1421 w 3479"/>
                <a:gd name="T19" fmla="*/ 2573 h 3479"/>
                <a:gd name="T20" fmla="*/ 1483 w 3479"/>
                <a:gd name="T21" fmla="*/ 2703 h 3479"/>
                <a:gd name="T22" fmla="*/ 1579 w 3479"/>
                <a:gd name="T23" fmla="*/ 2813 h 3479"/>
                <a:gd name="T24" fmla="*/ 1709 w 3479"/>
                <a:gd name="T25" fmla="*/ 2899 h 3479"/>
                <a:gd name="T26" fmla="*/ 1872 w 3479"/>
                <a:gd name="T27" fmla="*/ 2955 h 3479"/>
                <a:gd name="T28" fmla="*/ 2071 w 3479"/>
                <a:gd name="T29" fmla="*/ 2975 h 3479"/>
                <a:gd name="T30" fmla="*/ 2208 w 3479"/>
                <a:gd name="T31" fmla="*/ 2972 h 3479"/>
                <a:gd name="T32" fmla="*/ 2325 w 3479"/>
                <a:gd name="T33" fmla="*/ 2966 h 3479"/>
                <a:gd name="T34" fmla="*/ 2405 w 3479"/>
                <a:gd name="T35" fmla="*/ 2960 h 3479"/>
                <a:gd name="T36" fmla="*/ 2435 w 3479"/>
                <a:gd name="T37" fmla="*/ 2957 h 3479"/>
                <a:gd name="T38" fmla="*/ 2067 w 3479"/>
                <a:gd name="T39" fmla="*/ 2434 h 3479"/>
                <a:gd name="T40" fmla="*/ 1984 w 3479"/>
                <a:gd name="T41" fmla="*/ 2416 h 3479"/>
                <a:gd name="T42" fmla="*/ 1939 w 3479"/>
                <a:gd name="T43" fmla="*/ 2377 h 3479"/>
                <a:gd name="T44" fmla="*/ 1918 w 3479"/>
                <a:gd name="T45" fmla="*/ 2319 h 3479"/>
                <a:gd name="T46" fmla="*/ 1913 w 3479"/>
                <a:gd name="T47" fmla="*/ 2244 h 3479"/>
                <a:gd name="T48" fmla="*/ 2435 w 3479"/>
                <a:gd name="T49" fmla="*/ 1044 h 3479"/>
                <a:gd name="T50" fmla="*/ 1531 w 3479"/>
                <a:gd name="T51" fmla="*/ 522 h 3479"/>
                <a:gd name="T52" fmla="*/ 3177 w 3479"/>
                <a:gd name="T53" fmla="*/ 3 h 3479"/>
                <a:gd name="T54" fmla="*/ 3306 w 3479"/>
                <a:gd name="T55" fmla="*/ 47 h 3479"/>
                <a:gd name="T56" fmla="*/ 3406 w 3479"/>
                <a:gd name="T57" fmla="*/ 136 h 3479"/>
                <a:gd name="T58" fmla="*/ 3466 w 3479"/>
                <a:gd name="T59" fmla="*/ 256 h 3479"/>
                <a:gd name="T60" fmla="*/ 3479 w 3479"/>
                <a:gd name="T61" fmla="*/ 3131 h 3479"/>
                <a:gd name="T62" fmla="*/ 3452 w 3479"/>
                <a:gd name="T63" fmla="*/ 3266 h 3479"/>
                <a:gd name="T64" fmla="*/ 3377 w 3479"/>
                <a:gd name="T65" fmla="*/ 3377 h 3479"/>
                <a:gd name="T66" fmla="*/ 3266 w 3479"/>
                <a:gd name="T67" fmla="*/ 3452 h 3479"/>
                <a:gd name="T68" fmla="*/ 3131 w 3479"/>
                <a:gd name="T69" fmla="*/ 3479 h 3479"/>
                <a:gd name="T70" fmla="*/ 256 w 3479"/>
                <a:gd name="T71" fmla="*/ 3466 h 3479"/>
                <a:gd name="T72" fmla="*/ 136 w 3479"/>
                <a:gd name="T73" fmla="*/ 3406 h 3479"/>
                <a:gd name="T74" fmla="*/ 47 w 3479"/>
                <a:gd name="T75" fmla="*/ 3306 h 3479"/>
                <a:gd name="T76" fmla="*/ 3 w 3479"/>
                <a:gd name="T77" fmla="*/ 3177 h 3479"/>
                <a:gd name="T78" fmla="*/ 3 w 3479"/>
                <a:gd name="T79" fmla="*/ 302 h 3479"/>
                <a:gd name="T80" fmla="*/ 47 w 3479"/>
                <a:gd name="T81" fmla="*/ 173 h 3479"/>
                <a:gd name="T82" fmla="*/ 136 w 3479"/>
                <a:gd name="T83" fmla="*/ 73 h 3479"/>
                <a:gd name="T84" fmla="*/ 256 w 3479"/>
                <a:gd name="T85" fmla="*/ 13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79" h="3479">
                  <a:moveTo>
                    <a:pt x="1531" y="522"/>
                  </a:moveTo>
                  <a:lnTo>
                    <a:pt x="1525" y="550"/>
                  </a:lnTo>
                  <a:lnTo>
                    <a:pt x="1521" y="581"/>
                  </a:lnTo>
                  <a:lnTo>
                    <a:pt x="1515" y="611"/>
                  </a:lnTo>
                  <a:lnTo>
                    <a:pt x="1510" y="643"/>
                  </a:lnTo>
                  <a:lnTo>
                    <a:pt x="1502" y="676"/>
                  </a:lnTo>
                  <a:lnTo>
                    <a:pt x="1494" y="708"/>
                  </a:lnTo>
                  <a:lnTo>
                    <a:pt x="1485" y="740"/>
                  </a:lnTo>
                  <a:lnTo>
                    <a:pt x="1474" y="773"/>
                  </a:lnTo>
                  <a:lnTo>
                    <a:pt x="1461" y="804"/>
                  </a:lnTo>
                  <a:lnTo>
                    <a:pt x="1447" y="835"/>
                  </a:lnTo>
                  <a:lnTo>
                    <a:pt x="1431" y="866"/>
                  </a:lnTo>
                  <a:lnTo>
                    <a:pt x="1412" y="894"/>
                  </a:lnTo>
                  <a:lnTo>
                    <a:pt x="1389" y="922"/>
                  </a:lnTo>
                  <a:lnTo>
                    <a:pt x="1365" y="949"/>
                  </a:lnTo>
                  <a:lnTo>
                    <a:pt x="1338" y="973"/>
                  </a:lnTo>
                  <a:lnTo>
                    <a:pt x="1307" y="996"/>
                  </a:lnTo>
                  <a:lnTo>
                    <a:pt x="1274" y="1016"/>
                  </a:lnTo>
                  <a:lnTo>
                    <a:pt x="1236" y="1034"/>
                  </a:lnTo>
                  <a:lnTo>
                    <a:pt x="1194" y="1050"/>
                  </a:lnTo>
                  <a:lnTo>
                    <a:pt x="1148" y="1063"/>
                  </a:lnTo>
                  <a:lnTo>
                    <a:pt x="1099" y="1072"/>
                  </a:lnTo>
                  <a:lnTo>
                    <a:pt x="1044" y="1078"/>
                  </a:lnTo>
                  <a:lnTo>
                    <a:pt x="1044" y="1566"/>
                  </a:lnTo>
                  <a:lnTo>
                    <a:pt x="1392" y="1566"/>
                  </a:lnTo>
                  <a:lnTo>
                    <a:pt x="1392" y="2384"/>
                  </a:lnTo>
                  <a:lnTo>
                    <a:pt x="1393" y="2432"/>
                  </a:lnTo>
                  <a:lnTo>
                    <a:pt x="1399" y="2481"/>
                  </a:lnTo>
                  <a:lnTo>
                    <a:pt x="1408" y="2528"/>
                  </a:lnTo>
                  <a:lnTo>
                    <a:pt x="1421" y="2573"/>
                  </a:lnTo>
                  <a:lnTo>
                    <a:pt x="1438" y="2619"/>
                  </a:lnTo>
                  <a:lnTo>
                    <a:pt x="1459" y="2662"/>
                  </a:lnTo>
                  <a:lnTo>
                    <a:pt x="1483" y="2703"/>
                  </a:lnTo>
                  <a:lnTo>
                    <a:pt x="1512" y="2742"/>
                  </a:lnTo>
                  <a:lnTo>
                    <a:pt x="1543" y="2779"/>
                  </a:lnTo>
                  <a:lnTo>
                    <a:pt x="1579" y="2813"/>
                  </a:lnTo>
                  <a:lnTo>
                    <a:pt x="1619" y="2844"/>
                  </a:lnTo>
                  <a:lnTo>
                    <a:pt x="1663" y="2873"/>
                  </a:lnTo>
                  <a:lnTo>
                    <a:pt x="1709" y="2899"/>
                  </a:lnTo>
                  <a:lnTo>
                    <a:pt x="1760" y="2921"/>
                  </a:lnTo>
                  <a:lnTo>
                    <a:pt x="1814" y="2940"/>
                  </a:lnTo>
                  <a:lnTo>
                    <a:pt x="1872" y="2955"/>
                  </a:lnTo>
                  <a:lnTo>
                    <a:pt x="1935" y="2966"/>
                  </a:lnTo>
                  <a:lnTo>
                    <a:pt x="2001" y="2972"/>
                  </a:lnTo>
                  <a:lnTo>
                    <a:pt x="2071" y="2975"/>
                  </a:lnTo>
                  <a:lnTo>
                    <a:pt x="2117" y="2974"/>
                  </a:lnTo>
                  <a:lnTo>
                    <a:pt x="2163" y="2973"/>
                  </a:lnTo>
                  <a:lnTo>
                    <a:pt x="2208" y="2972"/>
                  </a:lnTo>
                  <a:lnTo>
                    <a:pt x="2250" y="2970"/>
                  </a:lnTo>
                  <a:lnTo>
                    <a:pt x="2289" y="2968"/>
                  </a:lnTo>
                  <a:lnTo>
                    <a:pt x="2325" y="2966"/>
                  </a:lnTo>
                  <a:lnTo>
                    <a:pt x="2356" y="2963"/>
                  </a:lnTo>
                  <a:lnTo>
                    <a:pt x="2383" y="2962"/>
                  </a:lnTo>
                  <a:lnTo>
                    <a:pt x="2405" y="2960"/>
                  </a:lnTo>
                  <a:lnTo>
                    <a:pt x="2422" y="2959"/>
                  </a:lnTo>
                  <a:lnTo>
                    <a:pt x="2431" y="2958"/>
                  </a:lnTo>
                  <a:lnTo>
                    <a:pt x="2435" y="2957"/>
                  </a:lnTo>
                  <a:lnTo>
                    <a:pt x="2435" y="2435"/>
                  </a:lnTo>
                  <a:lnTo>
                    <a:pt x="2105" y="2435"/>
                  </a:lnTo>
                  <a:lnTo>
                    <a:pt x="2067" y="2434"/>
                  </a:lnTo>
                  <a:lnTo>
                    <a:pt x="2035" y="2430"/>
                  </a:lnTo>
                  <a:lnTo>
                    <a:pt x="2007" y="2424"/>
                  </a:lnTo>
                  <a:lnTo>
                    <a:pt x="1984" y="2416"/>
                  </a:lnTo>
                  <a:lnTo>
                    <a:pt x="1965" y="2405"/>
                  </a:lnTo>
                  <a:lnTo>
                    <a:pt x="1950" y="2392"/>
                  </a:lnTo>
                  <a:lnTo>
                    <a:pt x="1939" y="2377"/>
                  </a:lnTo>
                  <a:lnTo>
                    <a:pt x="1929" y="2360"/>
                  </a:lnTo>
                  <a:lnTo>
                    <a:pt x="1923" y="2340"/>
                  </a:lnTo>
                  <a:lnTo>
                    <a:pt x="1918" y="2319"/>
                  </a:lnTo>
                  <a:lnTo>
                    <a:pt x="1916" y="2296"/>
                  </a:lnTo>
                  <a:lnTo>
                    <a:pt x="1915" y="2271"/>
                  </a:lnTo>
                  <a:lnTo>
                    <a:pt x="1913" y="2244"/>
                  </a:lnTo>
                  <a:lnTo>
                    <a:pt x="1913" y="1566"/>
                  </a:lnTo>
                  <a:lnTo>
                    <a:pt x="2435" y="1566"/>
                  </a:lnTo>
                  <a:lnTo>
                    <a:pt x="2435" y="1044"/>
                  </a:lnTo>
                  <a:lnTo>
                    <a:pt x="1913" y="1044"/>
                  </a:lnTo>
                  <a:lnTo>
                    <a:pt x="1913" y="522"/>
                  </a:lnTo>
                  <a:lnTo>
                    <a:pt x="1531" y="522"/>
                  </a:lnTo>
                  <a:close/>
                  <a:moveTo>
                    <a:pt x="348" y="0"/>
                  </a:moveTo>
                  <a:lnTo>
                    <a:pt x="3131" y="0"/>
                  </a:lnTo>
                  <a:lnTo>
                    <a:pt x="3177" y="3"/>
                  </a:lnTo>
                  <a:lnTo>
                    <a:pt x="3223" y="13"/>
                  </a:lnTo>
                  <a:lnTo>
                    <a:pt x="3266" y="27"/>
                  </a:lnTo>
                  <a:lnTo>
                    <a:pt x="3306" y="47"/>
                  </a:lnTo>
                  <a:lnTo>
                    <a:pt x="3343" y="73"/>
                  </a:lnTo>
                  <a:lnTo>
                    <a:pt x="3377" y="102"/>
                  </a:lnTo>
                  <a:lnTo>
                    <a:pt x="3406" y="136"/>
                  </a:lnTo>
                  <a:lnTo>
                    <a:pt x="3432" y="173"/>
                  </a:lnTo>
                  <a:lnTo>
                    <a:pt x="3452" y="213"/>
                  </a:lnTo>
                  <a:lnTo>
                    <a:pt x="3466" y="256"/>
                  </a:lnTo>
                  <a:lnTo>
                    <a:pt x="3476" y="302"/>
                  </a:lnTo>
                  <a:lnTo>
                    <a:pt x="3479" y="348"/>
                  </a:lnTo>
                  <a:lnTo>
                    <a:pt x="3479" y="3131"/>
                  </a:lnTo>
                  <a:lnTo>
                    <a:pt x="3476" y="3177"/>
                  </a:lnTo>
                  <a:lnTo>
                    <a:pt x="3466" y="3223"/>
                  </a:lnTo>
                  <a:lnTo>
                    <a:pt x="3452" y="3266"/>
                  </a:lnTo>
                  <a:lnTo>
                    <a:pt x="3432" y="3306"/>
                  </a:lnTo>
                  <a:lnTo>
                    <a:pt x="3406" y="3343"/>
                  </a:lnTo>
                  <a:lnTo>
                    <a:pt x="3377" y="3377"/>
                  </a:lnTo>
                  <a:lnTo>
                    <a:pt x="3343" y="3406"/>
                  </a:lnTo>
                  <a:lnTo>
                    <a:pt x="3306" y="3432"/>
                  </a:lnTo>
                  <a:lnTo>
                    <a:pt x="3266" y="3452"/>
                  </a:lnTo>
                  <a:lnTo>
                    <a:pt x="3223" y="3466"/>
                  </a:lnTo>
                  <a:lnTo>
                    <a:pt x="3177" y="3476"/>
                  </a:lnTo>
                  <a:lnTo>
                    <a:pt x="3131" y="3479"/>
                  </a:lnTo>
                  <a:lnTo>
                    <a:pt x="348" y="3479"/>
                  </a:lnTo>
                  <a:lnTo>
                    <a:pt x="302" y="3476"/>
                  </a:lnTo>
                  <a:lnTo>
                    <a:pt x="256" y="3466"/>
                  </a:lnTo>
                  <a:lnTo>
                    <a:pt x="213" y="3452"/>
                  </a:lnTo>
                  <a:lnTo>
                    <a:pt x="173" y="3432"/>
                  </a:lnTo>
                  <a:lnTo>
                    <a:pt x="136" y="3406"/>
                  </a:lnTo>
                  <a:lnTo>
                    <a:pt x="102" y="3377"/>
                  </a:lnTo>
                  <a:lnTo>
                    <a:pt x="73" y="3343"/>
                  </a:lnTo>
                  <a:lnTo>
                    <a:pt x="47" y="3306"/>
                  </a:lnTo>
                  <a:lnTo>
                    <a:pt x="27" y="3266"/>
                  </a:lnTo>
                  <a:lnTo>
                    <a:pt x="13" y="3223"/>
                  </a:lnTo>
                  <a:lnTo>
                    <a:pt x="3" y="3177"/>
                  </a:lnTo>
                  <a:lnTo>
                    <a:pt x="0" y="3131"/>
                  </a:lnTo>
                  <a:lnTo>
                    <a:pt x="0" y="348"/>
                  </a:lnTo>
                  <a:lnTo>
                    <a:pt x="3" y="302"/>
                  </a:lnTo>
                  <a:lnTo>
                    <a:pt x="13" y="256"/>
                  </a:lnTo>
                  <a:lnTo>
                    <a:pt x="27" y="213"/>
                  </a:lnTo>
                  <a:lnTo>
                    <a:pt x="47" y="173"/>
                  </a:lnTo>
                  <a:lnTo>
                    <a:pt x="73" y="136"/>
                  </a:lnTo>
                  <a:lnTo>
                    <a:pt x="102" y="102"/>
                  </a:lnTo>
                  <a:lnTo>
                    <a:pt x="136" y="73"/>
                  </a:lnTo>
                  <a:lnTo>
                    <a:pt x="173" y="47"/>
                  </a:lnTo>
                  <a:lnTo>
                    <a:pt x="213" y="27"/>
                  </a:lnTo>
                  <a:lnTo>
                    <a:pt x="256" y="13"/>
                  </a:lnTo>
                  <a:lnTo>
                    <a:pt x="302" y="3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11425716" y="577843"/>
              <a:ext cx="451741" cy="469505"/>
            </a:xfrm>
            <a:custGeom>
              <a:avLst/>
              <a:gdLst>
                <a:gd name="T0" fmla="*/ 2030 w 3208"/>
                <a:gd name="T1" fmla="*/ 749 h 3333"/>
                <a:gd name="T2" fmla="*/ 1921 w 3208"/>
                <a:gd name="T3" fmla="*/ 811 h 3333"/>
                <a:gd name="T4" fmla="*/ 1847 w 3208"/>
                <a:gd name="T5" fmla="*/ 913 h 3333"/>
                <a:gd name="T6" fmla="*/ 1819 w 3208"/>
                <a:gd name="T7" fmla="*/ 1044 h 3333"/>
                <a:gd name="T8" fmla="*/ 1021 w 3208"/>
                <a:gd name="T9" fmla="*/ 1370 h 3333"/>
                <a:gd name="T10" fmla="*/ 903 w 3208"/>
                <a:gd name="T11" fmla="*/ 1343 h 3333"/>
                <a:gd name="T12" fmla="*/ 778 w 3208"/>
                <a:gd name="T13" fmla="*/ 1372 h 3333"/>
                <a:gd name="T14" fmla="*/ 679 w 3208"/>
                <a:gd name="T15" fmla="*/ 1450 h 3333"/>
                <a:gd name="T16" fmla="*/ 620 w 3208"/>
                <a:gd name="T17" fmla="*/ 1563 h 3333"/>
                <a:gd name="T18" fmla="*/ 610 w 3208"/>
                <a:gd name="T19" fmla="*/ 1698 h 3333"/>
                <a:gd name="T20" fmla="*/ 654 w 3208"/>
                <a:gd name="T21" fmla="*/ 1819 h 3333"/>
                <a:gd name="T22" fmla="*/ 741 w 3208"/>
                <a:gd name="T23" fmla="*/ 1910 h 3333"/>
                <a:gd name="T24" fmla="*/ 859 w 3208"/>
                <a:gd name="T25" fmla="*/ 1955 h 3333"/>
                <a:gd name="T26" fmla="*/ 988 w 3208"/>
                <a:gd name="T27" fmla="*/ 1946 h 3333"/>
                <a:gd name="T28" fmla="*/ 1819 w 3208"/>
                <a:gd name="T29" fmla="*/ 2290 h 3333"/>
                <a:gd name="T30" fmla="*/ 1847 w 3208"/>
                <a:gd name="T31" fmla="*/ 2419 h 3333"/>
                <a:gd name="T32" fmla="*/ 1921 w 3208"/>
                <a:gd name="T33" fmla="*/ 2522 h 3333"/>
                <a:gd name="T34" fmla="*/ 2030 w 3208"/>
                <a:gd name="T35" fmla="*/ 2585 h 3333"/>
                <a:gd name="T36" fmla="*/ 2160 w 3208"/>
                <a:gd name="T37" fmla="*/ 2594 h 3333"/>
                <a:gd name="T38" fmla="*/ 2277 w 3208"/>
                <a:gd name="T39" fmla="*/ 2548 h 3333"/>
                <a:gd name="T40" fmla="*/ 2364 w 3208"/>
                <a:gd name="T41" fmla="*/ 2458 h 3333"/>
                <a:gd name="T42" fmla="*/ 2408 w 3208"/>
                <a:gd name="T43" fmla="*/ 2335 h 3333"/>
                <a:gd name="T44" fmla="*/ 2399 w 3208"/>
                <a:gd name="T45" fmla="*/ 2200 h 3333"/>
                <a:gd name="T46" fmla="*/ 2339 w 3208"/>
                <a:gd name="T47" fmla="*/ 2088 h 3333"/>
                <a:gd name="T48" fmla="*/ 2240 w 3208"/>
                <a:gd name="T49" fmla="*/ 2010 h 3333"/>
                <a:gd name="T50" fmla="*/ 2116 w 3208"/>
                <a:gd name="T51" fmla="*/ 1981 h 3333"/>
                <a:gd name="T52" fmla="*/ 2002 w 3208"/>
                <a:gd name="T53" fmla="*/ 2005 h 3333"/>
                <a:gd name="T54" fmla="*/ 1198 w 3208"/>
                <a:gd name="T55" fmla="*/ 1673 h 3333"/>
                <a:gd name="T56" fmla="*/ 1968 w 3208"/>
                <a:gd name="T57" fmla="*/ 1310 h 3333"/>
                <a:gd name="T58" fmla="*/ 2076 w 3208"/>
                <a:gd name="T59" fmla="*/ 1349 h 3333"/>
                <a:gd name="T60" fmla="*/ 2201 w 3208"/>
                <a:gd name="T61" fmla="*/ 1339 h 3333"/>
                <a:gd name="T62" fmla="*/ 2310 w 3208"/>
                <a:gd name="T63" fmla="*/ 1276 h 3333"/>
                <a:gd name="T64" fmla="*/ 2384 w 3208"/>
                <a:gd name="T65" fmla="*/ 1173 h 3333"/>
                <a:gd name="T66" fmla="*/ 2412 w 3208"/>
                <a:gd name="T67" fmla="*/ 1044 h 3333"/>
                <a:gd name="T68" fmla="*/ 2384 w 3208"/>
                <a:gd name="T69" fmla="*/ 913 h 3333"/>
                <a:gd name="T70" fmla="*/ 2310 w 3208"/>
                <a:gd name="T71" fmla="*/ 811 h 3333"/>
                <a:gd name="T72" fmla="*/ 2201 w 3208"/>
                <a:gd name="T73" fmla="*/ 749 h 3333"/>
                <a:gd name="T74" fmla="*/ 601 w 3208"/>
                <a:gd name="T75" fmla="*/ 0 h 3333"/>
                <a:gd name="T76" fmla="*/ 2727 w 3208"/>
                <a:gd name="T77" fmla="*/ 13 h 3333"/>
                <a:gd name="T78" fmla="*/ 2893 w 3208"/>
                <a:gd name="T79" fmla="*/ 75 h 3333"/>
                <a:gd name="T80" fmla="*/ 3032 w 3208"/>
                <a:gd name="T81" fmla="*/ 183 h 3333"/>
                <a:gd name="T82" fmla="*/ 3136 w 3208"/>
                <a:gd name="T83" fmla="*/ 327 h 3333"/>
                <a:gd name="T84" fmla="*/ 3196 w 3208"/>
                <a:gd name="T85" fmla="*/ 498 h 3333"/>
                <a:gd name="T86" fmla="*/ 3208 w 3208"/>
                <a:gd name="T87" fmla="*/ 2707 h 3333"/>
                <a:gd name="T88" fmla="*/ 3181 w 3208"/>
                <a:gd name="T89" fmla="*/ 2894 h 3333"/>
                <a:gd name="T90" fmla="*/ 3106 w 3208"/>
                <a:gd name="T91" fmla="*/ 3057 h 3333"/>
                <a:gd name="T92" fmla="*/ 2989 w 3208"/>
                <a:gd name="T93" fmla="*/ 3190 h 3333"/>
                <a:gd name="T94" fmla="*/ 2840 w 3208"/>
                <a:gd name="T95" fmla="*/ 3284 h 3333"/>
                <a:gd name="T96" fmla="*/ 2668 w 3208"/>
                <a:gd name="T97" fmla="*/ 3330 h 3333"/>
                <a:gd name="T98" fmla="*/ 539 w 3208"/>
                <a:gd name="T99" fmla="*/ 3330 h 3333"/>
                <a:gd name="T100" fmla="*/ 367 w 3208"/>
                <a:gd name="T101" fmla="*/ 3284 h 3333"/>
                <a:gd name="T102" fmla="*/ 219 w 3208"/>
                <a:gd name="T103" fmla="*/ 3190 h 3333"/>
                <a:gd name="T104" fmla="*/ 102 w 3208"/>
                <a:gd name="T105" fmla="*/ 3057 h 3333"/>
                <a:gd name="T106" fmla="*/ 27 w 3208"/>
                <a:gd name="T107" fmla="*/ 2894 h 3333"/>
                <a:gd name="T108" fmla="*/ 0 w 3208"/>
                <a:gd name="T109" fmla="*/ 2707 h 3333"/>
                <a:gd name="T110" fmla="*/ 12 w 3208"/>
                <a:gd name="T111" fmla="*/ 498 h 3333"/>
                <a:gd name="T112" fmla="*/ 72 w 3208"/>
                <a:gd name="T113" fmla="*/ 327 h 3333"/>
                <a:gd name="T114" fmla="*/ 175 w 3208"/>
                <a:gd name="T115" fmla="*/ 183 h 3333"/>
                <a:gd name="T116" fmla="*/ 315 w 3208"/>
                <a:gd name="T117" fmla="*/ 75 h 3333"/>
                <a:gd name="T118" fmla="*/ 480 w 3208"/>
                <a:gd name="T119" fmla="*/ 13 h 3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08" h="3333">
                  <a:moveTo>
                    <a:pt x="2115" y="736"/>
                  </a:moveTo>
                  <a:lnTo>
                    <a:pt x="2071" y="739"/>
                  </a:lnTo>
                  <a:lnTo>
                    <a:pt x="2030" y="749"/>
                  </a:lnTo>
                  <a:lnTo>
                    <a:pt x="1991" y="764"/>
                  </a:lnTo>
                  <a:lnTo>
                    <a:pt x="1954" y="785"/>
                  </a:lnTo>
                  <a:lnTo>
                    <a:pt x="1921" y="811"/>
                  </a:lnTo>
                  <a:lnTo>
                    <a:pt x="1892" y="842"/>
                  </a:lnTo>
                  <a:lnTo>
                    <a:pt x="1867" y="876"/>
                  </a:lnTo>
                  <a:lnTo>
                    <a:pt x="1847" y="913"/>
                  </a:lnTo>
                  <a:lnTo>
                    <a:pt x="1831" y="954"/>
                  </a:lnTo>
                  <a:lnTo>
                    <a:pt x="1823" y="998"/>
                  </a:lnTo>
                  <a:lnTo>
                    <a:pt x="1819" y="1044"/>
                  </a:lnTo>
                  <a:lnTo>
                    <a:pt x="1088" y="1410"/>
                  </a:lnTo>
                  <a:lnTo>
                    <a:pt x="1056" y="1387"/>
                  </a:lnTo>
                  <a:lnTo>
                    <a:pt x="1021" y="1370"/>
                  </a:lnTo>
                  <a:lnTo>
                    <a:pt x="984" y="1355"/>
                  </a:lnTo>
                  <a:lnTo>
                    <a:pt x="944" y="1346"/>
                  </a:lnTo>
                  <a:lnTo>
                    <a:pt x="903" y="1343"/>
                  </a:lnTo>
                  <a:lnTo>
                    <a:pt x="859" y="1346"/>
                  </a:lnTo>
                  <a:lnTo>
                    <a:pt x="817" y="1356"/>
                  </a:lnTo>
                  <a:lnTo>
                    <a:pt x="778" y="1372"/>
                  </a:lnTo>
                  <a:lnTo>
                    <a:pt x="741" y="1393"/>
                  </a:lnTo>
                  <a:lnTo>
                    <a:pt x="708" y="1419"/>
                  </a:lnTo>
                  <a:lnTo>
                    <a:pt x="679" y="1450"/>
                  </a:lnTo>
                  <a:lnTo>
                    <a:pt x="654" y="1484"/>
                  </a:lnTo>
                  <a:lnTo>
                    <a:pt x="635" y="1522"/>
                  </a:lnTo>
                  <a:lnTo>
                    <a:pt x="620" y="1563"/>
                  </a:lnTo>
                  <a:lnTo>
                    <a:pt x="610" y="1606"/>
                  </a:lnTo>
                  <a:lnTo>
                    <a:pt x="607" y="1652"/>
                  </a:lnTo>
                  <a:lnTo>
                    <a:pt x="610" y="1698"/>
                  </a:lnTo>
                  <a:lnTo>
                    <a:pt x="620" y="1741"/>
                  </a:lnTo>
                  <a:lnTo>
                    <a:pt x="635" y="1782"/>
                  </a:lnTo>
                  <a:lnTo>
                    <a:pt x="654" y="1819"/>
                  </a:lnTo>
                  <a:lnTo>
                    <a:pt x="679" y="1853"/>
                  </a:lnTo>
                  <a:lnTo>
                    <a:pt x="708" y="1883"/>
                  </a:lnTo>
                  <a:lnTo>
                    <a:pt x="741" y="1910"/>
                  </a:lnTo>
                  <a:lnTo>
                    <a:pt x="778" y="1931"/>
                  </a:lnTo>
                  <a:lnTo>
                    <a:pt x="817" y="1946"/>
                  </a:lnTo>
                  <a:lnTo>
                    <a:pt x="859" y="1955"/>
                  </a:lnTo>
                  <a:lnTo>
                    <a:pt x="903" y="1958"/>
                  </a:lnTo>
                  <a:lnTo>
                    <a:pt x="946" y="1955"/>
                  </a:lnTo>
                  <a:lnTo>
                    <a:pt x="988" y="1946"/>
                  </a:lnTo>
                  <a:lnTo>
                    <a:pt x="1027" y="1931"/>
                  </a:lnTo>
                  <a:lnTo>
                    <a:pt x="1063" y="1910"/>
                  </a:lnTo>
                  <a:lnTo>
                    <a:pt x="1819" y="2290"/>
                  </a:lnTo>
                  <a:lnTo>
                    <a:pt x="1823" y="2335"/>
                  </a:lnTo>
                  <a:lnTo>
                    <a:pt x="1832" y="2378"/>
                  </a:lnTo>
                  <a:lnTo>
                    <a:pt x="1847" y="2419"/>
                  </a:lnTo>
                  <a:lnTo>
                    <a:pt x="1867" y="2458"/>
                  </a:lnTo>
                  <a:lnTo>
                    <a:pt x="1892" y="2492"/>
                  </a:lnTo>
                  <a:lnTo>
                    <a:pt x="1921" y="2522"/>
                  </a:lnTo>
                  <a:lnTo>
                    <a:pt x="1954" y="2548"/>
                  </a:lnTo>
                  <a:lnTo>
                    <a:pt x="1991" y="2569"/>
                  </a:lnTo>
                  <a:lnTo>
                    <a:pt x="2030" y="2585"/>
                  </a:lnTo>
                  <a:lnTo>
                    <a:pt x="2071" y="2594"/>
                  </a:lnTo>
                  <a:lnTo>
                    <a:pt x="2116" y="2598"/>
                  </a:lnTo>
                  <a:lnTo>
                    <a:pt x="2160" y="2594"/>
                  </a:lnTo>
                  <a:lnTo>
                    <a:pt x="2201" y="2585"/>
                  </a:lnTo>
                  <a:lnTo>
                    <a:pt x="2240" y="2569"/>
                  </a:lnTo>
                  <a:lnTo>
                    <a:pt x="2277" y="2548"/>
                  </a:lnTo>
                  <a:lnTo>
                    <a:pt x="2310" y="2522"/>
                  </a:lnTo>
                  <a:lnTo>
                    <a:pt x="2339" y="2492"/>
                  </a:lnTo>
                  <a:lnTo>
                    <a:pt x="2364" y="2458"/>
                  </a:lnTo>
                  <a:lnTo>
                    <a:pt x="2384" y="2419"/>
                  </a:lnTo>
                  <a:lnTo>
                    <a:pt x="2399" y="2378"/>
                  </a:lnTo>
                  <a:lnTo>
                    <a:pt x="2408" y="2335"/>
                  </a:lnTo>
                  <a:lnTo>
                    <a:pt x="2412" y="2290"/>
                  </a:lnTo>
                  <a:lnTo>
                    <a:pt x="2408" y="2244"/>
                  </a:lnTo>
                  <a:lnTo>
                    <a:pt x="2399" y="2200"/>
                  </a:lnTo>
                  <a:lnTo>
                    <a:pt x="2384" y="2159"/>
                  </a:lnTo>
                  <a:lnTo>
                    <a:pt x="2364" y="2122"/>
                  </a:lnTo>
                  <a:lnTo>
                    <a:pt x="2339" y="2088"/>
                  </a:lnTo>
                  <a:lnTo>
                    <a:pt x="2310" y="2057"/>
                  </a:lnTo>
                  <a:lnTo>
                    <a:pt x="2277" y="2031"/>
                  </a:lnTo>
                  <a:lnTo>
                    <a:pt x="2240" y="2010"/>
                  </a:lnTo>
                  <a:lnTo>
                    <a:pt x="2201" y="1995"/>
                  </a:lnTo>
                  <a:lnTo>
                    <a:pt x="2160" y="1985"/>
                  </a:lnTo>
                  <a:lnTo>
                    <a:pt x="2116" y="1981"/>
                  </a:lnTo>
                  <a:lnTo>
                    <a:pt x="2076" y="1984"/>
                  </a:lnTo>
                  <a:lnTo>
                    <a:pt x="2037" y="1991"/>
                  </a:lnTo>
                  <a:lnTo>
                    <a:pt x="2002" y="2005"/>
                  </a:lnTo>
                  <a:lnTo>
                    <a:pt x="1968" y="2022"/>
                  </a:lnTo>
                  <a:lnTo>
                    <a:pt x="1937" y="2043"/>
                  </a:lnTo>
                  <a:lnTo>
                    <a:pt x="1198" y="1673"/>
                  </a:lnTo>
                  <a:lnTo>
                    <a:pt x="1199" y="1659"/>
                  </a:lnTo>
                  <a:lnTo>
                    <a:pt x="1936" y="1289"/>
                  </a:lnTo>
                  <a:lnTo>
                    <a:pt x="1968" y="1310"/>
                  </a:lnTo>
                  <a:lnTo>
                    <a:pt x="2001" y="1328"/>
                  </a:lnTo>
                  <a:lnTo>
                    <a:pt x="2037" y="1341"/>
                  </a:lnTo>
                  <a:lnTo>
                    <a:pt x="2076" y="1349"/>
                  </a:lnTo>
                  <a:lnTo>
                    <a:pt x="2115" y="1352"/>
                  </a:lnTo>
                  <a:lnTo>
                    <a:pt x="2159" y="1349"/>
                  </a:lnTo>
                  <a:lnTo>
                    <a:pt x="2201" y="1339"/>
                  </a:lnTo>
                  <a:lnTo>
                    <a:pt x="2240" y="1323"/>
                  </a:lnTo>
                  <a:lnTo>
                    <a:pt x="2277" y="1302"/>
                  </a:lnTo>
                  <a:lnTo>
                    <a:pt x="2310" y="1276"/>
                  </a:lnTo>
                  <a:lnTo>
                    <a:pt x="2338" y="1246"/>
                  </a:lnTo>
                  <a:lnTo>
                    <a:pt x="2364" y="1212"/>
                  </a:lnTo>
                  <a:lnTo>
                    <a:pt x="2384" y="1173"/>
                  </a:lnTo>
                  <a:lnTo>
                    <a:pt x="2399" y="1132"/>
                  </a:lnTo>
                  <a:lnTo>
                    <a:pt x="2408" y="1089"/>
                  </a:lnTo>
                  <a:lnTo>
                    <a:pt x="2412" y="1044"/>
                  </a:lnTo>
                  <a:lnTo>
                    <a:pt x="2408" y="998"/>
                  </a:lnTo>
                  <a:lnTo>
                    <a:pt x="2399" y="954"/>
                  </a:lnTo>
                  <a:lnTo>
                    <a:pt x="2384" y="913"/>
                  </a:lnTo>
                  <a:lnTo>
                    <a:pt x="2364" y="876"/>
                  </a:lnTo>
                  <a:lnTo>
                    <a:pt x="2338" y="842"/>
                  </a:lnTo>
                  <a:lnTo>
                    <a:pt x="2310" y="811"/>
                  </a:lnTo>
                  <a:lnTo>
                    <a:pt x="2277" y="785"/>
                  </a:lnTo>
                  <a:lnTo>
                    <a:pt x="2240" y="764"/>
                  </a:lnTo>
                  <a:lnTo>
                    <a:pt x="2201" y="749"/>
                  </a:lnTo>
                  <a:lnTo>
                    <a:pt x="2159" y="739"/>
                  </a:lnTo>
                  <a:lnTo>
                    <a:pt x="2115" y="736"/>
                  </a:lnTo>
                  <a:close/>
                  <a:moveTo>
                    <a:pt x="601" y="0"/>
                  </a:moveTo>
                  <a:lnTo>
                    <a:pt x="2606" y="0"/>
                  </a:lnTo>
                  <a:lnTo>
                    <a:pt x="2668" y="3"/>
                  </a:lnTo>
                  <a:lnTo>
                    <a:pt x="2727" y="13"/>
                  </a:lnTo>
                  <a:lnTo>
                    <a:pt x="2785" y="29"/>
                  </a:lnTo>
                  <a:lnTo>
                    <a:pt x="2840" y="50"/>
                  </a:lnTo>
                  <a:lnTo>
                    <a:pt x="2893" y="75"/>
                  </a:lnTo>
                  <a:lnTo>
                    <a:pt x="2943" y="107"/>
                  </a:lnTo>
                  <a:lnTo>
                    <a:pt x="2989" y="142"/>
                  </a:lnTo>
                  <a:lnTo>
                    <a:pt x="3032" y="183"/>
                  </a:lnTo>
                  <a:lnTo>
                    <a:pt x="3071" y="227"/>
                  </a:lnTo>
                  <a:lnTo>
                    <a:pt x="3106" y="275"/>
                  </a:lnTo>
                  <a:lnTo>
                    <a:pt x="3136" y="327"/>
                  </a:lnTo>
                  <a:lnTo>
                    <a:pt x="3161" y="381"/>
                  </a:lnTo>
                  <a:lnTo>
                    <a:pt x="3181" y="438"/>
                  </a:lnTo>
                  <a:lnTo>
                    <a:pt x="3196" y="498"/>
                  </a:lnTo>
                  <a:lnTo>
                    <a:pt x="3205" y="561"/>
                  </a:lnTo>
                  <a:lnTo>
                    <a:pt x="3208" y="624"/>
                  </a:lnTo>
                  <a:lnTo>
                    <a:pt x="3208" y="2707"/>
                  </a:lnTo>
                  <a:lnTo>
                    <a:pt x="3205" y="2771"/>
                  </a:lnTo>
                  <a:lnTo>
                    <a:pt x="3196" y="2833"/>
                  </a:lnTo>
                  <a:lnTo>
                    <a:pt x="3181" y="2894"/>
                  </a:lnTo>
                  <a:lnTo>
                    <a:pt x="3161" y="2951"/>
                  </a:lnTo>
                  <a:lnTo>
                    <a:pt x="3136" y="3005"/>
                  </a:lnTo>
                  <a:lnTo>
                    <a:pt x="3106" y="3057"/>
                  </a:lnTo>
                  <a:lnTo>
                    <a:pt x="3071" y="3106"/>
                  </a:lnTo>
                  <a:lnTo>
                    <a:pt x="3032" y="3150"/>
                  </a:lnTo>
                  <a:lnTo>
                    <a:pt x="2989" y="3190"/>
                  </a:lnTo>
                  <a:lnTo>
                    <a:pt x="2943" y="3226"/>
                  </a:lnTo>
                  <a:lnTo>
                    <a:pt x="2893" y="3257"/>
                  </a:lnTo>
                  <a:lnTo>
                    <a:pt x="2840" y="3284"/>
                  </a:lnTo>
                  <a:lnTo>
                    <a:pt x="2785" y="3305"/>
                  </a:lnTo>
                  <a:lnTo>
                    <a:pt x="2727" y="3320"/>
                  </a:lnTo>
                  <a:lnTo>
                    <a:pt x="2668" y="3330"/>
                  </a:lnTo>
                  <a:lnTo>
                    <a:pt x="2606" y="3333"/>
                  </a:lnTo>
                  <a:lnTo>
                    <a:pt x="601" y="3333"/>
                  </a:lnTo>
                  <a:lnTo>
                    <a:pt x="539" y="3330"/>
                  </a:lnTo>
                  <a:lnTo>
                    <a:pt x="480" y="3320"/>
                  </a:lnTo>
                  <a:lnTo>
                    <a:pt x="422" y="3305"/>
                  </a:lnTo>
                  <a:lnTo>
                    <a:pt x="367" y="3284"/>
                  </a:lnTo>
                  <a:lnTo>
                    <a:pt x="315" y="3257"/>
                  </a:lnTo>
                  <a:lnTo>
                    <a:pt x="265" y="3226"/>
                  </a:lnTo>
                  <a:lnTo>
                    <a:pt x="219" y="3190"/>
                  </a:lnTo>
                  <a:lnTo>
                    <a:pt x="175" y="3150"/>
                  </a:lnTo>
                  <a:lnTo>
                    <a:pt x="137" y="3106"/>
                  </a:lnTo>
                  <a:lnTo>
                    <a:pt x="102" y="3057"/>
                  </a:lnTo>
                  <a:lnTo>
                    <a:pt x="72" y="3005"/>
                  </a:lnTo>
                  <a:lnTo>
                    <a:pt x="47" y="2951"/>
                  </a:lnTo>
                  <a:lnTo>
                    <a:pt x="27" y="2894"/>
                  </a:lnTo>
                  <a:lnTo>
                    <a:pt x="12" y="2833"/>
                  </a:lnTo>
                  <a:lnTo>
                    <a:pt x="3" y="2771"/>
                  </a:lnTo>
                  <a:lnTo>
                    <a:pt x="0" y="2707"/>
                  </a:lnTo>
                  <a:lnTo>
                    <a:pt x="0" y="624"/>
                  </a:lnTo>
                  <a:lnTo>
                    <a:pt x="3" y="561"/>
                  </a:lnTo>
                  <a:lnTo>
                    <a:pt x="12" y="498"/>
                  </a:lnTo>
                  <a:lnTo>
                    <a:pt x="27" y="438"/>
                  </a:lnTo>
                  <a:lnTo>
                    <a:pt x="47" y="381"/>
                  </a:lnTo>
                  <a:lnTo>
                    <a:pt x="72" y="327"/>
                  </a:lnTo>
                  <a:lnTo>
                    <a:pt x="102" y="275"/>
                  </a:lnTo>
                  <a:lnTo>
                    <a:pt x="137" y="227"/>
                  </a:lnTo>
                  <a:lnTo>
                    <a:pt x="175" y="183"/>
                  </a:lnTo>
                  <a:lnTo>
                    <a:pt x="219" y="142"/>
                  </a:lnTo>
                  <a:lnTo>
                    <a:pt x="265" y="107"/>
                  </a:lnTo>
                  <a:lnTo>
                    <a:pt x="315" y="75"/>
                  </a:lnTo>
                  <a:lnTo>
                    <a:pt x="367" y="50"/>
                  </a:lnTo>
                  <a:lnTo>
                    <a:pt x="422" y="29"/>
                  </a:lnTo>
                  <a:lnTo>
                    <a:pt x="480" y="13"/>
                  </a:lnTo>
                  <a:lnTo>
                    <a:pt x="539" y="3"/>
                  </a:lnTo>
                  <a:lnTo>
                    <a:pt x="6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29"/>
            <p:cNvSpPr>
              <a:spLocks noEditPoints="1"/>
            </p:cNvSpPr>
            <p:nvPr/>
          </p:nvSpPr>
          <p:spPr bwMode="auto">
            <a:xfrm>
              <a:off x="11425716" y="2590106"/>
              <a:ext cx="451741" cy="450616"/>
            </a:xfrm>
            <a:custGeom>
              <a:avLst/>
              <a:gdLst>
                <a:gd name="T0" fmla="*/ 2447 w 4015"/>
                <a:gd name="T1" fmla="*/ 430 h 4006"/>
                <a:gd name="T2" fmla="*/ 2369 w 4015"/>
                <a:gd name="T3" fmla="*/ 491 h 4006"/>
                <a:gd name="T4" fmla="*/ 2343 w 4015"/>
                <a:gd name="T5" fmla="*/ 584 h 4006"/>
                <a:gd name="T6" fmla="*/ 2102 w 4015"/>
                <a:gd name="T7" fmla="*/ 1009 h 4006"/>
                <a:gd name="T8" fmla="*/ 1777 w 4015"/>
                <a:gd name="T9" fmla="*/ 1051 h 4006"/>
                <a:gd name="T10" fmla="*/ 1503 w 4015"/>
                <a:gd name="T11" fmla="*/ 1124 h 4006"/>
                <a:gd name="T12" fmla="*/ 1287 w 4015"/>
                <a:gd name="T13" fmla="*/ 1219 h 4006"/>
                <a:gd name="T14" fmla="*/ 1107 w 4015"/>
                <a:gd name="T15" fmla="*/ 1343 h 4006"/>
                <a:gd name="T16" fmla="*/ 942 w 4015"/>
                <a:gd name="T17" fmla="*/ 1515 h 4006"/>
                <a:gd name="T18" fmla="*/ 820 w 4015"/>
                <a:gd name="T19" fmla="*/ 1704 h 4006"/>
                <a:gd name="T20" fmla="*/ 739 w 4015"/>
                <a:gd name="T21" fmla="*/ 1924 h 4006"/>
                <a:gd name="T22" fmla="*/ 690 w 4015"/>
                <a:gd name="T23" fmla="*/ 2147 h 4006"/>
                <a:gd name="T24" fmla="*/ 670 w 4015"/>
                <a:gd name="T25" fmla="*/ 2402 h 4006"/>
                <a:gd name="T26" fmla="*/ 684 w 4015"/>
                <a:gd name="T27" fmla="*/ 2679 h 4006"/>
                <a:gd name="T28" fmla="*/ 760 w 4015"/>
                <a:gd name="T29" fmla="*/ 2954 h 4006"/>
                <a:gd name="T30" fmla="*/ 900 w 4015"/>
                <a:gd name="T31" fmla="*/ 3248 h 4006"/>
                <a:gd name="T32" fmla="*/ 1106 w 4015"/>
                <a:gd name="T33" fmla="*/ 3557 h 4006"/>
                <a:gd name="T34" fmla="*/ 1153 w 4015"/>
                <a:gd name="T35" fmla="*/ 3586 h 4006"/>
                <a:gd name="T36" fmla="*/ 1205 w 4015"/>
                <a:gd name="T37" fmla="*/ 3580 h 4006"/>
                <a:gd name="T38" fmla="*/ 1251 w 4015"/>
                <a:gd name="T39" fmla="*/ 3538 h 4006"/>
                <a:gd name="T40" fmla="*/ 1241 w 4015"/>
                <a:gd name="T41" fmla="*/ 3374 h 4006"/>
                <a:gd name="T42" fmla="*/ 1221 w 4015"/>
                <a:gd name="T43" fmla="*/ 3045 h 4006"/>
                <a:gd name="T44" fmla="*/ 1233 w 4015"/>
                <a:gd name="T45" fmla="*/ 2766 h 4006"/>
                <a:gd name="T46" fmla="*/ 1275 w 4015"/>
                <a:gd name="T47" fmla="*/ 2535 h 4006"/>
                <a:gd name="T48" fmla="*/ 1350 w 4015"/>
                <a:gd name="T49" fmla="*/ 2355 h 4006"/>
                <a:gd name="T50" fmla="*/ 1460 w 4015"/>
                <a:gd name="T51" fmla="*/ 2217 h 4006"/>
                <a:gd name="T52" fmla="*/ 1621 w 4015"/>
                <a:gd name="T53" fmla="*/ 2112 h 4006"/>
                <a:gd name="T54" fmla="*/ 1822 w 4015"/>
                <a:gd name="T55" fmla="*/ 2048 h 4006"/>
                <a:gd name="T56" fmla="*/ 2055 w 4015"/>
                <a:gd name="T57" fmla="*/ 2013 h 4006"/>
                <a:gd name="T58" fmla="*/ 2343 w 4015"/>
                <a:gd name="T59" fmla="*/ 2002 h 4006"/>
                <a:gd name="T60" fmla="*/ 2354 w 4015"/>
                <a:gd name="T61" fmla="*/ 2486 h 4006"/>
                <a:gd name="T62" fmla="*/ 2415 w 4015"/>
                <a:gd name="T63" fmla="*/ 2557 h 4006"/>
                <a:gd name="T64" fmla="*/ 2509 w 4015"/>
                <a:gd name="T65" fmla="*/ 2587 h 4006"/>
                <a:gd name="T66" fmla="*/ 2601 w 4015"/>
                <a:gd name="T67" fmla="*/ 2559 h 4006"/>
                <a:gd name="T68" fmla="*/ 3569 w 4015"/>
                <a:gd name="T69" fmla="*/ 1593 h 4006"/>
                <a:gd name="T70" fmla="*/ 3597 w 4015"/>
                <a:gd name="T71" fmla="*/ 1501 h 4006"/>
                <a:gd name="T72" fmla="*/ 3569 w 4015"/>
                <a:gd name="T73" fmla="*/ 1410 h 4006"/>
                <a:gd name="T74" fmla="*/ 2601 w 4015"/>
                <a:gd name="T75" fmla="*/ 443 h 4006"/>
                <a:gd name="T76" fmla="*/ 2513 w 4015"/>
                <a:gd name="T77" fmla="*/ 414 h 4006"/>
                <a:gd name="T78" fmla="*/ 3338 w 4015"/>
                <a:gd name="T79" fmla="*/ 2 h 4006"/>
                <a:gd name="T80" fmla="*/ 3551 w 4015"/>
                <a:gd name="T81" fmla="*/ 54 h 4006"/>
                <a:gd name="T82" fmla="*/ 3737 w 4015"/>
                <a:gd name="T83" fmla="*/ 168 h 4006"/>
                <a:gd name="T84" fmla="*/ 3891 w 4015"/>
                <a:gd name="T85" fmla="*/ 335 h 4006"/>
                <a:gd name="T86" fmla="*/ 3984 w 4015"/>
                <a:gd name="T87" fmla="*/ 530 h 4006"/>
                <a:gd name="T88" fmla="*/ 4015 w 4015"/>
                <a:gd name="T89" fmla="*/ 751 h 4006"/>
                <a:gd name="T90" fmla="*/ 4001 w 4015"/>
                <a:gd name="T91" fmla="*/ 3403 h 4006"/>
                <a:gd name="T92" fmla="*/ 3930 w 4015"/>
                <a:gd name="T93" fmla="*/ 3607 h 4006"/>
                <a:gd name="T94" fmla="*/ 3794 w 4015"/>
                <a:gd name="T95" fmla="*/ 3784 h 4006"/>
                <a:gd name="T96" fmla="*/ 3616 w 4015"/>
                <a:gd name="T97" fmla="*/ 3919 h 4006"/>
                <a:gd name="T98" fmla="*/ 3413 w 4015"/>
                <a:gd name="T99" fmla="*/ 3991 h 4006"/>
                <a:gd name="T100" fmla="*/ 752 w 4015"/>
                <a:gd name="T101" fmla="*/ 4006 h 4006"/>
                <a:gd name="T102" fmla="*/ 533 w 4015"/>
                <a:gd name="T103" fmla="*/ 3975 h 4006"/>
                <a:gd name="T104" fmla="*/ 337 w 4015"/>
                <a:gd name="T105" fmla="*/ 3881 h 4006"/>
                <a:gd name="T106" fmla="*/ 170 w 4015"/>
                <a:gd name="T107" fmla="*/ 3729 h 4006"/>
                <a:gd name="T108" fmla="*/ 56 w 4015"/>
                <a:gd name="T109" fmla="*/ 3542 h 4006"/>
                <a:gd name="T110" fmla="*/ 3 w 4015"/>
                <a:gd name="T111" fmla="*/ 3330 h 4006"/>
                <a:gd name="T112" fmla="*/ 0 w 4015"/>
                <a:gd name="T113" fmla="*/ 751 h 4006"/>
                <a:gd name="T114" fmla="*/ 31 w 4015"/>
                <a:gd name="T115" fmla="*/ 530 h 4006"/>
                <a:gd name="T116" fmla="*/ 124 w 4015"/>
                <a:gd name="T117" fmla="*/ 335 h 4006"/>
                <a:gd name="T118" fmla="*/ 277 w 4015"/>
                <a:gd name="T119" fmla="*/ 168 h 4006"/>
                <a:gd name="T120" fmla="*/ 465 w 4015"/>
                <a:gd name="T121" fmla="*/ 54 h 4006"/>
                <a:gd name="T122" fmla="*/ 677 w 4015"/>
                <a:gd name="T123" fmla="*/ 2 h 4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15" h="4006">
                  <a:moveTo>
                    <a:pt x="2513" y="414"/>
                  </a:moveTo>
                  <a:lnTo>
                    <a:pt x="2480" y="418"/>
                  </a:lnTo>
                  <a:lnTo>
                    <a:pt x="2447" y="430"/>
                  </a:lnTo>
                  <a:lnTo>
                    <a:pt x="2415" y="446"/>
                  </a:lnTo>
                  <a:lnTo>
                    <a:pt x="2389" y="466"/>
                  </a:lnTo>
                  <a:lnTo>
                    <a:pt x="2369" y="491"/>
                  </a:lnTo>
                  <a:lnTo>
                    <a:pt x="2354" y="518"/>
                  </a:lnTo>
                  <a:lnTo>
                    <a:pt x="2345" y="549"/>
                  </a:lnTo>
                  <a:lnTo>
                    <a:pt x="2343" y="584"/>
                  </a:lnTo>
                  <a:lnTo>
                    <a:pt x="2343" y="1000"/>
                  </a:lnTo>
                  <a:lnTo>
                    <a:pt x="2220" y="1003"/>
                  </a:lnTo>
                  <a:lnTo>
                    <a:pt x="2102" y="1009"/>
                  </a:lnTo>
                  <a:lnTo>
                    <a:pt x="1989" y="1019"/>
                  </a:lnTo>
                  <a:lnTo>
                    <a:pt x="1882" y="1034"/>
                  </a:lnTo>
                  <a:lnTo>
                    <a:pt x="1777" y="1051"/>
                  </a:lnTo>
                  <a:lnTo>
                    <a:pt x="1680" y="1073"/>
                  </a:lnTo>
                  <a:lnTo>
                    <a:pt x="1588" y="1097"/>
                  </a:lnTo>
                  <a:lnTo>
                    <a:pt x="1503" y="1124"/>
                  </a:lnTo>
                  <a:lnTo>
                    <a:pt x="1424" y="1153"/>
                  </a:lnTo>
                  <a:lnTo>
                    <a:pt x="1352" y="1185"/>
                  </a:lnTo>
                  <a:lnTo>
                    <a:pt x="1287" y="1219"/>
                  </a:lnTo>
                  <a:lnTo>
                    <a:pt x="1223" y="1258"/>
                  </a:lnTo>
                  <a:lnTo>
                    <a:pt x="1164" y="1298"/>
                  </a:lnTo>
                  <a:lnTo>
                    <a:pt x="1107" y="1343"/>
                  </a:lnTo>
                  <a:lnTo>
                    <a:pt x="1055" y="1391"/>
                  </a:lnTo>
                  <a:lnTo>
                    <a:pt x="995" y="1453"/>
                  </a:lnTo>
                  <a:lnTo>
                    <a:pt x="942" y="1515"/>
                  </a:lnTo>
                  <a:lnTo>
                    <a:pt x="895" y="1577"/>
                  </a:lnTo>
                  <a:lnTo>
                    <a:pt x="855" y="1640"/>
                  </a:lnTo>
                  <a:lnTo>
                    <a:pt x="820" y="1704"/>
                  </a:lnTo>
                  <a:lnTo>
                    <a:pt x="789" y="1773"/>
                  </a:lnTo>
                  <a:lnTo>
                    <a:pt x="762" y="1846"/>
                  </a:lnTo>
                  <a:lnTo>
                    <a:pt x="739" y="1924"/>
                  </a:lnTo>
                  <a:lnTo>
                    <a:pt x="719" y="2002"/>
                  </a:lnTo>
                  <a:lnTo>
                    <a:pt x="703" y="2076"/>
                  </a:lnTo>
                  <a:lnTo>
                    <a:pt x="690" y="2147"/>
                  </a:lnTo>
                  <a:lnTo>
                    <a:pt x="683" y="2215"/>
                  </a:lnTo>
                  <a:lnTo>
                    <a:pt x="675" y="2305"/>
                  </a:lnTo>
                  <a:lnTo>
                    <a:pt x="670" y="2402"/>
                  </a:lnTo>
                  <a:lnTo>
                    <a:pt x="669" y="2503"/>
                  </a:lnTo>
                  <a:lnTo>
                    <a:pt x="673" y="2590"/>
                  </a:lnTo>
                  <a:lnTo>
                    <a:pt x="684" y="2679"/>
                  </a:lnTo>
                  <a:lnTo>
                    <a:pt x="701" y="2769"/>
                  </a:lnTo>
                  <a:lnTo>
                    <a:pt x="727" y="2860"/>
                  </a:lnTo>
                  <a:lnTo>
                    <a:pt x="760" y="2954"/>
                  </a:lnTo>
                  <a:lnTo>
                    <a:pt x="799" y="3051"/>
                  </a:lnTo>
                  <a:lnTo>
                    <a:pt x="846" y="3149"/>
                  </a:lnTo>
                  <a:lnTo>
                    <a:pt x="900" y="3248"/>
                  </a:lnTo>
                  <a:lnTo>
                    <a:pt x="962" y="3349"/>
                  </a:lnTo>
                  <a:lnTo>
                    <a:pt x="1030" y="3452"/>
                  </a:lnTo>
                  <a:lnTo>
                    <a:pt x="1106" y="3557"/>
                  </a:lnTo>
                  <a:lnTo>
                    <a:pt x="1119" y="3570"/>
                  </a:lnTo>
                  <a:lnTo>
                    <a:pt x="1135" y="3580"/>
                  </a:lnTo>
                  <a:lnTo>
                    <a:pt x="1153" y="3586"/>
                  </a:lnTo>
                  <a:lnTo>
                    <a:pt x="1171" y="3588"/>
                  </a:lnTo>
                  <a:lnTo>
                    <a:pt x="1189" y="3586"/>
                  </a:lnTo>
                  <a:lnTo>
                    <a:pt x="1205" y="3580"/>
                  </a:lnTo>
                  <a:lnTo>
                    <a:pt x="1226" y="3569"/>
                  </a:lnTo>
                  <a:lnTo>
                    <a:pt x="1241" y="3555"/>
                  </a:lnTo>
                  <a:lnTo>
                    <a:pt x="1251" y="3538"/>
                  </a:lnTo>
                  <a:lnTo>
                    <a:pt x="1256" y="3517"/>
                  </a:lnTo>
                  <a:lnTo>
                    <a:pt x="1254" y="3494"/>
                  </a:lnTo>
                  <a:lnTo>
                    <a:pt x="1241" y="3374"/>
                  </a:lnTo>
                  <a:lnTo>
                    <a:pt x="1231" y="3259"/>
                  </a:lnTo>
                  <a:lnTo>
                    <a:pt x="1225" y="3150"/>
                  </a:lnTo>
                  <a:lnTo>
                    <a:pt x="1221" y="3045"/>
                  </a:lnTo>
                  <a:lnTo>
                    <a:pt x="1222" y="2947"/>
                  </a:lnTo>
                  <a:lnTo>
                    <a:pt x="1226" y="2853"/>
                  </a:lnTo>
                  <a:lnTo>
                    <a:pt x="1233" y="2766"/>
                  </a:lnTo>
                  <a:lnTo>
                    <a:pt x="1243" y="2684"/>
                  </a:lnTo>
                  <a:lnTo>
                    <a:pt x="1258" y="2607"/>
                  </a:lnTo>
                  <a:lnTo>
                    <a:pt x="1275" y="2535"/>
                  </a:lnTo>
                  <a:lnTo>
                    <a:pt x="1296" y="2470"/>
                  </a:lnTo>
                  <a:lnTo>
                    <a:pt x="1321" y="2409"/>
                  </a:lnTo>
                  <a:lnTo>
                    <a:pt x="1350" y="2355"/>
                  </a:lnTo>
                  <a:lnTo>
                    <a:pt x="1382" y="2305"/>
                  </a:lnTo>
                  <a:lnTo>
                    <a:pt x="1417" y="2261"/>
                  </a:lnTo>
                  <a:lnTo>
                    <a:pt x="1460" y="2217"/>
                  </a:lnTo>
                  <a:lnTo>
                    <a:pt x="1508" y="2178"/>
                  </a:lnTo>
                  <a:lnTo>
                    <a:pt x="1562" y="2143"/>
                  </a:lnTo>
                  <a:lnTo>
                    <a:pt x="1621" y="2112"/>
                  </a:lnTo>
                  <a:lnTo>
                    <a:pt x="1686" y="2086"/>
                  </a:lnTo>
                  <a:lnTo>
                    <a:pt x="1756" y="2064"/>
                  </a:lnTo>
                  <a:lnTo>
                    <a:pt x="1822" y="2048"/>
                  </a:lnTo>
                  <a:lnTo>
                    <a:pt x="1894" y="2033"/>
                  </a:lnTo>
                  <a:lnTo>
                    <a:pt x="1972" y="2022"/>
                  </a:lnTo>
                  <a:lnTo>
                    <a:pt x="2055" y="2013"/>
                  </a:lnTo>
                  <a:lnTo>
                    <a:pt x="2144" y="2007"/>
                  </a:lnTo>
                  <a:lnTo>
                    <a:pt x="2241" y="2003"/>
                  </a:lnTo>
                  <a:lnTo>
                    <a:pt x="2343" y="2002"/>
                  </a:lnTo>
                  <a:lnTo>
                    <a:pt x="2343" y="2420"/>
                  </a:lnTo>
                  <a:lnTo>
                    <a:pt x="2345" y="2455"/>
                  </a:lnTo>
                  <a:lnTo>
                    <a:pt x="2354" y="2486"/>
                  </a:lnTo>
                  <a:lnTo>
                    <a:pt x="2369" y="2513"/>
                  </a:lnTo>
                  <a:lnTo>
                    <a:pt x="2389" y="2536"/>
                  </a:lnTo>
                  <a:lnTo>
                    <a:pt x="2415" y="2557"/>
                  </a:lnTo>
                  <a:lnTo>
                    <a:pt x="2447" y="2574"/>
                  </a:lnTo>
                  <a:lnTo>
                    <a:pt x="2478" y="2583"/>
                  </a:lnTo>
                  <a:lnTo>
                    <a:pt x="2509" y="2587"/>
                  </a:lnTo>
                  <a:lnTo>
                    <a:pt x="2542" y="2583"/>
                  </a:lnTo>
                  <a:lnTo>
                    <a:pt x="2573" y="2574"/>
                  </a:lnTo>
                  <a:lnTo>
                    <a:pt x="2601" y="2559"/>
                  </a:lnTo>
                  <a:lnTo>
                    <a:pt x="2627" y="2536"/>
                  </a:lnTo>
                  <a:lnTo>
                    <a:pt x="3548" y="1619"/>
                  </a:lnTo>
                  <a:lnTo>
                    <a:pt x="3569" y="1593"/>
                  </a:lnTo>
                  <a:lnTo>
                    <a:pt x="3585" y="1564"/>
                  </a:lnTo>
                  <a:lnTo>
                    <a:pt x="3594" y="1535"/>
                  </a:lnTo>
                  <a:lnTo>
                    <a:pt x="3597" y="1501"/>
                  </a:lnTo>
                  <a:lnTo>
                    <a:pt x="3594" y="1469"/>
                  </a:lnTo>
                  <a:lnTo>
                    <a:pt x="3585" y="1438"/>
                  </a:lnTo>
                  <a:lnTo>
                    <a:pt x="3569" y="1410"/>
                  </a:lnTo>
                  <a:lnTo>
                    <a:pt x="3548" y="1384"/>
                  </a:lnTo>
                  <a:lnTo>
                    <a:pt x="2627" y="466"/>
                  </a:lnTo>
                  <a:lnTo>
                    <a:pt x="2601" y="443"/>
                  </a:lnTo>
                  <a:lnTo>
                    <a:pt x="2572" y="427"/>
                  </a:lnTo>
                  <a:lnTo>
                    <a:pt x="2542" y="417"/>
                  </a:lnTo>
                  <a:lnTo>
                    <a:pt x="2513" y="414"/>
                  </a:lnTo>
                  <a:close/>
                  <a:moveTo>
                    <a:pt x="752" y="0"/>
                  </a:moveTo>
                  <a:lnTo>
                    <a:pt x="3263" y="0"/>
                  </a:lnTo>
                  <a:lnTo>
                    <a:pt x="3338" y="2"/>
                  </a:lnTo>
                  <a:lnTo>
                    <a:pt x="3413" y="13"/>
                  </a:lnTo>
                  <a:lnTo>
                    <a:pt x="3483" y="31"/>
                  </a:lnTo>
                  <a:lnTo>
                    <a:pt x="3551" y="54"/>
                  </a:lnTo>
                  <a:lnTo>
                    <a:pt x="3616" y="85"/>
                  </a:lnTo>
                  <a:lnTo>
                    <a:pt x="3678" y="124"/>
                  </a:lnTo>
                  <a:lnTo>
                    <a:pt x="3737" y="168"/>
                  </a:lnTo>
                  <a:lnTo>
                    <a:pt x="3794" y="220"/>
                  </a:lnTo>
                  <a:lnTo>
                    <a:pt x="3846" y="277"/>
                  </a:lnTo>
                  <a:lnTo>
                    <a:pt x="3891" y="335"/>
                  </a:lnTo>
                  <a:lnTo>
                    <a:pt x="3930" y="398"/>
                  </a:lnTo>
                  <a:lnTo>
                    <a:pt x="3961" y="462"/>
                  </a:lnTo>
                  <a:lnTo>
                    <a:pt x="3984" y="530"/>
                  </a:lnTo>
                  <a:lnTo>
                    <a:pt x="4001" y="601"/>
                  </a:lnTo>
                  <a:lnTo>
                    <a:pt x="4011" y="674"/>
                  </a:lnTo>
                  <a:lnTo>
                    <a:pt x="4015" y="751"/>
                  </a:lnTo>
                  <a:lnTo>
                    <a:pt x="4015" y="3254"/>
                  </a:lnTo>
                  <a:lnTo>
                    <a:pt x="4011" y="3330"/>
                  </a:lnTo>
                  <a:lnTo>
                    <a:pt x="4001" y="3403"/>
                  </a:lnTo>
                  <a:lnTo>
                    <a:pt x="3984" y="3474"/>
                  </a:lnTo>
                  <a:lnTo>
                    <a:pt x="3961" y="3542"/>
                  </a:lnTo>
                  <a:lnTo>
                    <a:pt x="3930" y="3607"/>
                  </a:lnTo>
                  <a:lnTo>
                    <a:pt x="3891" y="3669"/>
                  </a:lnTo>
                  <a:lnTo>
                    <a:pt x="3846" y="3729"/>
                  </a:lnTo>
                  <a:lnTo>
                    <a:pt x="3794" y="3784"/>
                  </a:lnTo>
                  <a:lnTo>
                    <a:pt x="3737" y="3836"/>
                  </a:lnTo>
                  <a:lnTo>
                    <a:pt x="3678" y="3881"/>
                  </a:lnTo>
                  <a:lnTo>
                    <a:pt x="3616" y="3919"/>
                  </a:lnTo>
                  <a:lnTo>
                    <a:pt x="3551" y="3950"/>
                  </a:lnTo>
                  <a:lnTo>
                    <a:pt x="3483" y="3975"/>
                  </a:lnTo>
                  <a:lnTo>
                    <a:pt x="3413" y="3991"/>
                  </a:lnTo>
                  <a:lnTo>
                    <a:pt x="3338" y="4002"/>
                  </a:lnTo>
                  <a:lnTo>
                    <a:pt x="3263" y="4006"/>
                  </a:lnTo>
                  <a:lnTo>
                    <a:pt x="752" y="4006"/>
                  </a:lnTo>
                  <a:lnTo>
                    <a:pt x="677" y="4002"/>
                  </a:lnTo>
                  <a:lnTo>
                    <a:pt x="603" y="3991"/>
                  </a:lnTo>
                  <a:lnTo>
                    <a:pt x="533" y="3975"/>
                  </a:lnTo>
                  <a:lnTo>
                    <a:pt x="465" y="3950"/>
                  </a:lnTo>
                  <a:lnTo>
                    <a:pt x="399" y="3919"/>
                  </a:lnTo>
                  <a:lnTo>
                    <a:pt x="337" y="3881"/>
                  </a:lnTo>
                  <a:lnTo>
                    <a:pt x="277" y="3836"/>
                  </a:lnTo>
                  <a:lnTo>
                    <a:pt x="220" y="3784"/>
                  </a:lnTo>
                  <a:lnTo>
                    <a:pt x="170" y="3729"/>
                  </a:lnTo>
                  <a:lnTo>
                    <a:pt x="124" y="3669"/>
                  </a:lnTo>
                  <a:lnTo>
                    <a:pt x="87" y="3607"/>
                  </a:lnTo>
                  <a:lnTo>
                    <a:pt x="56" y="3542"/>
                  </a:lnTo>
                  <a:lnTo>
                    <a:pt x="31" y="3474"/>
                  </a:lnTo>
                  <a:lnTo>
                    <a:pt x="13" y="3403"/>
                  </a:lnTo>
                  <a:lnTo>
                    <a:pt x="3" y="3330"/>
                  </a:lnTo>
                  <a:lnTo>
                    <a:pt x="0" y="3254"/>
                  </a:lnTo>
                  <a:lnTo>
                    <a:pt x="0" y="2012"/>
                  </a:lnTo>
                  <a:lnTo>
                    <a:pt x="0" y="751"/>
                  </a:lnTo>
                  <a:lnTo>
                    <a:pt x="3" y="674"/>
                  </a:lnTo>
                  <a:lnTo>
                    <a:pt x="13" y="601"/>
                  </a:lnTo>
                  <a:lnTo>
                    <a:pt x="31" y="530"/>
                  </a:lnTo>
                  <a:lnTo>
                    <a:pt x="56" y="462"/>
                  </a:lnTo>
                  <a:lnTo>
                    <a:pt x="87" y="398"/>
                  </a:lnTo>
                  <a:lnTo>
                    <a:pt x="124" y="335"/>
                  </a:lnTo>
                  <a:lnTo>
                    <a:pt x="170" y="277"/>
                  </a:lnTo>
                  <a:lnTo>
                    <a:pt x="220" y="220"/>
                  </a:lnTo>
                  <a:lnTo>
                    <a:pt x="277" y="168"/>
                  </a:lnTo>
                  <a:lnTo>
                    <a:pt x="337" y="124"/>
                  </a:lnTo>
                  <a:lnTo>
                    <a:pt x="399" y="85"/>
                  </a:lnTo>
                  <a:lnTo>
                    <a:pt x="465" y="54"/>
                  </a:lnTo>
                  <a:lnTo>
                    <a:pt x="533" y="31"/>
                  </a:lnTo>
                  <a:lnTo>
                    <a:pt x="603" y="13"/>
                  </a:lnTo>
                  <a:lnTo>
                    <a:pt x="677" y="2"/>
                  </a:lnTo>
                  <a:lnTo>
                    <a:pt x="7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1BD32D1-96F4-4458-962A-6EA3ADF671FB}"/>
              </a:ext>
            </a:extLst>
          </p:cNvPr>
          <p:cNvSpPr txBox="1"/>
          <p:nvPr/>
        </p:nvSpPr>
        <p:spPr>
          <a:xfrm>
            <a:off x="3261815" y="1169598"/>
            <a:ext cx="4612942" cy="369332"/>
          </a:xfrm>
          <a:prstGeom prst="rect">
            <a:avLst/>
          </a:prstGeom>
          <a:solidFill>
            <a:schemeClr val="accent6">
              <a:alpha val="21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ko-KR" dirty="0">
                <a:solidFill>
                  <a:schemeClr val="bg1"/>
                </a:solidFill>
              </a:rPr>
              <a:t>아니요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ko-KR" dirty="0">
                <a:solidFill>
                  <a:schemeClr val="bg1"/>
                </a:solidFill>
              </a:rPr>
              <a:t>웬디는 여전히 </a:t>
            </a:r>
            <a:r>
              <a:rPr lang="ko-KR" altLang="ko-KR" dirty="0" err="1">
                <a:solidFill>
                  <a:schemeClr val="bg1"/>
                </a:solidFill>
              </a:rPr>
              <a:t>예뻤어요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  <a:endParaRPr lang="ko-KR" altLang="ko-KR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8ECEA4-ACF9-45D7-B429-EC8AA05206E8}"/>
              </a:ext>
            </a:extLst>
          </p:cNvPr>
          <p:cNvSpPr txBox="1"/>
          <p:nvPr/>
        </p:nvSpPr>
        <p:spPr>
          <a:xfrm>
            <a:off x="2074461" y="3831286"/>
            <a:ext cx="7016530" cy="2308324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ko-KR" dirty="0">
                <a:solidFill>
                  <a:schemeClr val="bg1"/>
                </a:solidFill>
              </a:rPr>
              <a:t>그래요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  <a:r>
              <a:rPr lang="ko-KR" altLang="ko-KR" dirty="0">
                <a:solidFill>
                  <a:schemeClr val="bg1"/>
                </a:solidFill>
              </a:rPr>
              <a:t>아이들이 성장해서 어른이 되면서 어릴 적의 순수함을 잃어버리는 경우가 많죠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</a:p>
          <a:p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ko-KR" dirty="0">
                <a:solidFill>
                  <a:schemeClr val="bg1"/>
                </a:solidFill>
              </a:rPr>
              <a:t>하지만 순수함이 존재의 전부는 </a:t>
            </a:r>
            <a:r>
              <a:rPr lang="ko-KR" altLang="ko-KR" dirty="0" err="1">
                <a:solidFill>
                  <a:schemeClr val="bg1"/>
                </a:solidFill>
              </a:rPr>
              <a:t>아니잖아요</a:t>
            </a:r>
            <a:r>
              <a:rPr lang="en-US" altLang="ko-KR" dirty="0">
                <a:solidFill>
                  <a:schemeClr val="bg1"/>
                </a:solidFill>
              </a:rPr>
              <a:t>? </a:t>
            </a:r>
            <a:r>
              <a:rPr lang="ko-KR" altLang="ko-KR" dirty="0">
                <a:solidFill>
                  <a:schemeClr val="bg1"/>
                </a:solidFill>
              </a:rPr>
              <a:t>어른들은 자라면서 괴로운 일들을 겪지만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ko-KR" dirty="0">
                <a:solidFill>
                  <a:schemeClr val="bg1"/>
                </a:solidFill>
              </a:rPr>
              <a:t>그 경험을 기반으로 성숙해져요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</a:p>
          <a:p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ko-KR" dirty="0">
                <a:solidFill>
                  <a:schemeClr val="bg1"/>
                </a:solidFill>
              </a:rPr>
              <a:t>이 과정을 통해 어른들도 어린아이 못지않게 행복하고 아름다운 존재가 될 수 있어요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  <a:r>
              <a:rPr lang="ko-KR" altLang="ko-KR" dirty="0">
                <a:solidFill>
                  <a:schemeClr val="bg1"/>
                </a:solidFill>
              </a:rPr>
              <a:t>피터는 어떻게 생각해요</a:t>
            </a:r>
            <a:r>
              <a:rPr lang="en-US" altLang="ko-KR" dirty="0">
                <a:solidFill>
                  <a:schemeClr val="bg1"/>
                </a:solidFill>
              </a:rPr>
              <a:t>?</a:t>
            </a:r>
            <a:endParaRPr lang="ko-KR" altLang="ko-KR" dirty="0">
              <a:solidFill>
                <a:schemeClr val="bg1"/>
              </a:solidFill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BB089C7C-1287-4C33-B8F5-36843417EC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" t="1504" r="50000" b="7822"/>
          <a:stretch/>
        </p:blipFill>
        <p:spPr>
          <a:xfrm>
            <a:off x="648071" y="897104"/>
            <a:ext cx="2093992" cy="2586771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874AFBF7-AFA6-427E-B20A-248B6C897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701" y="3620298"/>
            <a:ext cx="2082821" cy="2519312"/>
          </a:xfrm>
          <a:prstGeom prst="rect">
            <a:avLst/>
          </a:prstGeom>
        </p:spPr>
      </p:pic>
      <p:graphicFrame>
        <p:nvGraphicFramePr>
          <p:cNvPr id="35" name="표 34">
            <a:extLst>
              <a:ext uri="{FF2B5EF4-FFF2-40B4-BE49-F238E27FC236}">
                <a16:creationId xmlns:a16="http://schemas.microsoft.com/office/drawing/2014/main" id="{5287D630-E400-47C5-A36F-CD84AA3201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757793"/>
              </p:ext>
            </p:extLst>
          </p:nvPr>
        </p:nvGraphicFramePr>
        <p:xfrm>
          <a:off x="923705" y="6540304"/>
          <a:ext cx="3592739" cy="9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2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92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92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92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92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927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780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73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2000"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" name="타원 35">
            <a:extLst>
              <a:ext uri="{FF2B5EF4-FFF2-40B4-BE49-F238E27FC236}">
                <a16:creationId xmlns:a16="http://schemas.microsoft.com/office/drawing/2014/main" id="{F0C5DD16-AD62-4AFB-8446-993E3862EC69}"/>
              </a:ext>
            </a:extLst>
          </p:cNvPr>
          <p:cNvSpPr/>
          <p:nvPr/>
        </p:nvSpPr>
        <p:spPr>
          <a:xfrm>
            <a:off x="4516444" y="6514024"/>
            <a:ext cx="144000" cy="14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629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34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>
            <a:cxnSpLocks/>
          </p:cNvCxnSpPr>
          <p:nvPr/>
        </p:nvCxnSpPr>
        <p:spPr>
          <a:xfrm>
            <a:off x="1168453" y="2233873"/>
            <a:ext cx="14016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/>
          <p:cNvSpPr/>
          <p:nvPr/>
        </p:nvSpPr>
        <p:spPr>
          <a:xfrm>
            <a:off x="1168453" y="1761353"/>
            <a:ext cx="1544334" cy="4140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CONTENTS. A 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4035547" y="1755763"/>
            <a:ext cx="1457771" cy="4140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CONTENTS. </a:t>
            </a:r>
            <a:r>
              <a:rPr lang="en-US" altLang="ko-KR" sz="16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</a:t>
            </a:r>
            <a:endParaRPr kumimoji="0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0" name="양쪽 모서리가 둥근 사각형 29"/>
          <p:cNvSpPr/>
          <p:nvPr/>
        </p:nvSpPr>
        <p:spPr>
          <a:xfrm>
            <a:off x="0" y="0"/>
            <a:ext cx="12192000" cy="91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t"/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1" name="양쪽 모서리가 둥근 사각형 30"/>
          <p:cNvSpPr/>
          <p:nvPr/>
        </p:nvSpPr>
        <p:spPr>
          <a:xfrm>
            <a:off x="0" y="0"/>
            <a:ext cx="12192000" cy="900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64000" rIns="180000"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Aharoni" panose="02010803020104030203" pitchFamily="2" charset="-79"/>
              </a:rPr>
              <a:t>COTENTS.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C5C9912-4BE6-4F1A-B0AC-42CC0512B756}"/>
              </a:ext>
            </a:extLst>
          </p:cNvPr>
          <p:cNvSpPr/>
          <p:nvPr/>
        </p:nvSpPr>
        <p:spPr>
          <a:xfrm>
            <a:off x="6800854" y="1760758"/>
            <a:ext cx="1467389" cy="4140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CONTENTS. C</a:t>
            </a:r>
          </a:p>
        </p:txBody>
      </p: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61273B3E-7DD6-4A7E-A4D1-0586798320DF}"/>
              </a:ext>
            </a:extLst>
          </p:cNvPr>
          <p:cNvGrpSpPr/>
          <p:nvPr/>
        </p:nvGrpSpPr>
        <p:grpSpPr>
          <a:xfrm>
            <a:off x="805997" y="2521303"/>
            <a:ext cx="10580005" cy="2699139"/>
            <a:chOff x="4944663" y="2527823"/>
            <a:chExt cx="5014504" cy="1305002"/>
          </a:xfrm>
        </p:grpSpPr>
        <p:sp>
          <p:nvSpPr>
            <p:cNvPr id="54" name="타원 53">
              <a:extLst>
                <a:ext uri="{FF2B5EF4-FFF2-40B4-BE49-F238E27FC236}">
                  <a16:creationId xmlns:a16="http://schemas.microsoft.com/office/drawing/2014/main" id="{CC5C7732-13A7-47C1-91FE-1F369ECBE6D0}"/>
                </a:ext>
              </a:extLst>
            </p:cNvPr>
            <p:cNvSpPr/>
            <p:nvPr/>
          </p:nvSpPr>
          <p:spPr>
            <a:xfrm>
              <a:off x="4944663" y="2812755"/>
              <a:ext cx="1020068" cy="102007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1"/>
                </a:solidFill>
              </a:endParaRPr>
            </a:p>
          </p:txBody>
        </p:sp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id="{1C5FBD52-D553-4589-A6F1-19455EFFEF36}"/>
                </a:ext>
              </a:extLst>
            </p:cNvPr>
            <p:cNvSpPr/>
            <p:nvPr/>
          </p:nvSpPr>
          <p:spPr>
            <a:xfrm>
              <a:off x="4993859" y="3118165"/>
              <a:ext cx="909527" cy="4543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dirty="0">
                  <a:solidFill>
                    <a:schemeClr val="bg1"/>
                  </a:solidFill>
                </a:rPr>
                <a:t>피터팬을 정한 이유</a:t>
              </a:r>
              <a:endParaRPr lang="en-US" altLang="ko-KR" b="1" dirty="0">
                <a:solidFill>
                  <a:schemeClr val="bg1"/>
                </a:solidFill>
              </a:endParaRPr>
            </a:p>
          </p:txBody>
        </p:sp>
        <p:sp>
          <p:nvSpPr>
            <p:cNvPr id="56" name="타원 55">
              <a:extLst>
                <a:ext uri="{FF2B5EF4-FFF2-40B4-BE49-F238E27FC236}">
                  <a16:creationId xmlns:a16="http://schemas.microsoft.com/office/drawing/2014/main" id="{CA746418-A318-4D5C-B797-5550F8FC0AED}"/>
                </a:ext>
              </a:extLst>
            </p:cNvPr>
            <p:cNvSpPr/>
            <p:nvPr/>
          </p:nvSpPr>
          <p:spPr>
            <a:xfrm>
              <a:off x="6276142" y="2812755"/>
              <a:ext cx="1020068" cy="102007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1"/>
                </a:solidFill>
              </a:endParaRPr>
            </a:p>
          </p:txBody>
        </p:sp>
        <p:sp>
          <p:nvSpPr>
            <p:cNvPr id="57" name="직사각형 56">
              <a:extLst>
                <a:ext uri="{FF2B5EF4-FFF2-40B4-BE49-F238E27FC236}">
                  <a16:creationId xmlns:a16="http://schemas.microsoft.com/office/drawing/2014/main" id="{8D61A4FE-CDB1-4806-8502-A5C9E68E5700}"/>
                </a:ext>
              </a:extLst>
            </p:cNvPr>
            <p:cNvSpPr/>
            <p:nvPr/>
          </p:nvSpPr>
          <p:spPr>
            <a:xfrm>
              <a:off x="6331970" y="3183412"/>
              <a:ext cx="909527" cy="2373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dirty="0">
                  <a:solidFill>
                    <a:schemeClr val="bg1"/>
                  </a:solidFill>
                </a:rPr>
                <a:t>피터팬의 심리</a:t>
              </a:r>
              <a:endParaRPr lang="en-US" altLang="ko-KR" b="1" dirty="0">
                <a:solidFill>
                  <a:schemeClr val="bg1"/>
                </a:solidFill>
              </a:endParaRPr>
            </a:p>
          </p:txBody>
        </p:sp>
        <p:sp>
          <p:nvSpPr>
            <p:cNvPr id="58" name="타원 57">
              <a:extLst>
                <a:ext uri="{FF2B5EF4-FFF2-40B4-BE49-F238E27FC236}">
                  <a16:creationId xmlns:a16="http://schemas.microsoft.com/office/drawing/2014/main" id="{467E37FD-4883-41E0-A096-72F6E0D59335}"/>
                </a:ext>
              </a:extLst>
            </p:cNvPr>
            <p:cNvSpPr/>
            <p:nvPr/>
          </p:nvSpPr>
          <p:spPr>
            <a:xfrm>
              <a:off x="7607620" y="2812755"/>
              <a:ext cx="1020068" cy="102007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1"/>
                </a:solidFill>
              </a:endParaRPr>
            </a:p>
          </p:txBody>
        </p:sp>
        <p:sp>
          <p:nvSpPr>
            <p:cNvPr id="59" name="직사각형 58">
              <a:extLst>
                <a:ext uri="{FF2B5EF4-FFF2-40B4-BE49-F238E27FC236}">
                  <a16:creationId xmlns:a16="http://schemas.microsoft.com/office/drawing/2014/main" id="{08E6F713-C810-43AE-83B9-F8079A6167E8}"/>
                </a:ext>
              </a:extLst>
            </p:cNvPr>
            <p:cNvSpPr/>
            <p:nvPr/>
          </p:nvSpPr>
          <p:spPr>
            <a:xfrm>
              <a:off x="7662890" y="3167944"/>
              <a:ext cx="909527" cy="239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2000" b="1" dirty="0">
                  <a:solidFill>
                    <a:schemeClr val="bg1"/>
                  </a:solidFill>
                </a:rPr>
                <a:t>프로이트</a:t>
              </a:r>
              <a:endParaRPr lang="en-US" altLang="ko-K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60" name="타원 59">
              <a:extLst>
                <a:ext uri="{FF2B5EF4-FFF2-40B4-BE49-F238E27FC236}">
                  <a16:creationId xmlns:a16="http://schemas.microsoft.com/office/drawing/2014/main" id="{519ADB4C-6905-49AA-808E-F4B0060089A9}"/>
                </a:ext>
              </a:extLst>
            </p:cNvPr>
            <p:cNvSpPr/>
            <p:nvPr/>
          </p:nvSpPr>
          <p:spPr>
            <a:xfrm>
              <a:off x="8939099" y="2812755"/>
              <a:ext cx="1020068" cy="102007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1"/>
                </a:solidFill>
              </a:endParaRPr>
            </a:p>
          </p:txBody>
        </p:sp>
        <p:sp>
          <p:nvSpPr>
            <p:cNvPr id="61" name="직사각형 60">
              <a:extLst>
                <a:ext uri="{FF2B5EF4-FFF2-40B4-BE49-F238E27FC236}">
                  <a16:creationId xmlns:a16="http://schemas.microsoft.com/office/drawing/2014/main" id="{69B89834-2AFF-4020-BEDA-06918971C5D0}"/>
                </a:ext>
              </a:extLst>
            </p:cNvPr>
            <p:cNvSpPr/>
            <p:nvPr/>
          </p:nvSpPr>
          <p:spPr>
            <a:xfrm>
              <a:off x="8972830" y="3183412"/>
              <a:ext cx="981404" cy="2583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2000" b="1" dirty="0">
                  <a:solidFill>
                    <a:schemeClr val="bg1"/>
                  </a:solidFill>
                </a:rPr>
                <a:t>상담 내용</a:t>
              </a:r>
              <a:endParaRPr lang="en-US" altLang="ko-KR" sz="2000" b="1" dirty="0">
                <a:solidFill>
                  <a:schemeClr val="bg1"/>
                </a:solidFill>
              </a:endParaRPr>
            </a:p>
          </p:txBody>
        </p:sp>
        <p:grpSp>
          <p:nvGrpSpPr>
            <p:cNvPr id="63" name="그룹 62">
              <a:extLst>
                <a:ext uri="{FF2B5EF4-FFF2-40B4-BE49-F238E27FC236}">
                  <a16:creationId xmlns:a16="http://schemas.microsoft.com/office/drawing/2014/main" id="{8376A7B0-0A3A-487C-AFC0-65FD3363EA2B}"/>
                </a:ext>
              </a:extLst>
            </p:cNvPr>
            <p:cNvGrpSpPr/>
            <p:nvPr/>
          </p:nvGrpSpPr>
          <p:grpSpPr>
            <a:xfrm>
              <a:off x="7372282" y="3214371"/>
              <a:ext cx="159267" cy="233077"/>
              <a:chOff x="4371840" y="2318350"/>
              <a:chExt cx="252000" cy="368787"/>
            </a:xfrm>
          </p:grpSpPr>
          <p:sp>
            <p:nvSpPr>
              <p:cNvPr id="75" name="타원 74">
                <a:extLst>
                  <a:ext uri="{FF2B5EF4-FFF2-40B4-BE49-F238E27FC236}">
                    <a16:creationId xmlns:a16="http://schemas.microsoft.com/office/drawing/2014/main" id="{FCDAA03D-CA7B-4B0E-A974-A82C8F82C3BF}"/>
                  </a:ext>
                </a:extLst>
              </p:cNvPr>
              <p:cNvSpPr/>
              <p:nvPr/>
            </p:nvSpPr>
            <p:spPr>
              <a:xfrm>
                <a:off x="4371840" y="2389745"/>
                <a:ext cx="252000" cy="2520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6" name="직사각형 75">
                <a:extLst>
                  <a:ext uri="{FF2B5EF4-FFF2-40B4-BE49-F238E27FC236}">
                    <a16:creationId xmlns:a16="http://schemas.microsoft.com/office/drawing/2014/main" id="{B777365A-22D8-4FC7-9504-798B9D52C5BA}"/>
                  </a:ext>
                </a:extLst>
              </p:cNvPr>
              <p:cNvSpPr/>
              <p:nvPr/>
            </p:nvSpPr>
            <p:spPr>
              <a:xfrm>
                <a:off x="4405043" y="2318350"/>
                <a:ext cx="199552" cy="3687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700" b="1" dirty="0">
                    <a:solidFill>
                      <a:schemeClr val="bg1"/>
                    </a:solidFill>
                  </a:rPr>
                  <a:t>▶</a:t>
                </a:r>
                <a:endParaRPr lang="ko-KR" altLang="en-US" sz="1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4" name="그룹 63">
              <a:extLst>
                <a:ext uri="{FF2B5EF4-FFF2-40B4-BE49-F238E27FC236}">
                  <a16:creationId xmlns:a16="http://schemas.microsoft.com/office/drawing/2014/main" id="{D3B10046-51C1-4F57-A1B6-7A90BD82D7E1}"/>
                </a:ext>
              </a:extLst>
            </p:cNvPr>
            <p:cNvGrpSpPr/>
            <p:nvPr/>
          </p:nvGrpSpPr>
          <p:grpSpPr>
            <a:xfrm>
              <a:off x="6036471" y="3220595"/>
              <a:ext cx="159267" cy="233077"/>
              <a:chOff x="4371840" y="2318350"/>
              <a:chExt cx="252000" cy="368787"/>
            </a:xfrm>
          </p:grpSpPr>
          <p:sp>
            <p:nvSpPr>
              <p:cNvPr id="73" name="타원 72">
                <a:extLst>
                  <a:ext uri="{FF2B5EF4-FFF2-40B4-BE49-F238E27FC236}">
                    <a16:creationId xmlns:a16="http://schemas.microsoft.com/office/drawing/2014/main" id="{6AE2D012-947E-4222-8E47-7CF73514807E}"/>
                  </a:ext>
                </a:extLst>
              </p:cNvPr>
              <p:cNvSpPr/>
              <p:nvPr/>
            </p:nvSpPr>
            <p:spPr>
              <a:xfrm>
                <a:off x="4371840" y="2389745"/>
                <a:ext cx="252000" cy="2520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4" name="직사각형 73">
                <a:extLst>
                  <a:ext uri="{FF2B5EF4-FFF2-40B4-BE49-F238E27FC236}">
                    <a16:creationId xmlns:a16="http://schemas.microsoft.com/office/drawing/2014/main" id="{219F879C-B63C-4ABB-B09B-82BF455CB50B}"/>
                  </a:ext>
                </a:extLst>
              </p:cNvPr>
              <p:cNvSpPr/>
              <p:nvPr/>
            </p:nvSpPr>
            <p:spPr>
              <a:xfrm>
                <a:off x="4405043" y="2318350"/>
                <a:ext cx="199552" cy="3687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700" b="1" dirty="0">
                    <a:solidFill>
                      <a:schemeClr val="bg1"/>
                    </a:solidFill>
                  </a:rPr>
                  <a:t>▶</a:t>
                </a:r>
                <a:endParaRPr lang="ko-KR" altLang="en-US" sz="1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5" name="그룹 64">
              <a:extLst>
                <a:ext uri="{FF2B5EF4-FFF2-40B4-BE49-F238E27FC236}">
                  <a16:creationId xmlns:a16="http://schemas.microsoft.com/office/drawing/2014/main" id="{C5161F9D-EB29-48C9-AE9A-08E5A257672B}"/>
                </a:ext>
              </a:extLst>
            </p:cNvPr>
            <p:cNvGrpSpPr/>
            <p:nvPr/>
          </p:nvGrpSpPr>
          <p:grpSpPr>
            <a:xfrm>
              <a:off x="8711927" y="3208147"/>
              <a:ext cx="159267" cy="233077"/>
              <a:chOff x="4371840" y="2318350"/>
              <a:chExt cx="252000" cy="368787"/>
            </a:xfrm>
          </p:grpSpPr>
          <p:sp>
            <p:nvSpPr>
              <p:cNvPr id="71" name="타원 70">
                <a:extLst>
                  <a:ext uri="{FF2B5EF4-FFF2-40B4-BE49-F238E27FC236}">
                    <a16:creationId xmlns:a16="http://schemas.microsoft.com/office/drawing/2014/main" id="{EA2FF92F-5DAF-4EFC-A9B3-B416A1B639D9}"/>
                  </a:ext>
                </a:extLst>
              </p:cNvPr>
              <p:cNvSpPr/>
              <p:nvPr/>
            </p:nvSpPr>
            <p:spPr>
              <a:xfrm>
                <a:off x="4371840" y="2389745"/>
                <a:ext cx="252000" cy="2520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직사각형 71">
                <a:extLst>
                  <a:ext uri="{FF2B5EF4-FFF2-40B4-BE49-F238E27FC236}">
                    <a16:creationId xmlns:a16="http://schemas.microsoft.com/office/drawing/2014/main" id="{060829DF-145B-4983-8C4C-CD58BB873E98}"/>
                  </a:ext>
                </a:extLst>
              </p:cNvPr>
              <p:cNvSpPr/>
              <p:nvPr/>
            </p:nvSpPr>
            <p:spPr>
              <a:xfrm>
                <a:off x="4405043" y="2318350"/>
                <a:ext cx="199552" cy="3687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700" b="1" dirty="0">
                    <a:solidFill>
                      <a:schemeClr val="bg1"/>
                    </a:solidFill>
                  </a:rPr>
                  <a:t>▶</a:t>
                </a:r>
                <a:endParaRPr lang="ko-KR" altLang="en-US" sz="1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7" name="타원 66">
              <a:extLst>
                <a:ext uri="{FF2B5EF4-FFF2-40B4-BE49-F238E27FC236}">
                  <a16:creationId xmlns:a16="http://schemas.microsoft.com/office/drawing/2014/main" id="{29ADF2E5-F946-4E51-A588-3F2D8214113F}"/>
                </a:ext>
              </a:extLst>
            </p:cNvPr>
            <p:cNvSpPr/>
            <p:nvPr/>
          </p:nvSpPr>
          <p:spPr>
            <a:xfrm>
              <a:off x="9398172" y="2527823"/>
              <a:ext cx="477800" cy="4778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500" dirty="0">
                <a:solidFill>
                  <a:schemeClr val="bg1"/>
                </a:solidFill>
              </a:endParaRPr>
            </a:p>
          </p:txBody>
        </p:sp>
        <p:sp>
          <p:nvSpPr>
            <p:cNvPr id="68" name="직사각형 67">
              <a:extLst>
                <a:ext uri="{FF2B5EF4-FFF2-40B4-BE49-F238E27FC236}">
                  <a16:creationId xmlns:a16="http://schemas.microsoft.com/office/drawing/2014/main" id="{2D147E4B-2C3E-4625-BC02-2FE39DF1361C}"/>
                </a:ext>
              </a:extLst>
            </p:cNvPr>
            <p:cNvSpPr/>
            <p:nvPr/>
          </p:nvSpPr>
          <p:spPr>
            <a:xfrm>
              <a:off x="9362674" y="2601586"/>
              <a:ext cx="548796" cy="1264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rgbClr val="2D2A3A"/>
                  </a:solidFill>
                </a:rPr>
                <a:t>Check point</a:t>
              </a:r>
              <a:endParaRPr lang="ko-KR" altLang="en-US" sz="1100" dirty="0">
                <a:solidFill>
                  <a:srgbClr val="2D2A3A"/>
                </a:solidFill>
              </a:endParaRPr>
            </a:p>
          </p:txBody>
        </p:sp>
      </p:grpSp>
      <p:cxnSp>
        <p:nvCxnSpPr>
          <p:cNvPr id="77" name="직선 연결선 76">
            <a:extLst>
              <a:ext uri="{FF2B5EF4-FFF2-40B4-BE49-F238E27FC236}">
                <a16:creationId xmlns:a16="http://schemas.microsoft.com/office/drawing/2014/main" id="{952859AA-28D1-4950-A2B8-0B98DB6307A7}"/>
              </a:ext>
            </a:extLst>
          </p:cNvPr>
          <p:cNvCxnSpPr>
            <a:cxnSpLocks/>
          </p:cNvCxnSpPr>
          <p:nvPr/>
        </p:nvCxnSpPr>
        <p:spPr>
          <a:xfrm>
            <a:off x="9609055" y="2233873"/>
            <a:ext cx="14016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직선 연결선 77">
            <a:extLst>
              <a:ext uri="{FF2B5EF4-FFF2-40B4-BE49-F238E27FC236}">
                <a16:creationId xmlns:a16="http://schemas.microsoft.com/office/drawing/2014/main" id="{EFFF6B6C-AA93-4EF7-93B6-18C712772D25}"/>
              </a:ext>
            </a:extLst>
          </p:cNvPr>
          <p:cNvCxnSpPr>
            <a:cxnSpLocks/>
          </p:cNvCxnSpPr>
          <p:nvPr/>
        </p:nvCxnSpPr>
        <p:spPr>
          <a:xfrm>
            <a:off x="6799792" y="2233873"/>
            <a:ext cx="14016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연결선 78">
            <a:extLst>
              <a:ext uri="{FF2B5EF4-FFF2-40B4-BE49-F238E27FC236}">
                <a16:creationId xmlns:a16="http://schemas.microsoft.com/office/drawing/2014/main" id="{A5B81883-959D-434D-B9E3-F8322AABF052}"/>
              </a:ext>
            </a:extLst>
          </p:cNvPr>
          <p:cNvCxnSpPr>
            <a:cxnSpLocks/>
          </p:cNvCxnSpPr>
          <p:nvPr/>
        </p:nvCxnSpPr>
        <p:spPr>
          <a:xfrm>
            <a:off x="4037995" y="2233873"/>
            <a:ext cx="14016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직사각형 79">
            <a:extLst>
              <a:ext uri="{FF2B5EF4-FFF2-40B4-BE49-F238E27FC236}">
                <a16:creationId xmlns:a16="http://schemas.microsoft.com/office/drawing/2014/main" id="{68EB8E59-263B-4F88-9FD2-47B8AE3C93AA}"/>
              </a:ext>
            </a:extLst>
          </p:cNvPr>
          <p:cNvSpPr/>
          <p:nvPr/>
        </p:nvSpPr>
        <p:spPr>
          <a:xfrm>
            <a:off x="9631878" y="1750339"/>
            <a:ext cx="1485022" cy="4140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CONTENTS. D</a:t>
            </a:r>
          </a:p>
        </p:txBody>
      </p:sp>
      <p:pic>
        <p:nvPicPr>
          <p:cNvPr id="6" name="그래픽 5" descr="머리 안의 뇌">
            <a:extLst>
              <a:ext uri="{FF2B5EF4-FFF2-40B4-BE49-F238E27FC236}">
                <a16:creationId xmlns:a16="http://schemas.microsoft.com/office/drawing/2014/main" id="{646A86D3-DE82-4A7C-B400-0C27FC486B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41308" y="1724078"/>
            <a:ext cx="425263" cy="425263"/>
          </a:xfrm>
          <a:prstGeom prst="rect">
            <a:avLst/>
          </a:prstGeom>
        </p:spPr>
      </p:pic>
      <p:pic>
        <p:nvPicPr>
          <p:cNvPr id="8" name="그래픽 7" descr="책">
            <a:extLst>
              <a:ext uri="{FF2B5EF4-FFF2-40B4-BE49-F238E27FC236}">
                <a16:creationId xmlns:a16="http://schemas.microsoft.com/office/drawing/2014/main" id="{FA2F49BA-0F66-4AD8-911D-C674F5A3D8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1253" y="1697904"/>
            <a:ext cx="457200" cy="457200"/>
          </a:xfrm>
          <a:prstGeom prst="rect">
            <a:avLst/>
          </a:prstGeom>
        </p:spPr>
      </p:pic>
      <p:pic>
        <p:nvPicPr>
          <p:cNvPr id="15" name="그래픽 14" descr="드라마">
            <a:extLst>
              <a:ext uri="{FF2B5EF4-FFF2-40B4-BE49-F238E27FC236}">
                <a16:creationId xmlns:a16="http://schemas.microsoft.com/office/drawing/2014/main" id="{15CE044A-2761-427C-B286-E81493C550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16005" y="1676966"/>
            <a:ext cx="556907" cy="556907"/>
          </a:xfrm>
          <a:prstGeom prst="rect">
            <a:avLst/>
          </a:prstGeom>
        </p:spPr>
      </p:pic>
      <p:pic>
        <p:nvPicPr>
          <p:cNvPr id="81" name="그래픽 80" descr="음량">
            <a:extLst>
              <a:ext uri="{FF2B5EF4-FFF2-40B4-BE49-F238E27FC236}">
                <a16:creationId xmlns:a16="http://schemas.microsoft.com/office/drawing/2014/main" id="{DF0E808C-EF38-49CE-8BB2-48E5AC29FCC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72332" y="1780262"/>
            <a:ext cx="359546" cy="35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948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-2" y="6328229"/>
            <a:ext cx="12192001" cy="529771"/>
          </a:xfrm>
          <a:prstGeom prst="rect">
            <a:avLst/>
          </a:prstGeom>
          <a:solidFill>
            <a:srgbClr val="23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/>
          </p:nvPr>
        </p:nvGraphicFramePr>
        <p:xfrm>
          <a:off x="625248" y="6540304"/>
          <a:ext cx="8963730" cy="9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2000"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모서리가 둥근 직사각형 12"/>
          <p:cNvSpPr/>
          <p:nvPr/>
        </p:nvSpPr>
        <p:spPr>
          <a:xfrm>
            <a:off x="152852" y="6430282"/>
            <a:ext cx="324000" cy="3240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rtlCol="0" anchor="ctr"/>
          <a:lstStyle/>
          <a:p>
            <a:pPr algn="ctr"/>
            <a:r>
              <a:rPr lang="ko-KR" altLang="en-US" sz="1400" dirty="0">
                <a:solidFill>
                  <a:prstClr val="white"/>
                </a:solidFill>
              </a:rPr>
              <a:t>▶</a:t>
            </a:r>
          </a:p>
        </p:txBody>
      </p:sp>
      <p:sp>
        <p:nvSpPr>
          <p:cNvPr id="16" name="타원 15"/>
          <p:cNvSpPr/>
          <p:nvPr/>
        </p:nvSpPr>
        <p:spPr>
          <a:xfrm>
            <a:off x="6095998" y="6514024"/>
            <a:ext cx="144000" cy="14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18" name="Group 4"/>
          <p:cNvGrpSpPr>
            <a:grpSpLocks noChangeAspect="1"/>
          </p:cNvGrpSpPr>
          <p:nvPr/>
        </p:nvGrpSpPr>
        <p:grpSpPr bwMode="auto">
          <a:xfrm>
            <a:off x="9938812" y="6483227"/>
            <a:ext cx="260857" cy="222903"/>
            <a:chOff x="3813" y="2796"/>
            <a:chExt cx="866" cy="740"/>
          </a:xfrm>
          <a:solidFill>
            <a:srgbClr val="F6F6F6"/>
          </a:solidFill>
        </p:grpSpPr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3813" y="2850"/>
              <a:ext cx="400" cy="632"/>
            </a:xfrm>
            <a:custGeom>
              <a:avLst/>
              <a:gdLst>
                <a:gd name="T0" fmla="*/ 1465 w 1599"/>
                <a:gd name="T1" fmla="*/ 0 h 2529"/>
                <a:gd name="T2" fmla="*/ 1491 w 1599"/>
                <a:gd name="T3" fmla="*/ 2 h 2529"/>
                <a:gd name="T4" fmla="*/ 1515 w 1599"/>
                <a:gd name="T5" fmla="*/ 9 h 2529"/>
                <a:gd name="T6" fmla="*/ 1538 w 1599"/>
                <a:gd name="T7" fmla="*/ 22 h 2529"/>
                <a:gd name="T8" fmla="*/ 1559 w 1599"/>
                <a:gd name="T9" fmla="*/ 39 h 2529"/>
                <a:gd name="T10" fmla="*/ 1575 w 1599"/>
                <a:gd name="T11" fmla="*/ 60 h 2529"/>
                <a:gd name="T12" fmla="*/ 1588 w 1599"/>
                <a:gd name="T13" fmla="*/ 82 h 2529"/>
                <a:gd name="T14" fmla="*/ 1596 w 1599"/>
                <a:gd name="T15" fmla="*/ 106 h 2529"/>
                <a:gd name="T16" fmla="*/ 1599 w 1599"/>
                <a:gd name="T17" fmla="*/ 132 h 2529"/>
                <a:gd name="T18" fmla="*/ 1599 w 1599"/>
                <a:gd name="T19" fmla="*/ 2396 h 2529"/>
                <a:gd name="T20" fmla="*/ 1596 w 1599"/>
                <a:gd name="T21" fmla="*/ 2423 h 2529"/>
                <a:gd name="T22" fmla="*/ 1588 w 1599"/>
                <a:gd name="T23" fmla="*/ 2447 h 2529"/>
                <a:gd name="T24" fmla="*/ 1575 w 1599"/>
                <a:gd name="T25" fmla="*/ 2469 h 2529"/>
                <a:gd name="T26" fmla="*/ 1559 w 1599"/>
                <a:gd name="T27" fmla="*/ 2490 h 2529"/>
                <a:gd name="T28" fmla="*/ 1538 w 1599"/>
                <a:gd name="T29" fmla="*/ 2507 h 2529"/>
                <a:gd name="T30" fmla="*/ 1515 w 1599"/>
                <a:gd name="T31" fmla="*/ 2520 h 2529"/>
                <a:gd name="T32" fmla="*/ 1491 w 1599"/>
                <a:gd name="T33" fmla="*/ 2527 h 2529"/>
                <a:gd name="T34" fmla="*/ 1465 w 1599"/>
                <a:gd name="T35" fmla="*/ 2529 h 2529"/>
                <a:gd name="T36" fmla="*/ 1438 w 1599"/>
                <a:gd name="T37" fmla="*/ 2527 h 2529"/>
                <a:gd name="T38" fmla="*/ 1414 w 1599"/>
                <a:gd name="T39" fmla="*/ 2520 h 2529"/>
                <a:gd name="T40" fmla="*/ 1392 w 1599"/>
                <a:gd name="T41" fmla="*/ 2507 h 2529"/>
                <a:gd name="T42" fmla="*/ 1371 w 1599"/>
                <a:gd name="T43" fmla="*/ 2490 h 2529"/>
                <a:gd name="T44" fmla="*/ 678 w 1599"/>
                <a:gd name="T45" fmla="*/ 1797 h 2529"/>
                <a:gd name="T46" fmla="*/ 133 w 1599"/>
                <a:gd name="T47" fmla="*/ 1797 h 2529"/>
                <a:gd name="T48" fmla="*/ 108 w 1599"/>
                <a:gd name="T49" fmla="*/ 1795 h 2529"/>
                <a:gd name="T50" fmla="*/ 82 w 1599"/>
                <a:gd name="T51" fmla="*/ 1787 h 2529"/>
                <a:gd name="T52" fmla="*/ 60 w 1599"/>
                <a:gd name="T53" fmla="*/ 1775 h 2529"/>
                <a:gd name="T54" fmla="*/ 39 w 1599"/>
                <a:gd name="T55" fmla="*/ 1757 h 2529"/>
                <a:gd name="T56" fmla="*/ 22 w 1599"/>
                <a:gd name="T57" fmla="*/ 1737 h 2529"/>
                <a:gd name="T58" fmla="*/ 9 w 1599"/>
                <a:gd name="T59" fmla="*/ 1714 h 2529"/>
                <a:gd name="T60" fmla="*/ 2 w 1599"/>
                <a:gd name="T61" fmla="*/ 1690 h 2529"/>
                <a:gd name="T62" fmla="*/ 0 w 1599"/>
                <a:gd name="T63" fmla="*/ 1665 h 2529"/>
                <a:gd name="T64" fmla="*/ 0 w 1599"/>
                <a:gd name="T65" fmla="*/ 1272 h 2529"/>
                <a:gd name="T66" fmla="*/ 0 w 1599"/>
                <a:gd name="T67" fmla="*/ 865 h 2529"/>
                <a:gd name="T68" fmla="*/ 2 w 1599"/>
                <a:gd name="T69" fmla="*/ 839 h 2529"/>
                <a:gd name="T70" fmla="*/ 9 w 1599"/>
                <a:gd name="T71" fmla="*/ 815 h 2529"/>
                <a:gd name="T72" fmla="*/ 22 w 1599"/>
                <a:gd name="T73" fmla="*/ 793 h 2529"/>
                <a:gd name="T74" fmla="*/ 39 w 1599"/>
                <a:gd name="T75" fmla="*/ 771 h 2529"/>
                <a:gd name="T76" fmla="*/ 60 w 1599"/>
                <a:gd name="T77" fmla="*/ 755 h 2529"/>
                <a:gd name="T78" fmla="*/ 82 w 1599"/>
                <a:gd name="T79" fmla="*/ 742 h 2529"/>
                <a:gd name="T80" fmla="*/ 108 w 1599"/>
                <a:gd name="T81" fmla="*/ 735 h 2529"/>
                <a:gd name="T82" fmla="*/ 133 w 1599"/>
                <a:gd name="T83" fmla="*/ 732 h 2529"/>
                <a:gd name="T84" fmla="*/ 678 w 1599"/>
                <a:gd name="T85" fmla="*/ 732 h 2529"/>
                <a:gd name="T86" fmla="*/ 1371 w 1599"/>
                <a:gd name="T87" fmla="*/ 39 h 2529"/>
                <a:gd name="T88" fmla="*/ 1392 w 1599"/>
                <a:gd name="T89" fmla="*/ 22 h 2529"/>
                <a:gd name="T90" fmla="*/ 1414 w 1599"/>
                <a:gd name="T91" fmla="*/ 9 h 2529"/>
                <a:gd name="T92" fmla="*/ 1438 w 1599"/>
                <a:gd name="T93" fmla="*/ 2 h 2529"/>
                <a:gd name="T94" fmla="*/ 1465 w 1599"/>
                <a:gd name="T95" fmla="*/ 0 h 2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99" h="2529">
                  <a:moveTo>
                    <a:pt x="1465" y="0"/>
                  </a:moveTo>
                  <a:lnTo>
                    <a:pt x="1491" y="2"/>
                  </a:lnTo>
                  <a:lnTo>
                    <a:pt x="1515" y="9"/>
                  </a:lnTo>
                  <a:lnTo>
                    <a:pt x="1538" y="22"/>
                  </a:lnTo>
                  <a:lnTo>
                    <a:pt x="1559" y="39"/>
                  </a:lnTo>
                  <a:lnTo>
                    <a:pt x="1575" y="60"/>
                  </a:lnTo>
                  <a:lnTo>
                    <a:pt x="1588" y="82"/>
                  </a:lnTo>
                  <a:lnTo>
                    <a:pt x="1596" y="106"/>
                  </a:lnTo>
                  <a:lnTo>
                    <a:pt x="1599" y="132"/>
                  </a:lnTo>
                  <a:lnTo>
                    <a:pt x="1599" y="2396"/>
                  </a:lnTo>
                  <a:lnTo>
                    <a:pt x="1596" y="2423"/>
                  </a:lnTo>
                  <a:lnTo>
                    <a:pt x="1588" y="2447"/>
                  </a:lnTo>
                  <a:lnTo>
                    <a:pt x="1575" y="2469"/>
                  </a:lnTo>
                  <a:lnTo>
                    <a:pt x="1559" y="2490"/>
                  </a:lnTo>
                  <a:lnTo>
                    <a:pt x="1538" y="2507"/>
                  </a:lnTo>
                  <a:lnTo>
                    <a:pt x="1515" y="2520"/>
                  </a:lnTo>
                  <a:lnTo>
                    <a:pt x="1491" y="2527"/>
                  </a:lnTo>
                  <a:lnTo>
                    <a:pt x="1465" y="2529"/>
                  </a:lnTo>
                  <a:lnTo>
                    <a:pt x="1438" y="2527"/>
                  </a:lnTo>
                  <a:lnTo>
                    <a:pt x="1414" y="2520"/>
                  </a:lnTo>
                  <a:lnTo>
                    <a:pt x="1392" y="2507"/>
                  </a:lnTo>
                  <a:lnTo>
                    <a:pt x="1371" y="2490"/>
                  </a:lnTo>
                  <a:lnTo>
                    <a:pt x="678" y="1797"/>
                  </a:lnTo>
                  <a:lnTo>
                    <a:pt x="133" y="1797"/>
                  </a:lnTo>
                  <a:lnTo>
                    <a:pt x="108" y="1795"/>
                  </a:lnTo>
                  <a:lnTo>
                    <a:pt x="82" y="1787"/>
                  </a:lnTo>
                  <a:lnTo>
                    <a:pt x="60" y="1775"/>
                  </a:lnTo>
                  <a:lnTo>
                    <a:pt x="39" y="1757"/>
                  </a:lnTo>
                  <a:lnTo>
                    <a:pt x="22" y="1737"/>
                  </a:lnTo>
                  <a:lnTo>
                    <a:pt x="9" y="1714"/>
                  </a:lnTo>
                  <a:lnTo>
                    <a:pt x="2" y="1690"/>
                  </a:lnTo>
                  <a:lnTo>
                    <a:pt x="0" y="1665"/>
                  </a:lnTo>
                  <a:lnTo>
                    <a:pt x="0" y="1272"/>
                  </a:lnTo>
                  <a:lnTo>
                    <a:pt x="0" y="865"/>
                  </a:lnTo>
                  <a:lnTo>
                    <a:pt x="2" y="839"/>
                  </a:lnTo>
                  <a:lnTo>
                    <a:pt x="9" y="815"/>
                  </a:lnTo>
                  <a:lnTo>
                    <a:pt x="22" y="793"/>
                  </a:lnTo>
                  <a:lnTo>
                    <a:pt x="39" y="771"/>
                  </a:lnTo>
                  <a:lnTo>
                    <a:pt x="60" y="755"/>
                  </a:lnTo>
                  <a:lnTo>
                    <a:pt x="82" y="742"/>
                  </a:lnTo>
                  <a:lnTo>
                    <a:pt x="108" y="735"/>
                  </a:lnTo>
                  <a:lnTo>
                    <a:pt x="133" y="732"/>
                  </a:lnTo>
                  <a:lnTo>
                    <a:pt x="678" y="732"/>
                  </a:lnTo>
                  <a:lnTo>
                    <a:pt x="1371" y="39"/>
                  </a:lnTo>
                  <a:lnTo>
                    <a:pt x="1392" y="22"/>
                  </a:lnTo>
                  <a:lnTo>
                    <a:pt x="1414" y="9"/>
                  </a:lnTo>
                  <a:lnTo>
                    <a:pt x="1438" y="2"/>
                  </a:lnTo>
                  <a:lnTo>
                    <a:pt x="14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4285" y="3041"/>
              <a:ext cx="127" cy="250"/>
            </a:xfrm>
            <a:custGeom>
              <a:avLst/>
              <a:gdLst>
                <a:gd name="T0" fmla="*/ 153 w 507"/>
                <a:gd name="T1" fmla="*/ 1 h 999"/>
                <a:gd name="T2" fmla="*/ 184 w 507"/>
                <a:gd name="T3" fmla="*/ 11 h 999"/>
                <a:gd name="T4" fmla="*/ 275 w 507"/>
                <a:gd name="T5" fmla="*/ 57 h 999"/>
                <a:gd name="T6" fmla="*/ 353 w 507"/>
                <a:gd name="T7" fmla="*/ 121 h 999"/>
                <a:gd name="T8" fmla="*/ 418 w 507"/>
                <a:gd name="T9" fmla="*/ 204 h 999"/>
                <a:gd name="T10" fmla="*/ 468 w 507"/>
                <a:gd name="T11" fmla="*/ 297 h 999"/>
                <a:gd name="T12" fmla="*/ 497 w 507"/>
                <a:gd name="T13" fmla="*/ 397 h 999"/>
                <a:gd name="T14" fmla="*/ 507 w 507"/>
                <a:gd name="T15" fmla="*/ 500 h 999"/>
                <a:gd name="T16" fmla="*/ 497 w 507"/>
                <a:gd name="T17" fmla="*/ 602 h 999"/>
                <a:gd name="T18" fmla="*/ 468 w 507"/>
                <a:gd name="T19" fmla="*/ 700 h 999"/>
                <a:gd name="T20" fmla="*/ 418 w 507"/>
                <a:gd name="T21" fmla="*/ 794 h 999"/>
                <a:gd name="T22" fmla="*/ 353 w 507"/>
                <a:gd name="T23" fmla="*/ 876 h 999"/>
                <a:gd name="T24" fmla="*/ 275 w 507"/>
                <a:gd name="T25" fmla="*/ 941 h 999"/>
                <a:gd name="T26" fmla="*/ 184 w 507"/>
                <a:gd name="T27" fmla="*/ 988 h 999"/>
                <a:gd name="T28" fmla="*/ 153 w 507"/>
                <a:gd name="T29" fmla="*/ 998 h 999"/>
                <a:gd name="T30" fmla="*/ 106 w 507"/>
                <a:gd name="T31" fmla="*/ 997 h 999"/>
                <a:gd name="T32" fmla="*/ 60 w 507"/>
                <a:gd name="T33" fmla="*/ 978 h 999"/>
                <a:gd name="T34" fmla="*/ 22 w 507"/>
                <a:gd name="T35" fmla="*/ 940 h 999"/>
                <a:gd name="T36" fmla="*/ 2 w 507"/>
                <a:gd name="T37" fmla="*/ 893 h 999"/>
                <a:gd name="T38" fmla="*/ 1 w 507"/>
                <a:gd name="T39" fmla="*/ 845 h 999"/>
                <a:gd name="T40" fmla="*/ 13 w 507"/>
                <a:gd name="T41" fmla="*/ 808 h 999"/>
                <a:gd name="T42" fmla="*/ 42 w 507"/>
                <a:gd name="T43" fmla="*/ 773 h 999"/>
                <a:gd name="T44" fmla="*/ 85 w 507"/>
                <a:gd name="T45" fmla="*/ 740 h 999"/>
                <a:gd name="T46" fmla="*/ 156 w 507"/>
                <a:gd name="T47" fmla="*/ 692 h 999"/>
                <a:gd name="T48" fmla="*/ 198 w 507"/>
                <a:gd name="T49" fmla="*/ 648 h 999"/>
                <a:gd name="T50" fmla="*/ 226 w 507"/>
                <a:gd name="T51" fmla="*/ 593 h 999"/>
                <a:gd name="T52" fmla="*/ 239 w 507"/>
                <a:gd name="T53" fmla="*/ 534 h 999"/>
                <a:gd name="T54" fmla="*/ 239 w 507"/>
                <a:gd name="T55" fmla="*/ 465 h 999"/>
                <a:gd name="T56" fmla="*/ 226 w 507"/>
                <a:gd name="T57" fmla="*/ 406 h 999"/>
                <a:gd name="T58" fmla="*/ 198 w 507"/>
                <a:gd name="T59" fmla="*/ 351 h 999"/>
                <a:gd name="T60" fmla="*/ 156 w 507"/>
                <a:gd name="T61" fmla="*/ 307 h 999"/>
                <a:gd name="T62" fmla="*/ 62 w 507"/>
                <a:gd name="T63" fmla="*/ 244 h 999"/>
                <a:gd name="T64" fmla="*/ 24 w 507"/>
                <a:gd name="T65" fmla="*/ 207 h 999"/>
                <a:gd name="T66" fmla="*/ 6 w 507"/>
                <a:gd name="T67" fmla="*/ 174 h 999"/>
                <a:gd name="T68" fmla="*/ 0 w 507"/>
                <a:gd name="T69" fmla="*/ 133 h 999"/>
                <a:gd name="T70" fmla="*/ 9 w 507"/>
                <a:gd name="T71" fmla="*/ 81 h 999"/>
                <a:gd name="T72" fmla="*/ 39 w 507"/>
                <a:gd name="T73" fmla="*/ 39 h 999"/>
                <a:gd name="T74" fmla="*/ 82 w 507"/>
                <a:gd name="T75" fmla="*/ 10 h 999"/>
                <a:gd name="T76" fmla="*/ 133 w 507"/>
                <a:gd name="T77" fmla="*/ 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7" h="999">
                  <a:moveTo>
                    <a:pt x="133" y="0"/>
                  </a:moveTo>
                  <a:lnTo>
                    <a:pt x="153" y="1"/>
                  </a:lnTo>
                  <a:lnTo>
                    <a:pt x="170" y="4"/>
                  </a:lnTo>
                  <a:lnTo>
                    <a:pt x="184" y="11"/>
                  </a:lnTo>
                  <a:lnTo>
                    <a:pt x="232" y="32"/>
                  </a:lnTo>
                  <a:lnTo>
                    <a:pt x="275" y="57"/>
                  </a:lnTo>
                  <a:lnTo>
                    <a:pt x="316" y="87"/>
                  </a:lnTo>
                  <a:lnTo>
                    <a:pt x="353" y="121"/>
                  </a:lnTo>
                  <a:lnTo>
                    <a:pt x="388" y="160"/>
                  </a:lnTo>
                  <a:lnTo>
                    <a:pt x="418" y="204"/>
                  </a:lnTo>
                  <a:lnTo>
                    <a:pt x="446" y="250"/>
                  </a:lnTo>
                  <a:lnTo>
                    <a:pt x="468" y="297"/>
                  </a:lnTo>
                  <a:lnTo>
                    <a:pt x="485" y="347"/>
                  </a:lnTo>
                  <a:lnTo>
                    <a:pt x="497" y="397"/>
                  </a:lnTo>
                  <a:lnTo>
                    <a:pt x="505" y="447"/>
                  </a:lnTo>
                  <a:lnTo>
                    <a:pt x="507" y="500"/>
                  </a:lnTo>
                  <a:lnTo>
                    <a:pt x="505" y="552"/>
                  </a:lnTo>
                  <a:lnTo>
                    <a:pt x="497" y="602"/>
                  </a:lnTo>
                  <a:lnTo>
                    <a:pt x="485" y="652"/>
                  </a:lnTo>
                  <a:lnTo>
                    <a:pt x="468" y="700"/>
                  </a:lnTo>
                  <a:lnTo>
                    <a:pt x="446" y="748"/>
                  </a:lnTo>
                  <a:lnTo>
                    <a:pt x="418" y="794"/>
                  </a:lnTo>
                  <a:lnTo>
                    <a:pt x="388" y="837"/>
                  </a:lnTo>
                  <a:lnTo>
                    <a:pt x="353" y="876"/>
                  </a:lnTo>
                  <a:lnTo>
                    <a:pt x="316" y="911"/>
                  </a:lnTo>
                  <a:lnTo>
                    <a:pt x="275" y="941"/>
                  </a:lnTo>
                  <a:lnTo>
                    <a:pt x="232" y="967"/>
                  </a:lnTo>
                  <a:lnTo>
                    <a:pt x="184" y="988"/>
                  </a:lnTo>
                  <a:lnTo>
                    <a:pt x="170" y="994"/>
                  </a:lnTo>
                  <a:lnTo>
                    <a:pt x="153" y="998"/>
                  </a:lnTo>
                  <a:lnTo>
                    <a:pt x="133" y="999"/>
                  </a:lnTo>
                  <a:lnTo>
                    <a:pt x="106" y="997"/>
                  </a:lnTo>
                  <a:lnTo>
                    <a:pt x="82" y="989"/>
                  </a:lnTo>
                  <a:lnTo>
                    <a:pt x="60" y="978"/>
                  </a:lnTo>
                  <a:lnTo>
                    <a:pt x="39" y="961"/>
                  </a:lnTo>
                  <a:lnTo>
                    <a:pt x="22" y="940"/>
                  </a:lnTo>
                  <a:lnTo>
                    <a:pt x="9" y="918"/>
                  </a:lnTo>
                  <a:lnTo>
                    <a:pt x="2" y="893"/>
                  </a:lnTo>
                  <a:lnTo>
                    <a:pt x="0" y="866"/>
                  </a:lnTo>
                  <a:lnTo>
                    <a:pt x="1" y="845"/>
                  </a:lnTo>
                  <a:lnTo>
                    <a:pt x="6" y="826"/>
                  </a:lnTo>
                  <a:lnTo>
                    <a:pt x="13" y="808"/>
                  </a:lnTo>
                  <a:lnTo>
                    <a:pt x="24" y="792"/>
                  </a:lnTo>
                  <a:lnTo>
                    <a:pt x="42" y="773"/>
                  </a:lnTo>
                  <a:lnTo>
                    <a:pt x="62" y="755"/>
                  </a:lnTo>
                  <a:lnTo>
                    <a:pt x="85" y="740"/>
                  </a:lnTo>
                  <a:lnTo>
                    <a:pt x="120" y="717"/>
                  </a:lnTo>
                  <a:lnTo>
                    <a:pt x="156" y="692"/>
                  </a:lnTo>
                  <a:lnTo>
                    <a:pt x="178" y="672"/>
                  </a:lnTo>
                  <a:lnTo>
                    <a:pt x="198" y="648"/>
                  </a:lnTo>
                  <a:lnTo>
                    <a:pt x="216" y="618"/>
                  </a:lnTo>
                  <a:lnTo>
                    <a:pt x="226" y="593"/>
                  </a:lnTo>
                  <a:lnTo>
                    <a:pt x="235" y="564"/>
                  </a:lnTo>
                  <a:lnTo>
                    <a:pt x="239" y="534"/>
                  </a:lnTo>
                  <a:lnTo>
                    <a:pt x="241" y="500"/>
                  </a:lnTo>
                  <a:lnTo>
                    <a:pt x="239" y="465"/>
                  </a:lnTo>
                  <a:lnTo>
                    <a:pt x="235" y="435"/>
                  </a:lnTo>
                  <a:lnTo>
                    <a:pt x="226" y="406"/>
                  </a:lnTo>
                  <a:lnTo>
                    <a:pt x="216" y="381"/>
                  </a:lnTo>
                  <a:lnTo>
                    <a:pt x="198" y="351"/>
                  </a:lnTo>
                  <a:lnTo>
                    <a:pt x="178" y="327"/>
                  </a:lnTo>
                  <a:lnTo>
                    <a:pt x="156" y="307"/>
                  </a:lnTo>
                  <a:lnTo>
                    <a:pt x="85" y="260"/>
                  </a:lnTo>
                  <a:lnTo>
                    <a:pt x="62" y="244"/>
                  </a:lnTo>
                  <a:lnTo>
                    <a:pt x="42" y="227"/>
                  </a:lnTo>
                  <a:lnTo>
                    <a:pt x="24" y="207"/>
                  </a:lnTo>
                  <a:lnTo>
                    <a:pt x="13" y="191"/>
                  </a:lnTo>
                  <a:lnTo>
                    <a:pt x="6" y="174"/>
                  </a:lnTo>
                  <a:lnTo>
                    <a:pt x="1" y="154"/>
                  </a:lnTo>
                  <a:lnTo>
                    <a:pt x="0" y="133"/>
                  </a:lnTo>
                  <a:lnTo>
                    <a:pt x="2" y="107"/>
                  </a:lnTo>
                  <a:lnTo>
                    <a:pt x="9" y="81"/>
                  </a:lnTo>
                  <a:lnTo>
                    <a:pt x="22" y="59"/>
                  </a:lnTo>
                  <a:lnTo>
                    <a:pt x="39" y="39"/>
                  </a:lnTo>
                  <a:lnTo>
                    <a:pt x="60" y="22"/>
                  </a:lnTo>
                  <a:lnTo>
                    <a:pt x="82" y="10"/>
                  </a:lnTo>
                  <a:lnTo>
                    <a:pt x="106" y="2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4337" y="2918"/>
              <a:ext cx="208" cy="496"/>
            </a:xfrm>
            <a:custGeom>
              <a:avLst/>
              <a:gdLst>
                <a:gd name="T0" fmla="*/ 161 w 833"/>
                <a:gd name="T1" fmla="*/ 3 h 1981"/>
                <a:gd name="T2" fmla="*/ 259 w 833"/>
                <a:gd name="T3" fmla="*/ 44 h 1981"/>
                <a:gd name="T4" fmla="*/ 391 w 833"/>
                <a:gd name="T5" fmla="*/ 123 h 1981"/>
                <a:gd name="T6" fmla="*/ 508 w 833"/>
                <a:gd name="T7" fmla="*/ 221 h 1981"/>
                <a:gd name="T8" fmla="*/ 610 w 833"/>
                <a:gd name="T9" fmla="*/ 337 h 1981"/>
                <a:gd name="T10" fmla="*/ 698 w 833"/>
                <a:gd name="T11" fmla="*/ 471 h 1981"/>
                <a:gd name="T12" fmla="*/ 764 w 833"/>
                <a:gd name="T13" fmla="*/ 611 h 1981"/>
                <a:gd name="T14" fmla="*/ 808 w 833"/>
                <a:gd name="T15" fmla="*/ 759 h 1981"/>
                <a:gd name="T16" fmla="*/ 830 w 833"/>
                <a:gd name="T17" fmla="*/ 912 h 1981"/>
                <a:gd name="T18" fmla="*/ 830 w 833"/>
                <a:gd name="T19" fmla="*/ 1069 h 1981"/>
                <a:gd name="T20" fmla="*/ 808 w 833"/>
                <a:gd name="T21" fmla="*/ 1223 h 1981"/>
                <a:gd name="T22" fmla="*/ 764 w 833"/>
                <a:gd name="T23" fmla="*/ 1369 h 1981"/>
                <a:gd name="T24" fmla="*/ 698 w 833"/>
                <a:gd name="T25" fmla="*/ 1511 h 1981"/>
                <a:gd name="T26" fmla="*/ 610 w 833"/>
                <a:gd name="T27" fmla="*/ 1644 h 1981"/>
                <a:gd name="T28" fmla="*/ 508 w 833"/>
                <a:gd name="T29" fmla="*/ 1760 h 1981"/>
                <a:gd name="T30" fmla="*/ 391 w 833"/>
                <a:gd name="T31" fmla="*/ 1858 h 1981"/>
                <a:gd name="T32" fmla="*/ 259 w 833"/>
                <a:gd name="T33" fmla="*/ 1938 h 1981"/>
                <a:gd name="T34" fmla="*/ 162 w 833"/>
                <a:gd name="T35" fmla="*/ 1979 h 1981"/>
                <a:gd name="T36" fmla="*/ 109 w 833"/>
                <a:gd name="T37" fmla="*/ 1979 h 1981"/>
                <a:gd name="T38" fmla="*/ 61 w 833"/>
                <a:gd name="T39" fmla="*/ 1959 h 1981"/>
                <a:gd name="T40" fmla="*/ 23 w 833"/>
                <a:gd name="T41" fmla="*/ 1921 h 1981"/>
                <a:gd name="T42" fmla="*/ 3 w 833"/>
                <a:gd name="T43" fmla="*/ 1874 h 1981"/>
                <a:gd name="T44" fmla="*/ 3 w 833"/>
                <a:gd name="T45" fmla="*/ 1822 h 1981"/>
                <a:gd name="T46" fmla="*/ 21 w 833"/>
                <a:gd name="T47" fmla="*/ 1777 h 1981"/>
                <a:gd name="T48" fmla="*/ 57 w 833"/>
                <a:gd name="T49" fmla="*/ 1740 h 1981"/>
                <a:gd name="T50" fmla="*/ 125 w 833"/>
                <a:gd name="T51" fmla="*/ 1702 h 1981"/>
                <a:gd name="T52" fmla="*/ 195 w 833"/>
                <a:gd name="T53" fmla="*/ 1664 h 1981"/>
                <a:gd name="T54" fmla="*/ 240 w 833"/>
                <a:gd name="T55" fmla="*/ 1633 h 1981"/>
                <a:gd name="T56" fmla="*/ 335 w 833"/>
                <a:gd name="T57" fmla="*/ 1552 h 1981"/>
                <a:gd name="T58" fmla="*/ 415 w 833"/>
                <a:gd name="T59" fmla="*/ 1458 h 1981"/>
                <a:gd name="T60" fmla="*/ 480 w 833"/>
                <a:gd name="T61" fmla="*/ 1352 h 1981"/>
                <a:gd name="T62" fmla="*/ 528 w 833"/>
                <a:gd name="T63" fmla="*/ 1236 h 1981"/>
                <a:gd name="T64" fmla="*/ 557 w 833"/>
                <a:gd name="T65" fmla="*/ 1115 h 1981"/>
                <a:gd name="T66" fmla="*/ 567 w 833"/>
                <a:gd name="T67" fmla="*/ 991 h 1981"/>
                <a:gd name="T68" fmla="*/ 557 w 833"/>
                <a:gd name="T69" fmla="*/ 865 h 1981"/>
                <a:gd name="T70" fmla="*/ 528 w 833"/>
                <a:gd name="T71" fmla="*/ 745 h 1981"/>
                <a:gd name="T72" fmla="*/ 480 w 833"/>
                <a:gd name="T73" fmla="*/ 629 h 1981"/>
                <a:gd name="T74" fmla="*/ 415 w 833"/>
                <a:gd name="T75" fmla="*/ 523 h 1981"/>
                <a:gd name="T76" fmla="*/ 335 w 833"/>
                <a:gd name="T77" fmla="*/ 429 h 1981"/>
                <a:gd name="T78" fmla="*/ 240 w 833"/>
                <a:gd name="T79" fmla="*/ 348 h 1981"/>
                <a:gd name="T80" fmla="*/ 195 w 833"/>
                <a:gd name="T81" fmla="*/ 318 h 1981"/>
                <a:gd name="T82" fmla="*/ 125 w 833"/>
                <a:gd name="T83" fmla="*/ 279 h 1981"/>
                <a:gd name="T84" fmla="*/ 57 w 833"/>
                <a:gd name="T85" fmla="*/ 241 h 1981"/>
                <a:gd name="T86" fmla="*/ 21 w 833"/>
                <a:gd name="T87" fmla="*/ 204 h 1981"/>
                <a:gd name="T88" fmla="*/ 3 w 833"/>
                <a:gd name="T89" fmla="*/ 159 h 1981"/>
                <a:gd name="T90" fmla="*/ 3 w 833"/>
                <a:gd name="T91" fmla="*/ 107 h 1981"/>
                <a:gd name="T92" fmla="*/ 23 w 833"/>
                <a:gd name="T93" fmla="*/ 60 h 1981"/>
                <a:gd name="T94" fmla="*/ 61 w 833"/>
                <a:gd name="T95" fmla="*/ 22 h 1981"/>
                <a:gd name="T96" fmla="*/ 108 w 833"/>
                <a:gd name="T97" fmla="*/ 3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33" h="1981">
                  <a:moveTo>
                    <a:pt x="133" y="0"/>
                  </a:moveTo>
                  <a:lnTo>
                    <a:pt x="161" y="3"/>
                  </a:lnTo>
                  <a:lnTo>
                    <a:pt x="188" y="10"/>
                  </a:lnTo>
                  <a:lnTo>
                    <a:pt x="259" y="44"/>
                  </a:lnTo>
                  <a:lnTo>
                    <a:pt x="326" y="81"/>
                  </a:lnTo>
                  <a:lnTo>
                    <a:pt x="391" y="123"/>
                  </a:lnTo>
                  <a:lnTo>
                    <a:pt x="451" y="169"/>
                  </a:lnTo>
                  <a:lnTo>
                    <a:pt x="508" y="221"/>
                  </a:lnTo>
                  <a:lnTo>
                    <a:pt x="560" y="277"/>
                  </a:lnTo>
                  <a:lnTo>
                    <a:pt x="610" y="337"/>
                  </a:lnTo>
                  <a:lnTo>
                    <a:pt x="656" y="403"/>
                  </a:lnTo>
                  <a:lnTo>
                    <a:pt x="698" y="471"/>
                  </a:lnTo>
                  <a:lnTo>
                    <a:pt x="733" y="541"/>
                  </a:lnTo>
                  <a:lnTo>
                    <a:pt x="764" y="611"/>
                  </a:lnTo>
                  <a:lnTo>
                    <a:pt x="789" y="684"/>
                  </a:lnTo>
                  <a:lnTo>
                    <a:pt x="808" y="759"/>
                  </a:lnTo>
                  <a:lnTo>
                    <a:pt x="822" y="835"/>
                  </a:lnTo>
                  <a:lnTo>
                    <a:pt x="830" y="912"/>
                  </a:lnTo>
                  <a:lnTo>
                    <a:pt x="833" y="991"/>
                  </a:lnTo>
                  <a:lnTo>
                    <a:pt x="830" y="1069"/>
                  </a:lnTo>
                  <a:lnTo>
                    <a:pt x="822" y="1147"/>
                  </a:lnTo>
                  <a:lnTo>
                    <a:pt x="808" y="1223"/>
                  </a:lnTo>
                  <a:lnTo>
                    <a:pt x="789" y="1297"/>
                  </a:lnTo>
                  <a:lnTo>
                    <a:pt x="764" y="1369"/>
                  </a:lnTo>
                  <a:lnTo>
                    <a:pt x="733" y="1440"/>
                  </a:lnTo>
                  <a:lnTo>
                    <a:pt x="698" y="1511"/>
                  </a:lnTo>
                  <a:lnTo>
                    <a:pt x="656" y="1578"/>
                  </a:lnTo>
                  <a:lnTo>
                    <a:pt x="610" y="1644"/>
                  </a:lnTo>
                  <a:lnTo>
                    <a:pt x="560" y="1704"/>
                  </a:lnTo>
                  <a:lnTo>
                    <a:pt x="508" y="1760"/>
                  </a:lnTo>
                  <a:lnTo>
                    <a:pt x="451" y="1811"/>
                  </a:lnTo>
                  <a:lnTo>
                    <a:pt x="391" y="1858"/>
                  </a:lnTo>
                  <a:lnTo>
                    <a:pt x="326" y="1900"/>
                  </a:lnTo>
                  <a:lnTo>
                    <a:pt x="259" y="1938"/>
                  </a:lnTo>
                  <a:lnTo>
                    <a:pt x="188" y="1971"/>
                  </a:lnTo>
                  <a:lnTo>
                    <a:pt x="162" y="1979"/>
                  </a:lnTo>
                  <a:lnTo>
                    <a:pt x="135" y="1981"/>
                  </a:lnTo>
                  <a:lnTo>
                    <a:pt x="109" y="1979"/>
                  </a:lnTo>
                  <a:lnTo>
                    <a:pt x="84" y="1972"/>
                  </a:lnTo>
                  <a:lnTo>
                    <a:pt x="61" y="1959"/>
                  </a:lnTo>
                  <a:lnTo>
                    <a:pt x="41" y="1942"/>
                  </a:lnTo>
                  <a:lnTo>
                    <a:pt x="23" y="1921"/>
                  </a:lnTo>
                  <a:lnTo>
                    <a:pt x="10" y="1899"/>
                  </a:lnTo>
                  <a:lnTo>
                    <a:pt x="3" y="1874"/>
                  </a:lnTo>
                  <a:lnTo>
                    <a:pt x="0" y="1848"/>
                  </a:lnTo>
                  <a:lnTo>
                    <a:pt x="3" y="1822"/>
                  </a:lnTo>
                  <a:lnTo>
                    <a:pt x="10" y="1799"/>
                  </a:lnTo>
                  <a:lnTo>
                    <a:pt x="21" y="1777"/>
                  </a:lnTo>
                  <a:lnTo>
                    <a:pt x="36" y="1758"/>
                  </a:lnTo>
                  <a:lnTo>
                    <a:pt x="57" y="1740"/>
                  </a:lnTo>
                  <a:lnTo>
                    <a:pt x="82" y="1725"/>
                  </a:lnTo>
                  <a:lnTo>
                    <a:pt x="125" y="1702"/>
                  </a:lnTo>
                  <a:lnTo>
                    <a:pt x="163" y="1682"/>
                  </a:lnTo>
                  <a:lnTo>
                    <a:pt x="195" y="1664"/>
                  </a:lnTo>
                  <a:lnTo>
                    <a:pt x="220" y="1647"/>
                  </a:lnTo>
                  <a:lnTo>
                    <a:pt x="240" y="1633"/>
                  </a:lnTo>
                  <a:lnTo>
                    <a:pt x="289" y="1594"/>
                  </a:lnTo>
                  <a:lnTo>
                    <a:pt x="335" y="1552"/>
                  </a:lnTo>
                  <a:lnTo>
                    <a:pt x="377" y="1507"/>
                  </a:lnTo>
                  <a:lnTo>
                    <a:pt x="415" y="1458"/>
                  </a:lnTo>
                  <a:lnTo>
                    <a:pt x="450" y="1406"/>
                  </a:lnTo>
                  <a:lnTo>
                    <a:pt x="480" y="1352"/>
                  </a:lnTo>
                  <a:lnTo>
                    <a:pt x="507" y="1295"/>
                  </a:lnTo>
                  <a:lnTo>
                    <a:pt x="528" y="1236"/>
                  </a:lnTo>
                  <a:lnTo>
                    <a:pt x="545" y="1177"/>
                  </a:lnTo>
                  <a:lnTo>
                    <a:pt x="557" y="1115"/>
                  </a:lnTo>
                  <a:lnTo>
                    <a:pt x="565" y="1054"/>
                  </a:lnTo>
                  <a:lnTo>
                    <a:pt x="567" y="991"/>
                  </a:lnTo>
                  <a:lnTo>
                    <a:pt x="565" y="928"/>
                  </a:lnTo>
                  <a:lnTo>
                    <a:pt x="557" y="865"/>
                  </a:lnTo>
                  <a:lnTo>
                    <a:pt x="545" y="804"/>
                  </a:lnTo>
                  <a:lnTo>
                    <a:pt x="528" y="745"/>
                  </a:lnTo>
                  <a:lnTo>
                    <a:pt x="507" y="686"/>
                  </a:lnTo>
                  <a:lnTo>
                    <a:pt x="480" y="629"/>
                  </a:lnTo>
                  <a:lnTo>
                    <a:pt x="450" y="574"/>
                  </a:lnTo>
                  <a:lnTo>
                    <a:pt x="415" y="523"/>
                  </a:lnTo>
                  <a:lnTo>
                    <a:pt x="377" y="474"/>
                  </a:lnTo>
                  <a:lnTo>
                    <a:pt x="335" y="429"/>
                  </a:lnTo>
                  <a:lnTo>
                    <a:pt x="289" y="387"/>
                  </a:lnTo>
                  <a:lnTo>
                    <a:pt x="240" y="348"/>
                  </a:lnTo>
                  <a:lnTo>
                    <a:pt x="220" y="334"/>
                  </a:lnTo>
                  <a:lnTo>
                    <a:pt x="195" y="318"/>
                  </a:lnTo>
                  <a:lnTo>
                    <a:pt x="163" y="299"/>
                  </a:lnTo>
                  <a:lnTo>
                    <a:pt x="125" y="279"/>
                  </a:lnTo>
                  <a:lnTo>
                    <a:pt x="82" y="256"/>
                  </a:lnTo>
                  <a:lnTo>
                    <a:pt x="57" y="241"/>
                  </a:lnTo>
                  <a:lnTo>
                    <a:pt x="36" y="224"/>
                  </a:lnTo>
                  <a:lnTo>
                    <a:pt x="21" y="204"/>
                  </a:lnTo>
                  <a:lnTo>
                    <a:pt x="10" y="183"/>
                  </a:lnTo>
                  <a:lnTo>
                    <a:pt x="3" y="159"/>
                  </a:lnTo>
                  <a:lnTo>
                    <a:pt x="0" y="134"/>
                  </a:lnTo>
                  <a:lnTo>
                    <a:pt x="3" y="107"/>
                  </a:lnTo>
                  <a:lnTo>
                    <a:pt x="10" y="83"/>
                  </a:lnTo>
                  <a:lnTo>
                    <a:pt x="23" y="60"/>
                  </a:lnTo>
                  <a:lnTo>
                    <a:pt x="41" y="40"/>
                  </a:lnTo>
                  <a:lnTo>
                    <a:pt x="61" y="22"/>
                  </a:lnTo>
                  <a:lnTo>
                    <a:pt x="84" y="10"/>
                  </a:lnTo>
                  <a:lnTo>
                    <a:pt x="108" y="3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9"/>
            <p:cNvSpPr>
              <a:spLocks/>
            </p:cNvSpPr>
            <p:nvPr/>
          </p:nvSpPr>
          <p:spPr bwMode="auto">
            <a:xfrm>
              <a:off x="4390" y="2796"/>
              <a:ext cx="289" cy="740"/>
            </a:xfrm>
            <a:custGeom>
              <a:avLst/>
              <a:gdLst>
                <a:gd name="T0" fmla="*/ 161 w 1156"/>
                <a:gd name="T1" fmla="*/ 3 h 2959"/>
                <a:gd name="T2" fmla="*/ 275 w 1156"/>
                <a:gd name="T3" fmla="*/ 50 h 2959"/>
                <a:gd name="T4" fmla="*/ 436 w 1156"/>
                <a:gd name="T5" fmla="*/ 143 h 2959"/>
                <a:gd name="T6" fmla="*/ 584 w 1156"/>
                <a:gd name="T7" fmla="*/ 253 h 2959"/>
                <a:gd name="T8" fmla="*/ 717 w 1156"/>
                <a:gd name="T9" fmla="*/ 379 h 2959"/>
                <a:gd name="T10" fmla="*/ 837 w 1156"/>
                <a:gd name="T11" fmla="*/ 522 h 2959"/>
                <a:gd name="T12" fmla="*/ 942 w 1156"/>
                <a:gd name="T13" fmla="*/ 682 h 2959"/>
                <a:gd name="T14" fmla="*/ 1026 w 1156"/>
                <a:gd name="T15" fmla="*/ 848 h 2959"/>
                <a:gd name="T16" fmla="*/ 1090 w 1156"/>
                <a:gd name="T17" fmla="*/ 1020 h 2959"/>
                <a:gd name="T18" fmla="*/ 1132 w 1156"/>
                <a:gd name="T19" fmla="*/ 1199 h 2959"/>
                <a:gd name="T20" fmla="*/ 1153 w 1156"/>
                <a:gd name="T21" fmla="*/ 1385 h 2959"/>
                <a:gd name="T22" fmla="*/ 1153 w 1156"/>
                <a:gd name="T23" fmla="*/ 1575 h 2959"/>
                <a:gd name="T24" fmla="*/ 1132 w 1156"/>
                <a:gd name="T25" fmla="*/ 1759 h 2959"/>
                <a:gd name="T26" fmla="*/ 1090 w 1156"/>
                <a:gd name="T27" fmla="*/ 1939 h 2959"/>
                <a:gd name="T28" fmla="*/ 1026 w 1156"/>
                <a:gd name="T29" fmla="*/ 2112 h 2959"/>
                <a:gd name="T30" fmla="*/ 942 w 1156"/>
                <a:gd name="T31" fmla="*/ 2278 h 2959"/>
                <a:gd name="T32" fmla="*/ 837 w 1156"/>
                <a:gd name="T33" fmla="*/ 2436 h 2959"/>
                <a:gd name="T34" fmla="*/ 717 w 1156"/>
                <a:gd name="T35" fmla="*/ 2580 h 2959"/>
                <a:gd name="T36" fmla="*/ 584 w 1156"/>
                <a:gd name="T37" fmla="*/ 2706 h 2959"/>
                <a:gd name="T38" fmla="*/ 436 w 1156"/>
                <a:gd name="T39" fmla="*/ 2816 h 2959"/>
                <a:gd name="T40" fmla="*/ 275 w 1156"/>
                <a:gd name="T41" fmla="*/ 2909 h 2959"/>
                <a:gd name="T42" fmla="*/ 161 w 1156"/>
                <a:gd name="T43" fmla="*/ 2956 h 2959"/>
                <a:gd name="T44" fmla="*/ 108 w 1156"/>
                <a:gd name="T45" fmla="*/ 2956 h 2959"/>
                <a:gd name="T46" fmla="*/ 62 w 1156"/>
                <a:gd name="T47" fmla="*/ 2937 h 2959"/>
                <a:gd name="T48" fmla="*/ 22 w 1156"/>
                <a:gd name="T49" fmla="*/ 2899 h 2959"/>
                <a:gd name="T50" fmla="*/ 4 w 1156"/>
                <a:gd name="T51" fmla="*/ 2852 h 2959"/>
                <a:gd name="T52" fmla="*/ 2 w 1156"/>
                <a:gd name="T53" fmla="*/ 2801 h 2959"/>
                <a:gd name="T54" fmla="*/ 21 w 1156"/>
                <a:gd name="T55" fmla="*/ 2758 h 2959"/>
                <a:gd name="T56" fmla="*/ 57 w 1156"/>
                <a:gd name="T57" fmla="*/ 2720 h 2959"/>
                <a:gd name="T58" fmla="*/ 93 w 1156"/>
                <a:gd name="T59" fmla="*/ 2697 h 2959"/>
                <a:gd name="T60" fmla="*/ 129 w 1156"/>
                <a:gd name="T61" fmla="*/ 2681 h 2959"/>
                <a:gd name="T62" fmla="*/ 164 w 1156"/>
                <a:gd name="T63" fmla="*/ 2665 h 2959"/>
                <a:gd name="T64" fmla="*/ 237 w 1156"/>
                <a:gd name="T65" fmla="*/ 2624 h 2959"/>
                <a:gd name="T66" fmla="*/ 346 w 1156"/>
                <a:gd name="T67" fmla="*/ 2553 h 2959"/>
                <a:gd name="T68" fmla="*/ 483 w 1156"/>
                <a:gd name="T69" fmla="*/ 2437 h 2959"/>
                <a:gd name="T70" fmla="*/ 602 w 1156"/>
                <a:gd name="T71" fmla="*/ 2307 h 2959"/>
                <a:gd name="T72" fmla="*/ 703 w 1156"/>
                <a:gd name="T73" fmla="*/ 2160 h 2959"/>
                <a:gd name="T74" fmla="*/ 784 w 1156"/>
                <a:gd name="T75" fmla="*/ 2000 h 2959"/>
                <a:gd name="T76" fmla="*/ 843 w 1156"/>
                <a:gd name="T77" fmla="*/ 1832 h 2959"/>
                <a:gd name="T78" fmla="*/ 878 w 1156"/>
                <a:gd name="T79" fmla="*/ 1659 h 2959"/>
                <a:gd name="T80" fmla="*/ 889 w 1156"/>
                <a:gd name="T81" fmla="*/ 1480 h 2959"/>
                <a:gd name="T82" fmla="*/ 878 w 1156"/>
                <a:gd name="T83" fmla="*/ 1301 h 2959"/>
                <a:gd name="T84" fmla="*/ 843 w 1156"/>
                <a:gd name="T85" fmla="*/ 1128 h 2959"/>
                <a:gd name="T86" fmla="*/ 784 w 1156"/>
                <a:gd name="T87" fmla="*/ 960 h 2959"/>
                <a:gd name="T88" fmla="*/ 703 w 1156"/>
                <a:gd name="T89" fmla="*/ 800 h 2959"/>
                <a:gd name="T90" fmla="*/ 602 w 1156"/>
                <a:gd name="T91" fmla="*/ 653 h 2959"/>
                <a:gd name="T92" fmla="*/ 483 w 1156"/>
                <a:gd name="T93" fmla="*/ 521 h 2959"/>
                <a:gd name="T94" fmla="*/ 346 w 1156"/>
                <a:gd name="T95" fmla="*/ 405 h 2959"/>
                <a:gd name="T96" fmla="*/ 237 w 1156"/>
                <a:gd name="T97" fmla="*/ 335 h 2959"/>
                <a:gd name="T98" fmla="*/ 164 w 1156"/>
                <a:gd name="T99" fmla="*/ 294 h 2959"/>
                <a:gd name="T100" fmla="*/ 129 w 1156"/>
                <a:gd name="T101" fmla="*/ 278 h 2959"/>
                <a:gd name="T102" fmla="*/ 93 w 1156"/>
                <a:gd name="T103" fmla="*/ 262 h 2959"/>
                <a:gd name="T104" fmla="*/ 57 w 1156"/>
                <a:gd name="T105" fmla="*/ 240 h 2959"/>
                <a:gd name="T106" fmla="*/ 21 w 1156"/>
                <a:gd name="T107" fmla="*/ 202 h 2959"/>
                <a:gd name="T108" fmla="*/ 2 w 1156"/>
                <a:gd name="T109" fmla="*/ 158 h 2959"/>
                <a:gd name="T110" fmla="*/ 4 w 1156"/>
                <a:gd name="T111" fmla="*/ 107 h 2959"/>
                <a:gd name="T112" fmla="*/ 22 w 1156"/>
                <a:gd name="T113" fmla="*/ 61 h 2959"/>
                <a:gd name="T114" fmla="*/ 62 w 1156"/>
                <a:gd name="T115" fmla="*/ 23 h 2959"/>
                <a:gd name="T116" fmla="*/ 108 w 1156"/>
                <a:gd name="T117" fmla="*/ 3 h 2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56" h="2959">
                  <a:moveTo>
                    <a:pt x="134" y="0"/>
                  </a:moveTo>
                  <a:lnTo>
                    <a:pt x="161" y="3"/>
                  </a:lnTo>
                  <a:lnTo>
                    <a:pt x="188" y="11"/>
                  </a:lnTo>
                  <a:lnTo>
                    <a:pt x="275" y="50"/>
                  </a:lnTo>
                  <a:lnTo>
                    <a:pt x="357" y="94"/>
                  </a:lnTo>
                  <a:lnTo>
                    <a:pt x="436" y="143"/>
                  </a:lnTo>
                  <a:lnTo>
                    <a:pt x="512" y="196"/>
                  </a:lnTo>
                  <a:lnTo>
                    <a:pt x="584" y="253"/>
                  </a:lnTo>
                  <a:lnTo>
                    <a:pt x="652" y="314"/>
                  </a:lnTo>
                  <a:lnTo>
                    <a:pt x="717" y="379"/>
                  </a:lnTo>
                  <a:lnTo>
                    <a:pt x="779" y="449"/>
                  </a:lnTo>
                  <a:lnTo>
                    <a:pt x="837" y="522"/>
                  </a:lnTo>
                  <a:lnTo>
                    <a:pt x="891" y="600"/>
                  </a:lnTo>
                  <a:lnTo>
                    <a:pt x="942" y="682"/>
                  </a:lnTo>
                  <a:lnTo>
                    <a:pt x="986" y="764"/>
                  </a:lnTo>
                  <a:lnTo>
                    <a:pt x="1026" y="848"/>
                  </a:lnTo>
                  <a:lnTo>
                    <a:pt x="1060" y="934"/>
                  </a:lnTo>
                  <a:lnTo>
                    <a:pt x="1090" y="1020"/>
                  </a:lnTo>
                  <a:lnTo>
                    <a:pt x="1113" y="1109"/>
                  </a:lnTo>
                  <a:lnTo>
                    <a:pt x="1132" y="1199"/>
                  </a:lnTo>
                  <a:lnTo>
                    <a:pt x="1146" y="1291"/>
                  </a:lnTo>
                  <a:lnTo>
                    <a:pt x="1153" y="1385"/>
                  </a:lnTo>
                  <a:lnTo>
                    <a:pt x="1156" y="1480"/>
                  </a:lnTo>
                  <a:lnTo>
                    <a:pt x="1153" y="1575"/>
                  </a:lnTo>
                  <a:lnTo>
                    <a:pt x="1146" y="1668"/>
                  </a:lnTo>
                  <a:lnTo>
                    <a:pt x="1132" y="1759"/>
                  </a:lnTo>
                  <a:lnTo>
                    <a:pt x="1113" y="1850"/>
                  </a:lnTo>
                  <a:lnTo>
                    <a:pt x="1090" y="1939"/>
                  </a:lnTo>
                  <a:lnTo>
                    <a:pt x="1060" y="2026"/>
                  </a:lnTo>
                  <a:lnTo>
                    <a:pt x="1026" y="2112"/>
                  </a:lnTo>
                  <a:lnTo>
                    <a:pt x="986" y="2195"/>
                  </a:lnTo>
                  <a:lnTo>
                    <a:pt x="942" y="2278"/>
                  </a:lnTo>
                  <a:lnTo>
                    <a:pt x="891" y="2358"/>
                  </a:lnTo>
                  <a:lnTo>
                    <a:pt x="837" y="2436"/>
                  </a:lnTo>
                  <a:lnTo>
                    <a:pt x="779" y="2510"/>
                  </a:lnTo>
                  <a:lnTo>
                    <a:pt x="717" y="2580"/>
                  </a:lnTo>
                  <a:lnTo>
                    <a:pt x="652" y="2645"/>
                  </a:lnTo>
                  <a:lnTo>
                    <a:pt x="584" y="2706"/>
                  </a:lnTo>
                  <a:lnTo>
                    <a:pt x="512" y="2763"/>
                  </a:lnTo>
                  <a:lnTo>
                    <a:pt x="436" y="2816"/>
                  </a:lnTo>
                  <a:lnTo>
                    <a:pt x="357" y="2864"/>
                  </a:lnTo>
                  <a:lnTo>
                    <a:pt x="275" y="2909"/>
                  </a:lnTo>
                  <a:lnTo>
                    <a:pt x="188" y="2949"/>
                  </a:lnTo>
                  <a:lnTo>
                    <a:pt x="161" y="2956"/>
                  </a:lnTo>
                  <a:lnTo>
                    <a:pt x="134" y="2959"/>
                  </a:lnTo>
                  <a:lnTo>
                    <a:pt x="108" y="2956"/>
                  </a:lnTo>
                  <a:lnTo>
                    <a:pt x="84" y="2949"/>
                  </a:lnTo>
                  <a:lnTo>
                    <a:pt x="62" y="2937"/>
                  </a:lnTo>
                  <a:lnTo>
                    <a:pt x="40" y="2919"/>
                  </a:lnTo>
                  <a:lnTo>
                    <a:pt x="22" y="2899"/>
                  </a:lnTo>
                  <a:lnTo>
                    <a:pt x="11" y="2876"/>
                  </a:lnTo>
                  <a:lnTo>
                    <a:pt x="4" y="2852"/>
                  </a:lnTo>
                  <a:lnTo>
                    <a:pt x="0" y="2825"/>
                  </a:lnTo>
                  <a:lnTo>
                    <a:pt x="2" y="2801"/>
                  </a:lnTo>
                  <a:lnTo>
                    <a:pt x="10" y="2779"/>
                  </a:lnTo>
                  <a:lnTo>
                    <a:pt x="21" y="2758"/>
                  </a:lnTo>
                  <a:lnTo>
                    <a:pt x="37" y="2738"/>
                  </a:lnTo>
                  <a:lnTo>
                    <a:pt x="57" y="2720"/>
                  </a:lnTo>
                  <a:lnTo>
                    <a:pt x="82" y="2703"/>
                  </a:lnTo>
                  <a:lnTo>
                    <a:pt x="93" y="2697"/>
                  </a:lnTo>
                  <a:lnTo>
                    <a:pt x="109" y="2689"/>
                  </a:lnTo>
                  <a:lnTo>
                    <a:pt x="129" y="2681"/>
                  </a:lnTo>
                  <a:lnTo>
                    <a:pt x="148" y="2673"/>
                  </a:lnTo>
                  <a:lnTo>
                    <a:pt x="164" y="2665"/>
                  </a:lnTo>
                  <a:lnTo>
                    <a:pt x="175" y="2660"/>
                  </a:lnTo>
                  <a:lnTo>
                    <a:pt x="237" y="2624"/>
                  </a:lnTo>
                  <a:lnTo>
                    <a:pt x="294" y="2589"/>
                  </a:lnTo>
                  <a:lnTo>
                    <a:pt x="346" y="2553"/>
                  </a:lnTo>
                  <a:lnTo>
                    <a:pt x="417" y="2498"/>
                  </a:lnTo>
                  <a:lnTo>
                    <a:pt x="483" y="2437"/>
                  </a:lnTo>
                  <a:lnTo>
                    <a:pt x="544" y="2374"/>
                  </a:lnTo>
                  <a:lnTo>
                    <a:pt x="602" y="2307"/>
                  </a:lnTo>
                  <a:lnTo>
                    <a:pt x="654" y="2235"/>
                  </a:lnTo>
                  <a:lnTo>
                    <a:pt x="703" y="2160"/>
                  </a:lnTo>
                  <a:lnTo>
                    <a:pt x="746" y="2081"/>
                  </a:lnTo>
                  <a:lnTo>
                    <a:pt x="784" y="2000"/>
                  </a:lnTo>
                  <a:lnTo>
                    <a:pt x="817" y="1916"/>
                  </a:lnTo>
                  <a:lnTo>
                    <a:pt x="843" y="1832"/>
                  </a:lnTo>
                  <a:lnTo>
                    <a:pt x="863" y="1746"/>
                  </a:lnTo>
                  <a:lnTo>
                    <a:pt x="878" y="1659"/>
                  </a:lnTo>
                  <a:lnTo>
                    <a:pt x="886" y="1570"/>
                  </a:lnTo>
                  <a:lnTo>
                    <a:pt x="889" y="1480"/>
                  </a:lnTo>
                  <a:lnTo>
                    <a:pt x="886" y="1389"/>
                  </a:lnTo>
                  <a:lnTo>
                    <a:pt x="878" y="1301"/>
                  </a:lnTo>
                  <a:lnTo>
                    <a:pt x="863" y="1213"/>
                  </a:lnTo>
                  <a:lnTo>
                    <a:pt x="843" y="1128"/>
                  </a:lnTo>
                  <a:lnTo>
                    <a:pt x="817" y="1042"/>
                  </a:lnTo>
                  <a:lnTo>
                    <a:pt x="784" y="960"/>
                  </a:lnTo>
                  <a:lnTo>
                    <a:pt x="746" y="878"/>
                  </a:lnTo>
                  <a:lnTo>
                    <a:pt x="703" y="800"/>
                  </a:lnTo>
                  <a:lnTo>
                    <a:pt x="654" y="724"/>
                  </a:lnTo>
                  <a:lnTo>
                    <a:pt x="602" y="653"/>
                  </a:lnTo>
                  <a:lnTo>
                    <a:pt x="544" y="586"/>
                  </a:lnTo>
                  <a:lnTo>
                    <a:pt x="483" y="521"/>
                  </a:lnTo>
                  <a:lnTo>
                    <a:pt x="417" y="462"/>
                  </a:lnTo>
                  <a:lnTo>
                    <a:pt x="346" y="405"/>
                  </a:lnTo>
                  <a:lnTo>
                    <a:pt x="294" y="370"/>
                  </a:lnTo>
                  <a:lnTo>
                    <a:pt x="237" y="335"/>
                  </a:lnTo>
                  <a:lnTo>
                    <a:pt x="175" y="300"/>
                  </a:lnTo>
                  <a:lnTo>
                    <a:pt x="164" y="294"/>
                  </a:lnTo>
                  <a:lnTo>
                    <a:pt x="148" y="286"/>
                  </a:lnTo>
                  <a:lnTo>
                    <a:pt x="129" y="278"/>
                  </a:lnTo>
                  <a:lnTo>
                    <a:pt x="109" y="269"/>
                  </a:lnTo>
                  <a:lnTo>
                    <a:pt x="93" y="262"/>
                  </a:lnTo>
                  <a:lnTo>
                    <a:pt x="82" y="256"/>
                  </a:lnTo>
                  <a:lnTo>
                    <a:pt x="57" y="240"/>
                  </a:lnTo>
                  <a:lnTo>
                    <a:pt x="37" y="221"/>
                  </a:lnTo>
                  <a:lnTo>
                    <a:pt x="21" y="202"/>
                  </a:lnTo>
                  <a:lnTo>
                    <a:pt x="10" y="181"/>
                  </a:lnTo>
                  <a:lnTo>
                    <a:pt x="2" y="158"/>
                  </a:lnTo>
                  <a:lnTo>
                    <a:pt x="0" y="133"/>
                  </a:lnTo>
                  <a:lnTo>
                    <a:pt x="4" y="107"/>
                  </a:lnTo>
                  <a:lnTo>
                    <a:pt x="11" y="83"/>
                  </a:lnTo>
                  <a:lnTo>
                    <a:pt x="22" y="61"/>
                  </a:lnTo>
                  <a:lnTo>
                    <a:pt x="40" y="40"/>
                  </a:lnTo>
                  <a:lnTo>
                    <a:pt x="62" y="23"/>
                  </a:lnTo>
                  <a:lnTo>
                    <a:pt x="84" y="10"/>
                  </a:lnTo>
                  <a:lnTo>
                    <a:pt x="108" y="3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26" name="표 25"/>
          <p:cNvGraphicFramePr>
            <a:graphicFrameLocks noGrp="1"/>
          </p:cNvGraphicFramePr>
          <p:nvPr/>
        </p:nvGraphicFramePr>
        <p:xfrm>
          <a:off x="10289155" y="6546751"/>
          <a:ext cx="1532620" cy="92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2725"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14852" y="355636"/>
            <a:ext cx="5202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i="1" dirty="0">
                <a:solidFill>
                  <a:schemeClr val="bg1"/>
                </a:solidFill>
                <a:cs typeface="Aharoni" panose="02010803020104030203" pitchFamily="2" charset="-79"/>
              </a:rPr>
              <a:t>Peter pan &amp; Philosophy Counseling</a:t>
            </a:r>
            <a:endParaRPr lang="en-US" altLang="ko-KR" sz="2800" b="1" i="1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11651522" y="320668"/>
            <a:ext cx="285891" cy="1555757"/>
            <a:chOff x="11425716" y="577843"/>
            <a:chExt cx="452587" cy="246287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7" name="Freeform 14"/>
            <p:cNvSpPr>
              <a:spLocks noEditPoints="1"/>
            </p:cNvSpPr>
            <p:nvPr/>
          </p:nvSpPr>
          <p:spPr bwMode="auto">
            <a:xfrm>
              <a:off x="11425716" y="1265076"/>
              <a:ext cx="451741" cy="450616"/>
            </a:xfrm>
            <a:custGeom>
              <a:avLst/>
              <a:gdLst>
                <a:gd name="T0" fmla="*/ 2668 w 4015"/>
                <a:gd name="T1" fmla="*/ 883 h 4006"/>
                <a:gd name="T2" fmla="*/ 2477 w 4015"/>
                <a:gd name="T3" fmla="*/ 977 h 4006"/>
                <a:gd name="T4" fmla="*/ 2229 w 4015"/>
                <a:gd name="T5" fmla="*/ 1186 h 4006"/>
                <a:gd name="T6" fmla="*/ 2059 w 4015"/>
                <a:gd name="T7" fmla="*/ 1462 h 4006"/>
                <a:gd name="T8" fmla="*/ 2236 w 4015"/>
                <a:gd name="T9" fmla="*/ 1530 h 4006"/>
                <a:gd name="T10" fmla="*/ 2370 w 4015"/>
                <a:gd name="T11" fmla="*/ 1605 h 4006"/>
                <a:gd name="T12" fmla="*/ 2405 w 4015"/>
                <a:gd name="T13" fmla="*/ 1777 h 4006"/>
                <a:gd name="T14" fmla="*/ 2351 w 4015"/>
                <a:gd name="T15" fmla="*/ 2013 h 4006"/>
                <a:gd name="T16" fmla="*/ 2205 w 4015"/>
                <a:gd name="T17" fmla="*/ 2301 h 4006"/>
                <a:gd name="T18" fmla="*/ 2081 w 4015"/>
                <a:gd name="T19" fmla="*/ 2456 h 4006"/>
                <a:gd name="T20" fmla="*/ 1918 w 4015"/>
                <a:gd name="T21" fmla="*/ 2471 h 4006"/>
                <a:gd name="T22" fmla="*/ 1776 w 4015"/>
                <a:gd name="T23" fmla="*/ 2301 h 4006"/>
                <a:gd name="T24" fmla="*/ 1706 w 4015"/>
                <a:gd name="T25" fmla="*/ 2060 h 4006"/>
                <a:gd name="T26" fmla="*/ 1675 w 4015"/>
                <a:gd name="T27" fmla="*/ 1792 h 4006"/>
                <a:gd name="T28" fmla="*/ 1642 w 4015"/>
                <a:gd name="T29" fmla="*/ 1575 h 4006"/>
                <a:gd name="T30" fmla="*/ 1585 w 4015"/>
                <a:gd name="T31" fmla="*/ 1289 h 4006"/>
                <a:gd name="T32" fmla="*/ 1476 w 4015"/>
                <a:gd name="T33" fmla="*/ 1047 h 4006"/>
                <a:gd name="T34" fmla="*/ 1300 w 4015"/>
                <a:gd name="T35" fmla="*/ 935 h 4006"/>
                <a:gd name="T36" fmla="*/ 1063 w 4015"/>
                <a:gd name="T37" fmla="*/ 981 h 4006"/>
                <a:gd name="T38" fmla="*/ 827 w 4015"/>
                <a:gd name="T39" fmla="*/ 1140 h 4006"/>
                <a:gd name="T40" fmla="*/ 540 w 4015"/>
                <a:gd name="T41" fmla="*/ 1385 h 4006"/>
                <a:gd name="T42" fmla="*/ 334 w 4015"/>
                <a:gd name="T43" fmla="*/ 1551 h 4006"/>
                <a:gd name="T44" fmla="*/ 414 w 4015"/>
                <a:gd name="T45" fmla="*/ 1658 h 4006"/>
                <a:gd name="T46" fmla="*/ 520 w 4015"/>
                <a:gd name="T47" fmla="*/ 1688 h 4006"/>
                <a:gd name="T48" fmla="*/ 718 w 4015"/>
                <a:gd name="T49" fmla="*/ 1641 h 4006"/>
                <a:gd name="T50" fmla="*/ 841 w 4015"/>
                <a:gd name="T51" fmla="*/ 1690 h 4006"/>
                <a:gd name="T52" fmla="*/ 948 w 4015"/>
                <a:gd name="T53" fmla="*/ 1944 h 4006"/>
                <a:gd name="T54" fmla="*/ 993 w 4015"/>
                <a:gd name="T55" fmla="*/ 2083 h 4006"/>
                <a:gd name="T56" fmla="*/ 1075 w 4015"/>
                <a:gd name="T57" fmla="*/ 2368 h 4006"/>
                <a:gd name="T58" fmla="*/ 1184 w 4015"/>
                <a:gd name="T59" fmla="*/ 2787 h 4006"/>
                <a:gd name="T60" fmla="*/ 1268 w 4015"/>
                <a:gd name="T61" fmla="*/ 3051 h 4006"/>
                <a:gd name="T62" fmla="*/ 1450 w 4015"/>
                <a:gd name="T63" fmla="*/ 3323 h 4006"/>
                <a:gd name="T64" fmla="*/ 1704 w 4015"/>
                <a:gd name="T65" fmla="*/ 3391 h 4006"/>
                <a:gd name="T66" fmla="*/ 1958 w 4015"/>
                <a:gd name="T67" fmla="*/ 3298 h 4006"/>
                <a:gd name="T68" fmla="*/ 2374 w 4015"/>
                <a:gd name="T69" fmla="*/ 2963 h 4006"/>
                <a:gd name="T70" fmla="*/ 2783 w 4015"/>
                <a:gd name="T71" fmla="*/ 2435 h 4006"/>
                <a:gd name="T72" fmla="*/ 3100 w 4015"/>
                <a:gd name="T73" fmla="*/ 1831 h 4006"/>
                <a:gd name="T74" fmla="*/ 3238 w 4015"/>
                <a:gd name="T75" fmla="*/ 1477 h 4006"/>
                <a:gd name="T76" fmla="*/ 3291 w 4015"/>
                <a:gd name="T77" fmla="*/ 1208 h 4006"/>
                <a:gd name="T78" fmla="*/ 3223 w 4015"/>
                <a:gd name="T79" fmla="*/ 983 h 4006"/>
                <a:gd name="T80" fmla="*/ 3033 w 4015"/>
                <a:gd name="T81" fmla="*/ 868 h 4006"/>
                <a:gd name="T82" fmla="*/ 3263 w 4015"/>
                <a:gd name="T83" fmla="*/ 0 h 4006"/>
                <a:gd name="T84" fmla="*/ 3616 w 4015"/>
                <a:gd name="T85" fmla="*/ 85 h 4006"/>
                <a:gd name="T86" fmla="*/ 3891 w 4015"/>
                <a:gd name="T87" fmla="*/ 335 h 4006"/>
                <a:gd name="T88" fmla="*/ 4011 w 4015"/>
                <a:gd name="T89" fmla="*/ 674 h 4006"/>
                <a:gd name="T90" fmla="*/ 3984 w 4015"/>
                <a:gd name="T91" fmla="*/ 3474 h 4006"/>
                <a:gd name="T92" fmla="*/ 3794 w 4015"/>
                <a:gd name="T93" fmla="*/ 3784 h 4006"/>
                <a:gd name="T94" fmla="*/ 3483 w 4015"/>
                <a:gd name="T95" fmla="*/ 3975 h 4006"/>
                <a:gd name="T96" fmla="*/ 677 w 4015"/>
                <a:gd name="T97" fmla="*/ 4002 h 4006"/>
                <a:gd name="T98" fmla="*/ 337 w 4015"/>
                <a:gd name="T99" fmla="*/ 3881 h 4006"/>
                <a:gd name="T100" fmla="*/ 87 w 4015"/>
                <a:gd name="T101" fmla="*/ 3607 h 4006"/>
                <a:gd name="T102" fmla="*/ 0 w 4015"/>
                <a:gd name="T103" fmla="*/ 3254 h 4006"/>
                <a:gd name="T104" fmla="*/ 31 w 4015"/>
                <a:gd name="T105" fmla="*/ 530 h 4006"/>
                <a:gd name="T106" fmla="*/ 220 w 4015"/>
                <a:gd name="T107" fmla="*/ 220 h 4006"/>
                <a:gd name="T108" fmla="*/ 533 w 4015"/>
                <a:gd name="T109" fmla="*/ 31 h 4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015" h="4006">
                  <a:moveTo>
                    <a:pt x="2867" y="853"/>
                  </a:moveTo>
                  <a:lnTo>
                    <a:pt x="2803" y="857"/>
                  </a:lnTo>
                  <a:lnTo>
                    <a:pt x="2734" y="866"/>
                  </a:lnTo>
                  <a:lnTo>
                    <a:pt x="2702" y="872"/>
                  </a:lnTo>
                  <a:lnTo>
                    <a:pt x="2668" y="883"/>
                  </a:lnTo>
                  <a:lnTo>
                    <a:pt x="2627" y="898"/>
                  </a:lnTo>
                  <a:lnTo>
                    <a:pt x="2594" y="913"/>
                  </a:lnTo>
                  <a:lnTo>
                    <a:pt x="2558" y="930"/>
                  </a:lnTo>
                  <a:lnTo>
                    <a:pt x="2519" y="952"/>
                  </a:lnTo>
                  <a:lnTo>
                    <a:pt x="2477" y="977"/>
                  </a:lnTo>
                  <a:lnTo>
                    <a:pt x="2420" y="1015"/>
                  </a:lnTo>
                  <a:lnTo>
                    <a:pt x="2363" y="1059"/>
                  </a:lnTo>
                  <a:lnTo>
                    <a:pt x="2308" y="1104"/>
                  </a:lnTo>
                  <a:lnTo>
                    <a:pt x="2268" y="1143"/>
                  </a:lnTo>
                  <a:lnTo>
                    <a:pt x="2229" y="1186"/>
                  </a:lnTo>
                  <a:lnTo>
                    <a:pt x="2190" y="1233"/>
                  </a:lnTo>
                  <a:lnTo>
                    <a:pt x="2153" y="1286"/>
                  </a:lnTo>
                  <a:lnTo>
                    <a:pt x="2117" y="1343"/>
                  </a:lnTo>
                  <a:lnTo>
                    <a:pt x="2086" y="1401"/>
                  </a:lnTo>
                  <a:lnTo>
                    <a:pt x="2059" y="1462"/>
                  </a:lnTo>
                  <a:lnTo>
                    <a:pt x="2037" y="1525"/>
                  </a:lnTo>
                  <a:lnTo>
                    <a:pt x="2094" y="1521"/>
                  </a:lnTo>
                  <a:lnTo>
                    <a:pt x="2146" y="1521"/>
                  </a:lnTo>
                  <a:lnTo>
                    <a:pt x="2193" y="1524"/>
                  </a:lnTo>
                  <a:lnTo>
                    <a:pt x="2236" y="1530"/>
                  </a:lnTo>
                  <a:lnTo>
                    <a:pt x="2273" y="1538"/>
                  </a:lnTo>
                  <a:lnTo>
                    <a:pt x="2306" y="1551"/>
                  </a:lnTo>
                  <a:lnTo>
                    <a:pt x="2333" y="1567"/>
                  </a:lnTo>
                  <a:lnTo>
                    <a:pt x="2354" y="1584"/>
                  </a:lnTo>
                  <a:lnTo>
                    <a:pt x="2370" y="1605"/>
                  </a:lnTo>
                  <a:lnTo>
                    <a:pt x="2384" y="1631"/>
                  </a:lnTo>
                  <a:lnTo>
                    <a:pt x="2394" y="1661"/>
                  </a:lnTo>
                  <a:lnTo>
                    <a:pt x="2401" y="1695"/>
                  </a:lnTo>
                  <a:lnTo>
                    <a:pt x="2405" y="1735"/>
                  </a:lnTo>
                  <a:lnTo>
                    <a:pt x="2405" y="1777"/>
                  </a:lnTo>
                  <a:lnTo>
                    <a:pt x="2402" y="1825"/>
                  </a:lnTo>
                  <a:lnTo>
                    <a:pt x="2396" y="1866"/>
                  </a:lnTo>
                  <a:lnTo>
                    <a:pt x="2386" y="1911"/>
                  </a:lnTo>
                  <a:lnTo>
                    <a:pt x="2371" y="1960"/>
                  </a:lnTo>
                  <a:lnTo>
                    <a:pt x="2351" y="2013"/>
                  </a:lnTo>
                  <a:lnTo>
                    <a:pt x="2328" y="2070"/>
                  </a:lnTo>
                  <a:lnTo>
                    <a:pt x="2299" y="2132"/>
                  </a:lnTo>
                  <a:lnTo>
                    <a:pt x="2266" y="2198"/>
                  </a:lnTo>
                  <a:lnTo>
                    <a:pt x="2235" y="2253"/>
                  </a:lnTo>
                  <a:lnTo>
                    <a:pt x="2205" y="2301"/>
                  </a:lnTo>
                  <a:lnTo>
                    <a:pt x="2178" y="2345"/>
                  </a:lnTo>
                  <a:lnTo>
                    <a:pt x="2151" y="2382"/>
                  </a:lnTo>
                  <a:lnTo>
                    <a:pt x="2126" y="2413"/>
                  </a:lnTo>
                  <a:lnTo>
                    <a:pt x="2102" y="2437"/>
                  </a:lnTo>
                  <a:lnTo>
                    <a:pt x="2081" y="2456"/>
                  </a:lnTo>
                  <a:lnTo>
                    <a:pt x="2048" y="2476"/>
                  </a:lnTo>
                  <a:lnTo>
                    <a:pt x="2015" y="2487"/>
                  </a:lnTo>
                  <a:lnTo>
                    <a:pt x="1983" y="2491"/>
                  </a:lnTo>
                  <a:lnTo>
                    <a:pt x="1950" y="2484"/>
                  </a:lnTo>
                  <a:lnTo>
                    <a:pt x="1918" y="2471"/>
                  </a:lnTo>
                  <a:lnTo>
                    <a:pt x="1885" y="2450"/>
                  </a:lnTo>
                  <a:lnTo>
                    <a:pt x="1853" y="2419"/>
                  </a:lnTo>
                  <a:lnTo>
                    <a:pt x="1825" y="2386"/>
                  </a:lnTo>
                  <a:lnTo>
                    <a:pt x="1799" y="2346"/>
                  </a:lnTo>
                  <a:lnTo>
                    <a:pt x="1776" y="2301"/>
                  </a:lnTo>
                  <a:lnTo>
                    <a:pt x="1755" y="2251"/>
                  </a:lnTo>
                  <a:lnTo>
                    <a:pt x="1738" y="2200"/>
                  </a:lnTo>
                  <a:lnTo>
                    <a:pt x="1724" y="2151"/>
                  </a:lnTo>
                  <a:lnTo>
                    <a:pt x="1713" y="2105"/>
                  </a:lnTo>
                  <a:lnTo>
                    <a:pt x="1706" y="2060"/>
                  </a:lnTo>
                  <a:lnTo>
                    <a:pt x="1699" y="2016"/>
                  </a:lnTo>
                  <a:lnTo>
                    <a:pt x="1693" y="1964"/>
                  </a:lnTo>
                  <a:lnTo>
                    <a:pt x="1687" y="1906"/>
                  </a:lnTo>
                  <a:lnTo>
                    <a:pt x="1680" y="1841"/>
                  </a:lnTo>
                  <a:lnTo>
                    <a:pt x="1675" y="1792"/>
                  </a:lnTo>
                  <a:lnTo>
                    <a:pt x="1670" y="1747"/>
                  </a:lnTo>
                  <a:lnTo>
                    <a:pt x="1665" y="1710"/>
                  </a:lnTo>
                  <a:lnTo>
                    <a:pt x="1661" y="1679"/>
                  </a:lnTo>
                  <a:lnTo>
                    <a:pt x="1657" y="1656"/>
                  </a:lnTo>
                  <a:lnTo>
                    <a:pt x="1642" y="1575"/>
                  </a:lnTo>
                  <a:lnTo>
                    <a:pt x="1629" y="1503"/>
                  </a:lnTo>
                  <a:lnTo>
                    <a:pt x="1616" y="1437"/>
                  </a:lnTo>
                  <a:lnTo>
                    <a:pt x="1605" y="1380"/>
                  </a:lnTo>
                  <a:lnTo>
                    <a:pt x="1594" y="1331"/>
                  </a:lnTo>
                  <a:lnTo>
                    <a:pt x="1585" y="1289"/>
                  </a:lnTo>
                  <a:lnTo>
                    <a:pt x="1577" y="1254"/>
                  </a:lnTo>
                  <a:lnTo>
                    <a:pt x="1568" y="1228"/>
                  </a:lnTo>
                  <a:lnTo>
                    <a:pt x="1544" y="1165"/>
                  </a:lnTo>
                  <a:lnTo>
                    <a:pt x="1513" y="1104"/>
                  </a:lnTo>
                  <a:lnTo>
                    <a:pt x="1476" y="1047"/>
                  </a:lnTo>
                  <a:lnTo>
                    <a:pt x="1444" y="1010"/>
                  </a:lnTo>
                  <a:lnTo>
                    <a:pt x="1412" y="979"/>
                  </a:lnTo>
                  <a:lnTo>
                    <a:pt x="1378" y="958"/>
                  </a:lnTo>
                  <a:lnTo>
                    <a:pt x="1344" y="943"/>
                  </a:lnTo>
                  <a:lnTo>
                    <a:pt x="1300" y="935"/>
                  </a:lnTo>
                  <a:lnTo>
                    <a:pt x="1256" y="932"/>
                  </a:lnTo>
                  <a:lnTo>
                    <a:pt x="1210" y="935"/>
                  </a:lnTo>
                  <a:lnTo>
                    <a:pt x="1163" y="945"/>
                  </a:lnTo>
                  <a:lnTo>
                    <a:pt x="1113" y="960"/>
                  </a:lnTo>
                  <a:lnTo>
                    <a:pt x="1063" y="981"/>
                  </a:lnTo>
                  <a:lnTo>
                    <a:pt x="1011" y="1009"/>
                  </a:lnTo>
                  <a:lnTo>
                    <a:pt x="970" y="1035"/>
                  </a:lnTo>
                  <a:lnTo>
                    <a:pt x="925" y="1065"/>
                  </a:lnTo>
                  <a:lnTo>
                    <a:pt x="877" y="1101"/>
                  </a:lnTo>
                  <a:lnTo>
                    <a:pt x="827" y="1140"/>
                  </a:lnTo>
                  <a:lnTo>
                    <a:pt x="772" y="1183"/>
                  </a:lnTo>
                  <a:lnTo>
                    <a:pt x="715" y="1232"/>
                  </a:lnTo>
                  <a:lnTo>
                    <a:pt x="654" y="1285"/>
                  </a:lnTo>
                  <a:lnTo>
                    <a:pt x="596" y="1338"/>
                  </a:lnTo>
                  <a:lnTo>
                    <a:pt x="540" y="1385"/>
                  </a:lnTo>
                  <a:lnTo>
                    <a:pt x="491" y="1428"/>
                  </a:lnTo>
                  <a:lnTo>
                    <a:pt x="445" y="1467"/>
                  </a:lnTo>
                  <a:lnTo>
                    <a:pt x="404" y="1500"/>
                  </a:lnTo>
                  <a:lnTo>
                    <a:pt x="367" y="1527"/>
                  </a:lnTo>
                  <a:lnTo>
                    <a:pt x="334" y="1551"/>
                  </a:lnTo>
                  <a:lnTo>
                    <a:pt x="334" y="1569"/>
                  </a:lnTo>
                  <a:lnTo>
                    <a:pt x="361" y="1587"/>
                  </a:lnTo>
                  <a:lnTo>
                    <a:pt x="383" y="1609"/>
                  </a:lnTo>
                  <a:lnTo>
                    <a:pt x="401" y="1637"/>
                  </a:lnTo>
                  <a:lnTo>
                    <a:pt x="414" y="1658"/>
                  </a:lnTo>
                  <a:lnTo>
                    <a:pt x="427" y="1673"/>
                  </a:lnTo>
                  <a:lnTo>
                    <a:pt x="442" y="1684"/>
                  </a:lnTo>
                  <a:lnTo>
                    <a:pt x="457" y="1689"/>
                  </a:lnTo>
                  <a:lnTo>
                    <a:pt x="487" y="1690"/>
                  </a:lnTo>
                  <a:lnTo>
                    <a:pt x="520" y="1688"/>
                  </a:lnTo>
                  <a:lnTo>
                    <a:pt x="559" y="1679"/>
                  </a:lnTo>
                  <a:lnTo>
                    <a:pt x="600" y="1667"/>
                  </a:lnTo>
                  <a:lnTo>
                    <a:pt x="642" y="1655"/>
                  </a:lnTo>
                  <a:lnTo>
                    <a:pt x="682" y="1645"/>
                  </a:lnTo>
                  <a:lnTo>
                    <a:pt x="718" y="1641"/>
                  </a:lnTo>
                  <a:lnTo>
                    <a:pt x="751" y="1640"/>
                  </a:lnTo>
                  <a:lnTo>
                    <a:pt x="776" y="1643"/>
                  </a:lnTo>
                  <a:lnTo>
                    <a:pt x="799" y="1653"/>
                  </a:lnTo>
                  <a:lnTo>
                    <a:pt x="822" y="1669"/>
                  </a:lnTo>
                  <a:lnTo>
                    <a:pt x="841" y="1690"/>
                  </a:lnTo>
                  <a:lnTo>
                    <a:pt x="860" y="1718"/>
                  </a:lnTo>
                  <a:lnTo>
                    <a:pt x="886" y="1767"/>
                  </a:lnTo>
                  <a:lnTo>
                    <a:pt x="908" y="1818"/>
                  </a:lnTo>
                  <a:lnTo>
                    <a:pt x="928" y="1876"/>
                  </a:lnTo>
                  <a:lnTo>
                    <a:pt x="948" y="1944"/>
                  </a:lnTo>
                  <a:lnTo>
                    <a:pt x="957" y="1977"/>
                  </a:lnTo>
                  <a:lnTo>
                    <a:pt x="965" y="2006"/>
                  </a:lnTo>
                  <a:lnTo>
                    <a:pt x="973" y="2029"/>
                  </a:lnTo>
                  <a:lnTo>
                    <a:pt x="980" y="2049"/>
                  </a:lnTo>
                  <a:lnTo>
                    <a:pt x="993" y="2083"/>
                  </a:lnTo>
                  <a:lnTo>
                    <a:pt x="1005" y="2125"/>
                  </a:lnTo>
                  <a:lnTo>
                    <a:pt x="1020" y="2174"/>
                  </a:lnTo>
                  <a:lnTo>
                    <a:pt x="1037" y="2231"/>
                  </a:lnTo>
                  <a:lnTo>
                    <a:pt x="1055" y="2296"/>
                  </a:lnTo>
                  <a:lnTo>
                    <a:pt x="1075" y="2368"/>
                  </a:lnTo>
                  <a:lnTo>
                    <a:pt x="1096" y="2449"/>
                  </a:lnTo>
                  <a:lnTo>
                    <a:pt x="1119" y="2536"/>
                  </a:lnTo>
                  <a:lnTo>
                    <a:pt x="1141" y="2628"/>
                  </a:lnTo>
                  <a:lnTo>
                    <a:pt x="1164" y="2712"/>
                  </a:lnTo>
                  <a:lnTo>
                    <a:pt x="1184" y="2787"/>
                  </a:lnTo>
                  <a:lnTo>
                    <a:pt x="1203" y="2855"/>
                  </a:lnTo>
                  <a:lnTo>
                    <a:pt x="1221" y="2916"/>
                  </a:lnTo>
                  <a:lnTo>
                    <a:pt x="1238" y="2968"/>
                  </a:lnTo>
                  <a:lnTo>
                    <a:pt x="1253" y="3014"/>
                  </a:lnTo>
                  <a:lnTo>
                    <a:pt x="1268" y="3051"/>
                  </a:lnTo>
                  <a:lnTo>
                    <a:pt x="1300" y="3120"/>
                  </a:lnTo>
                  <a:lnTo>
                    <a:pt x="1335" y="3183"/>
                  </a:lnTo>
                  <a:lnTo>
                    <a:pt x="1371" y="3236"/>
                  </a:lnTo>
                  <a:lnTo>
                    <a:pt x="1409" y="3283"/>
                  </a:lnTo>
                  <a:lnTo>
                    <a:pt x="1450" y="3323"/>
                  </a:lnTo>
                  <a:lnTo>
                    <a:pt x="1492" y="3354"/>
                  </a:lnTo>
                  <a:lnTo>
                    <a:pt x="1537" y="3376"/>
                  </a:lnTo>
                  <a:lnTo>
                    <a:pt x="1593" y="3389"/>
                  </a:lnTo>
                  <a:lnTo>
                    <a:pt x="1649" y="3393"/>
                  </a:lnTo>
                  <a:lnTo>
                    <a:pt x="1704" y="3391"/>
                  </a:lnTo>
                  <a:lnTo>
                    <a:pt x="1759" y="3381"/>
                  </a:lnTo>
                  <a:lnTo>
                    <a:pt x="1813" y="3365"/>
                  </a:lnTo>
                  <a:lnTo>
                    <a:pt x="1864" y="3346"/>
                  </a:lnTo>
                  <a:lnTo>
                    <a:pt x="1913" y="3324"/>
                  </a:lnTo>
                  <a:lnTo>
                    <a:pt x="1958" y="3298"/>
                  </a:lnTo>
                  <a:lnTo>
                    <a:pt x="2043" y="3245"/>
                  </a:lnTo>
                  <a:lnTo>
                    <a:pt x="2127" y="3184"/>
                  </a:lnTo>
                  <a:lnTo>
                    <a:pt x="2210" y="3118"/>
                  </a:lnTo>
                  <a:lnTo>
                    <a:pt x="2292" y="3043"/>
                  </a:lnTo>
                  <a:lnTo>
                    <a:pt x="2374" y="2963"/>
                  </a:lnTo>
                  <a:lnTo>
                    <a:pt x="2454" y="2875"/>
                  </a:lnTo>
                  <a:lnTo>
                    <a:pt x="2534" y="2781"/>
                  </a:lnTo>
                  <a:lnTo>
                    <a:pt x="2612" y="2680"/>
                  </a:lnTo>
                  <a:lnTo>
                    <a:pt x="2700" y="2559"/>
                  </a:lnTo>
                  <a:lnTo>
                    <a:pt x="2783" y="2435"/>
                  </a:lnTo>
                  <a:lnTo>
                    <a:pt x="2860" y="2309"/>
                  </a:lnTo>
                  <a:lnTo>
                    <a:pt x="2933" y="2180"/>
                  </a:lnTo>
                  <a:lnTo>
                    <a:pt x="3000" y="2050"/>
                  </a:lnTo>
                  <a:lnTo>
                    <a:pt x="3062" y="1918"/>
                  </a:lnTo>
                  <a:lnTo>
                    <a:pt x="3100" y="1831"/>
                  </a:lnTo>
                  <a:lnTo>
                    <a:pt x="3135" y="1750"/>
                  </a:lnTo>
                  <a:lnTo>
                    <a:pt x="3166" y="1674"/>
                  </a:lnTo>
                  <a:lnTo>
                    <a:pt x="3193" y="1603"/>
                  </a:lnTo>
                  <a:lnTo>
                    <a:pt x="3218" y="1537"/>
                  </a:lnTo>
                  <a:lnTo>
                    <a:pt x="3238" y="1477"/>
                  </a:lnTo>
                  <a:lnTo>
                    <a:pt x="3255" y="1422"/>
                  </a:lnTo>
                  <a:lnTo>
                    <a:pt x="3269" y="1371"/>
                  </a:lnTo>
                  <a:lnTo>
                    <a:pt x="3279" y="1327"/>
                  </a:lnTo>
                  <a:lnTo>
                    <a:pt x="3287" y="1265"/>
                  </a:lnTo>
                  <a:lnTo>
                    <a:pt x="3291" y="1208"/>
                  </a:lnTo>
                  <a:lnTo>
                    <a:pt x="3289" y="1155"/>
                  </a:lnTo>
                  <a:lnTo>
                    <a:pt x="3281" y="1106"/>
                  </a:lnTo>
                  <a:lnTo>
                    <a:pt x="3268" y="1061"/>
                  </a:lnTo>
                  <a:lnTo>
                    <a:pt x="3248" y="1020"/>
                  </a:lnTo>
                  <a:lnTo>
                    <a:pt x="3223" y="983"/>
                  </a:lnTo>
                  <a:lnTo>
                    <a:pt x="3194" y="951"/>
                  </a:lnTo>
                  <a:lnTo>
                    <a:pt x="3160" y="924"/>
                  </a:lnTo>
                  <a:lnTo>
                    <a:pt x="3122" y="900"/>
                  </a:lnTo>
                  <a:lnTo>
                    <a:pt x="3080" y="883"/>
                  </a:lnTo>
                  <a:lnTo>
                    <a:pt x="3033" y="868"/>
                  </a:lnTo>
                  <a:lnTo>
                    <a:pt x="2982" y="859"/>
                  </a:lnTo>
                  <a:lnTo>
                    <a:pt x="2927" y="854"/>
                  </a:lnTo>
                  <a:lnTo>
                    <a:pt x="2867" y="853"/>
                  </a:lnTo>
                  <a:close/>
                  <a:moveTo>
                    <a:pt x="752" y="0"/>
                  </a:moveTo>
                  <a:lnTo>
                    <a:pt x="3263" y="0"/>
                  </a:lnTo>
                  <a:lnTo>
                    <a:pt x="3338" y="2"/>
                  </a:lnTo>
                  <a:lnTo>
                    <a:pt x="3413" y="13"/>
                  </a:lnTo>
                  <a:lnTo>
                    <a:pt x="3483" y="31"/>
                  </a:lnTo>
                  <a:lnTo>
                    <a:pt x="3551" y="54"/>
                  </a:lnTo>
                  <a:lnTo>
                    <a:pt x="3616" y="85"/>
                  </a:lnTo>
                  <a:lnTo>
                    <a:pt x="3678" y="124"/>
                  </a:lnTo>
                  <a:lnTo>
                    <a:pt x="3737" y="168"/>
                  </a:lnTo>
                  <a:lnTo>
                    <a:pt x="3794" y="220"/>
                  </a:lnTo>
                  <a:lnTo>
                    <a:pt x="3846" y="277"/>
                  </a:lnTo>
                  <a:lnTo>
                    <a:pt x="3891" y="335"/>
                  </a:lnTo>
                  <a:lnTo>
                    <a:pt x="3930" y="398"/>
                  </a:lnTo>
                  <a:lnTo>
                    <a:pt x="3961" y="462"/>
                  </a:lnTo>
                  <a:lnTo>
                    <a:pt x="3984" y="530"/>
                  </a:lnTo>
                  <a:lnTo>
                    <a:pt x="4001" y="601"/>
                  </a:lnTo>
                  <a:lnTo>
                    <a:pt x="4011" y="674"/>
                  </a:lnTo>
                  <a:lnTo>
                    <a:pt x="4015" y="751"/>
                  </a:lnTo>
                  <a:lnTo>
                    <a:pt x="4015" y="3254"/>
                  </a:lnTo>
                  <a:lnTo>
                    <a:pt x="4011" y="3330"/>
                  </a:lnTo>
                  <a:lnTo>
                    <a:pt x="4001" y="3403"/>
                  </a:lnTo>
                  <a:lnTo>
                    <a:pt x="3984" y="3474"/>
                  </a:lnTo>
                  <a:lnTo>
                    <a:pt x="3961" y="3542"/>
                  </a:lnTo>
                  <a:lnTo>
                    <a:pt x="3930" y="3607"/>
                  </a:lnTo>
                  <a:lnTo>
                    <a:pt x="3891" y="3669"/>
                  </a:lnTo>
                  <a:lnTo>
                    <a:pt x="3846" y="3729"/>
                  </a:lnTo>
                  <a:lnTo>
                    <a:pt x="3794" y="3784"/>
                  </a:lnTo>
                  <a:lnTo>
                    <a:pt x="3737" y="3836"/>
                  </a:lnTo>
                  <a:lnTo>
                    <a:pt x="3678" y="3881"/>
                  </a:lnTo>
                  <a:lnTo>
                    <a:pt x="3616" y="3919"/>
                  </a:lnTo>
                  <a:lnTo>
                    <a:pt x="3551" y="3950"/>
                  </a:lnTo>
                  <a:lnTo>
                    <a:pt x="3483" y="3975"/>
                  </a:lnTo>
                  <a:lnTo>
                    <a:pt x="3413" y="3991"/>
                  </a:lnTo>
                  <a:lnTo>
                    <a:pt x="3338" y="4002"/>
                  </a:lnTo>
                  <a:lnTo>
                    <a:pt x="3263" y="4006"/>
                  </a:lnTo>
                  <a:lnTo>
                    <a:pt x="752" y="4006"/>
                  </a:lnTo>
                  <a:lnTo>
                    <a:pt x="677" y="4002"/>
                  </a:lnTo>
                  <a:lnTo>
                    <a:pt x="603" y="3991"/>
                  </a:lnTo>
                  <a:lnTo>
                    <a:pt x="533" y="3975"/>
                  </a:lnTo>
                  <a:lnTo>
                    <a:pt x="465" y="3950"/>
                  </a:lnTo>
                  <a:lnTo>
                    <a:pt x="399" y="3919"/>
                  </a:lnTo>
                  <a:lnTo>
                    <a:pt x="337" y="3881"/>
                  </a:lnTo>
                  <a:lnTo>
                    <a:pt x="277" y="3836"/>
                  </a:lnTo>
                  <a:lnTo>
                    <a:pt x="220" y="3784"/>
                  </a:lnTo>
                  <a:lnTo>
                    <a:pt x="170" y="3729"/>
                  </a:lnTo>
                  <a:lnTo>
                    <a:pt x="124" y="3669"/>
                  </a:lnTo>
                  <a:lnTo>
                    <a:pt x="87" y="3607"/>
                  </a:lnTo>
                  <a:lnTo>
                    <a:pt x="56" y="3542"/>
                  </a:lnTo>
                  <a:lnTo>
                    <a:pt x="31" y="3474"/>
                  </a:lnTo>
                  <a:lnTo>
                    <a:pt x="13" y="3403"/>
                  </a:lnTo>
                  <a:lnTo>
                    <a:pt x="3" y="3330"/>
                  </a:lnTo>
                  <a:lnTo>
                    <a:pt x="0" y="3254"/>
                  </a:lnTo>
                  <a:lnTo>
                    <a:pt x="0" y="2012"/>
                  </a:lnTo>
                  <a:lnTo>
                    <a:pt x="0" y="751"/>
                  </a:lnTo>
                  <a:lnTo>
                    <a:pt x="3" y="674"/>
                  </a:lnTo>
                  <a:lnTo>
                    <a:pt x="13" y="601"/>
                  </a:lnTo>
                  <a:lnTo>
                    <a:pt x="31" y="530"/>
                  </a:lnTo>
                  <a:lnTo>
                    <a:pt x="56" y="462"/>
                  </a:lnTo>
                  <a:lnTo>
                    <a:pt x="87" y="398"/>
                  </a:lnTo>
                  <a:lnTo>
                    <a:pt x="124" y="335"/>
                  </a:lnTo>
                  <a:lnTo>
                    <a:pt x="170" y="277"/>
                  </a:lnTo>
                  <a:lnTo>
                    <a:pt x="220" y="220"/>
                  </a:lnTo>
                  <a:lnTo>
                    <a:pt x="277" y="168"/>
                  </a:lnTo>
                  <a:lnTo>
                    <a:pt x="337" y="124"/>
                  </a:lnTo>
                  <a:lnTo>
                    <a:pt x="399" y="85"/>
                  </a:lnTo>
                  <a:lnTo>
                    <a:pt x="465" y="54"/>
                  </a:lnTo>
                  <a:lnTo>
                    <a:pt x="533" y="31"/>
                  </a:lnTo>
                  <a:lnTo>
                    <a:pt x="603" y="13"/>
                  </a:lnTo>
                  <a:lnTo>
                    <a:pt x="677" y="2"/>
                  </a:lnTo>
                  <a:lnTo>
                    <a:pt x="7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19"/>
            <p:cNvSpPr>
              <a:spLocks noEditPoints="1"/>
            </p:cNvSpPr>
            <p:nvPr/>
          </p:nvSpPr>
          <p:spPr bwMode="auto">
            <a:xfrm>
              <a:off x="11425716" y="1921762"/>
              <a:ext cx="452587" cy="452588"/>
            </a:xfrm>
            <a:custGeom>
              <a:avLst/>
              <a:gdLst>
                <a:gd name="T0" fmla="*/ 1521 w 3479"/>
                <a:gd name="T1" fmla="*/ 581 h 3479"/>
                <a:gd name="T2" fmla="*/ 1502 w 3479"/>
                <a:gd name="T3" fmla="*/ 676 h 3479"/>
                <a:gd name="T4" fmla="*/ 1474 w 3479"/>
                <a:gd name="T5" fmla="*/ 773 h 3479"/>
                <a:gd name="T6" fmla="*/ 1431 w 3479"/>
                <a:gd name="T7" fmla="*/ 866 h 3479"/>
                <a:gd name="T8" fmla="*/ 1365 w 3479"/>
                <a:gd name="T9" fmla="*/ 949 h 3479"/>
                <a:gd name="T10" fmla="*/ 1274 w 3479"/>
                <a:gd name="T11" fmla="*/ 1016 h 3479"/>
                <a:gd name="T12" fmla="*/ 1148 w 3479"/>
                <a:gd name="T13" fmla="*/ 1063 h 3479"/>
                <a:gd name="T14" fmla="*/ 1044 w 3479"/>
                <a:gd name="T15" fmla="*/ 1566 h 3479"/>
                <a:gd name="T16" fmla="*/ 1393 w 3479"/>
                <a:gd name="T17" fmla="*/ 2432 h 3479"/>
                <a:gd name="T18" fmla="*/ 1421 w 3479"/>
                <a:gd name="T19" fmla="*/ 2573 h 3479"/>
                <a:gd name="T20" fmla="*/ 1483 w 3479"/>
                <a:gd name="T21" fmla="*/ 2703 h 3479"/>
                <a:gd name="T22" fmla="*/ 1579 w 3479"/>
                <a:gd name="T23" fmla="*/ 2813 h 3479"/>
                <a:gd name="T24" fmla="*/ 1709 w 3479"/>
                <a:gd name="T25" fmla="*/ 2899 h 3479"/>
                <a:gd name="T26" fmla="*/ 1872 w 3479"/>
                <a:gd name="T27" fmla="*/ 2955 h 3479"/>
                <a:gd name="T28" fmla="*/ 2071 w 3479"/>
                <a:gd name="T29" fmla="*/ 2975 h 3479"/>
                <a:gd name="T30" fmla="*/ 2208 w 3479"/>
                <a:gd name="T31" fmla="*/ 2972 h 3479"/>
                <a:gd name="T32" fmla="*/ 2325 w 3479"/>
                <a:gd name="T33" fmla="*/ 2966 h 3479"/>
                <a:gd name="T34" fmla="*/ 2405 w 3479"/>
                <a:gd name="T35" fmla="*/ 2960 h 3479"/>
                <a:gd name="T36" fmla="*/ 2435 w 3479"/>
                <a:gd name="T37" fmla="*/ 2957 h 3479"/>
                <a:gd name="T38" fmla="*/ 2067 w 3479"/>
                <a:gd name="T39" fmla="*/ 2434 h 3479"/>
                <a:gd name="T40" fmla="*/ 1984 w 3479"/>
                <a:gd name="T41" fmla="*/ 2416 h 3479"/>
                <a:gd name="T42" fmla="*/ 1939 w 3479"/>
                <a:gd name="T43" fmla="*/ 2377 h 3479"/>
                <a:gd name="T44" fmla="*/ 1918 w 3479"/>
                <a:gd name="T45" fmla="*/ 2319 h 3479"/>
                <a:gd name="T46" fmla="*/ 1913 w 3479"/>
                <a:gd name="T47" fmla="*/ 2244 h 3479"/>
                <a:gd name="T48" fmla="*/ 2435 w 3479"/>
                <a:gd name="T49" fmla="*/ 1044 h 3479"/>
                <a:gd name="T50" fmla="*/ 1531 w 3479"/>
                <a:gd name="T51" fmla="*/ 522 h 3479"/>
                <a:gd name="T52" fmla="*/ 3177 w 3479"/>
                <a:gd name="T53" fmla="*/ 3 h 3479"/>
                <a:gd name="T54" fmla="*/ 3306 w 3479"/>
                <a:gd name="T55" fmla="*/ 47 h 3479"/>
                <a:gd name="T56" fmla="*/ 3406 w 3479"/>
                <a:gd name="T57" fmla="*/ 136 h 3479"/>
                <a:gd name="T58" fmla="*/ 3466 w 3479"/>
                <a:gd name="T59" fmla="*/ 256 h 3479"/>
                <a:gd name="T60" fmla="*/ 3479 w 3479"/>
                <a:gd name="T61" fmla="*/ 3131 h 3479"/>
                <a:gd name="T62" fmla="*/ 3452 w 3479"/>
                <a:gd name="T63" fmla="*/ 3266 h 3479"/>
                <a:gd name="T64" fmla="*/ 3377 w 3479"/>
                <a:gd name="T65" fmla="*/ 3377 h 3479"/>
                <a:gd name="T66" fmla="*/ 3266 w 3479"/>
                <a:gd name="T67" fmla="*/ 3452 h 3479"/>
                <a:gd name="T68" fmla="*/ 3131 w 3479"/>
                <a:gd name="T69" fmla="*/ 3479 h 3479"/>
                <a:gd name="T70" fmla="*/ 256 w 3479"/>
                <a:gd name="T71" fmla="*/ 3466 h 3479"/>
                <a:gd name="T72" fmla="*/ 136 w 3479"/>
                <a:gd name="T73" fmla="*/ 3406 h 3479"/>
                <a:gd name="T74" fmla="*/ 47 w 3479"/>
                <a:gd name="T75" fmla="*/ 3306 h 3479"/>
                <a:gd name="T76" fmla="*/ 3 w 3479"/>
                <a:gd name="T77" fmla="*/ 3177 h 3479"/>
                <a:gd name="T78" fmla="*/ 3 w 3479"/>
                <a:gd name="T79" fmla="*/ 302 h 3479"/>
                <a:gd name="T80" fmla="*/ 47 w 3479"/>
                <a:gd name="T81" fmla="*/ 173 h 3479"/>
                <a:gd name="T82" fmla="*/ 136 w 3479"/>
                <a:gd name="T83" fmla="*/ 73 h 3479"/>
                <a:gd name="T84" fmla="*/ 256 w 3479"/>
                <a:gd name="T85" fmla="*/ 13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79" h="3479">
                  <a:moveTo>
                    <a:pt x="1531" y="522"/>
                  </a:moveTo>
                  <a:lnTo>
                    <a:pt x="1525" y="550"/>
                  </a:lnTo>
                  <a:lnTo>
                    <a:pt x="1521" y="581"/>
                  </a:lnTo>
                  <a:lnTo>
                    <a:pt x="1515" y="611"/>
                  </a:lnTo>
                  <a:lnTo>
                    <a:pt x="1510" y="643"/>
                  </a:lnTo>
                  <a:lnTo>
                    <a:pt x="1502" y="676"/>
                  </a:lnTo>
                  <a:lnTo>
                    <a:pt x="1494" y="708"/>
                  </a:lnTo>
                  <a:lnTo>
                    <a:pt x="1485" y="740"/>
                  </a:lnTo>
                  <a:lnTo>
                    <a:pt x="1474" y="773"/>
                  </a:lnTo>
                  <a:lnTo>
                    <a:pt x="1461" y="804"/>
                  </a:lnTo>
                  <a:lnTo>
                    <a:pt x="1447" y="835"/>
                  </a:lnTo>
                  <a:lnTo>
                    <a:pt x="1431" y="866"/>
                  </a:lnTo>
                  <a:lnTo>
                    <a:pt x="1412" y="894"/>
                  </a:lnTo>
                  <a:lnTo>
                    <a:pt x="1389" y="922"/>
                  </a:lnTo>
                  <a:lnTo>
                    <a:pt x="1365" y="949"/>
                  </a:lnTo>
                  <a:lnTo>
                    <a:pt x="1338" y="973"/>
                  </a:lnTo>
                  <a:lnTo>
                    <a:pt x="1307" y="996"/>
                  </a:lnTo>
                  <a:lnTo>
                    <a:pt x="1274" y="1016"/>
                  </a:lnTo>
                  <a:lnTo>
                    <a:pt x="1236" y="1034"/>
                  </a:lnTo>
                  <a:lnTo>
                    <a:pt x="1194" y="1050"/>
                  </a:lnTo>
                  <a:lnTo>
                    <a:pt x="1148" y="1063"/>
                  </a:lnTo>
                  <a:lnTo>
                    <a:pt x="1099" y="1072"/>
                  </a:lnTo>
                  <a:lnTo>
                    <a:pt x="1044" y="1078"/>
                  </a:lnTo>
                  <a:lnTo>
                    <a:pt x="1044" y="1566"/>
                  </a:lnTo>
                  <a:lnTo>
                    <a:pt x="1392" y="1566"/>
                  </a:lnTo>
                  <a:lnTo>
                    <a:pt x="1392" y="2384"/>
                  </a:lnTo>
                  <a:lnTo>
                    <a:pt x="1393" y="2432"/>
                  </a:lnTo>
                  <a:lnTo>
                    <a:pt x="1399" y="2481"/>
                  </a:lnTo>
                  <a:lnTo>
                    <a:pt x="1408" y="2528"/>
                  </a:lnTo>
                  <a:lnTo>
                    <a:pt x="1421" y="2573"/>
                  </a:lnTo>
                  <a:lnTo>
                    <a:pt x="1438" y="2619"/>
                  </a:lnTo>
                  <a:lnTo>
                    <a:pt x="1459" y="2662"/>
                  </a:lnTo>
                  <a:lnTo>
                    <a:pt x="1483" y="2703"/>
                  </a:lnTo>
                  <a:lnTo>
                    <a:pt x="1512" y="2742"/>
                  </a:lnTo>
                  <a:lnTo>
                    <a:pt x="1543" y="2779"/>
                  </a:lnTo>
                  <a:lnTo>
                    <a:pt x="1579" y="2813"/>
                  </a:lnTo>
                  <a:lnTo>
                    <a:pt x="1619" y="2844"/>
                  </a:lnTo>
                  <a:lnTo>
                    <a:pt x="1663" y="2873"/>
                  </a:lnTo>
                  <a:lnTo>
                    <a:pt x="1709" y="2899"/>
                  </a:lnTo>
                  <a:lnTo>
                    <a:pt x="1760" y="2921"/>
                  </a:lnTo>
                  <a:lnTo>
                    <a:pt x="1814" y="2940"/>
                  </a:lnTo>
                  <a:lnTo>
                    <a:pt x="1872" y="2955"/>
                  </a:lnTo>
                  <a:lnTo>
                    <a:pt x="1935" y="2966"/>
                  </a:lnTo>
                  <a:lnTo>
                    <a:pt x="2001" y="2972"/>
                  </a:lnTo>
                  <a:lnTo>
                    <a:pt x="2071" y="2975"/>
                  </a:lnTo>
                  <a:lnTo>
                    <a:pt x="2117" y="2974"/>
                  </a:lnTo>
                  <a:lnTo>
                    <a:pt x="2163" y="2973"/>
                  </a:lnTo>
                  <a:lnTo>
                    <a:pt x="2208" y="2972"/>
                  </a:lnTo>
                  <a:lnTo>
                    <a:pt x="2250" y="2970"/>
                  </a:lnTo>
                  <a:lnTo>
                    <a:pt x="2289" y="2968"/>
                  </a:lnTo>
                  <a:lnTo>
                    <a:pt x="2325" y="2966"/>
                  </a:lnTo>
                  <a:lnTo>
                    <a:pt x="2356" y="2963"/>
                  </a:lnTo>
                  <a:lnTo>
                    <a:pt x="2383" y="2962"/>
                  </a:lnTo>
                  <a:lnTo>
                    <a:pt x="2405" y="2960"/>
                  </a:lnTo>
                  <a:lnTo>
                    <a:pt x="2422" y="2959"/>
                  </a:lnTo>
                  <a:lnTo>
                    <a:pt x="2431" y="2958"/>
                  </a:lnTo>
                  <a:lnTo>
                    <a:pt x="2435" y="2957"/>
                  </a:lnTo>
                  <a:lnTo>
                    <a:pt x="2435" y="2435"/>
                  </a:lnTo>
                  <a:lnTo>
                    <a:pt x="2105" y="2435"/>
                  </a:lnTo>
                  <a:lnTo>
                    <a:pt x="2067" y="2434"/>
                  </a:lnTo>
                  <a:lnTo>
                    <a:pt x="2035" y="2430"/>
                  </a:lnTo>
                  <a:lnTo>
                    <a:pt x="2007" y="2424"/>
                  </a:lnTo>
                  <a:lnTo>
                    <a:pt x="1984" y="2416"/>
                  </a:lnTo>
                  <a:lnTo>
                    <a:pt x="1965" y="2405"/>
                  </a:lnTo>
                  <a:lnTo>
                    <a:pt x="1950" y="2392"/>
                  </a:lnTo>
                  <a:lnTo>
                    <a:pt x="1939" y="2377"/>
                  </a:lnTo>
                  <a:lnTo>
                    <a:pt x="1929" y="2360"/>
                  </a:lnTo>
                  <a:lnTo>
                    <a:pt x="1923" y="2340"/>
                  </a:lnTo>
                  <a:lnTo>
                    <a:pt x="1918" y="2319"/>
                  </a:lnTo>
                  <a:lnTo>
                    <a:pt x="1916" y="2296"/>
                  </a:lnTo>
                  <a:lnTo>
                    <a:pt x="1915" y="2271"/>
                  </a:lnTo>
                  <a:lnTo>
                    <a:pt x="1913" y="2244"/>
                  </a:lnTo>
                  <a:lnTo>
                    <a:pt x="1913" y="1566"/>
                  </a:lnTo>
                  <a:lnTo>
                    <a:pt x="2435" y="1566"/>
                  </a:lnTo>
                  <a:lnTo>
                    <a:pt x="2435" y="1044"/>
                  </a:lnTo>
                  <a:lnTo>
                    <a:pt x="1913" y="1044"/>
                  </a:lnTo>
                  <a:lnTo>
                    <a:pt x="1913" y="522"/>
                  </a:lnTo>
                  <a:lnTo>
                    <a:pt x="1531" y="522"/>
                  </a:lnTo>
                  <a:close/>
                  <a:moveTo>
                    <a:pt x="348" y="0"/>
                  </a:moveTo>
                  <a:lnTo>
                    <a:pt x="3131" y="0"/>
                  </a:lnTo>
                  <a:lnTo>
                    <a:pt x="3177" y="3"/>
                  </a:lnTo>
                  <a:lnTo>
                    <a:pt x="3223" y="13"/>
                  </a:lnTo>
                  <a:lnTo>
                    <a:pt x="3266" y="27"/>
                  </a:lnTo>
                  <a:lnTo>
                    <a:pt x="3306" y="47"/>
                  </a:lnTo>
                  <a:lnTo>
                    <a:pt x="3343" y="73"/>
                  </a:lnTo>
                  <a:lnTo>
                    <a:pt x="3377" y="102"/>
                  </a:lnTo>
                  <a:lnTo>
                    <a:pt x="3406" y="136"/>
                  </a:lnTo>
                  <a:lnTo>
                    <a:pt x="3432" y="173"/>
                  </a:lnTo>
                  <a:lnTo>
                    <a:pt x="3452" y="213"/>
                  </a:lnTo>
                  <a:lnTo>
                    <a:pt x="3466" y="256"/>
                  </a:lnTo>
                  <a:lnTo>
                    <a:pt x="3476" y="302"/>
                  </a:lnTo>
                  <a:lnTo>
                    <a:pt x="3479" y="348"/>
                  </a:lnTo>
                  <a:lnTo>
                    <a:pt x="3479" y="3131"/>
                  </a:lnTo>
                  <a:lnTo>
                    <a:pt x="3476" y="3177"/>
                  </a:lnTo>
                  <a:lnTo>
                    <a:pt x="3466" y="3223"/>
                  </a:lnTo>
                  <a:lnTo>
                    <a:pt x="3452" y="3266"/>
                  </a:lnTo>
                  <a:lnTo>
                    <a:pt x="3432" y="3306"/>
                  </a:lnTo>
                  <a:lnTo>
                    <a:pt x="3406" y="3343"/>
                  </a:lnTo>
                  <a:lnTo>
                    <a:pt x="3377" y="3377"/>
                  </a:lnTo>
                  <a:lnTo>
                    <a:pt x="3343" y="3406"/>
                  </a:lnTo>
                  <a:lnTo>
                    <a:pt x="3306" y="3432"/>
                  </a:lnTo>
                  <a:lnTo>
                    <a:pt x="3266" y="3452"/>
                  </a:lnTo>
                  <a:lnTo>
                    <a:pt x="3223" y="3466"/>
                  </a:lnTo>
                  <a:lnTo>
                    <a:pt x="3177" y="3476"/>
                  </a:lnTo>
                  <a:lnTo>
                    <a:pt x="3131" y="3479"/>
                  </a:lnTo>
                  <a:lnTo>
                    <a:pt x="348" y="3479"/>
                  </a:lnTo>
                  <a:lnTo>
                    <a:pt x="302" y="3476"/>
                  </a:lnTo>
                  <a:lnTo>
                    <a:pt x="256" y="3466"/>
                  </a:lnTo>
                  <a:lnTo>
                    <a:pt x="213" y="3452"/>
                  </a:lnTo>
                  <a:lnTo>
                    <a:pt x="173" y="3432"/>
                  </a:lnTo>
                  <a:lnTo>
                    <a:pt x="136" y="3406"/>
                  </a:lnTo>
                  <a:lnTo>
                    <a:pt x="102" y="3377"/>
                  </a:lnTo>
                  <a:lnTo>
                    <a:pt x="73" y="3343"/>
                  </a:lnTo>
                  <a:lnTo>
                    <a:pt x="47" y="3306"/>
                  </a:lnTo>
                  <a:lnTo>
                    <a:pt x="27" y="3266"/>
                  </a:lnTo>
                  <a:lnTo>
                    <a:pt x="13" y="3223"/>
                  </a:lnTo>
                  <a:lnTo>
                    <a:pt x="3" y="3177"/>
                  </a:lnTo>
                  <a:lnTo>
                    <a:pt x="0" y="3131"/>
                  </a:lnTo>
                  <a:lnTo>
                    <a:pt x="0" y="348"/>
                  </a:lnTo>
                  <a:lnTo>
                    <a:pt x="3" y="302"/>
                  </a:lnTo>
                  <a:lnTo>
                    <a:pt x="13" y="256"/>
                  </a:lnTo>
                  <a:lnTo>
                    <a:pt x="27" y="213"/>
                  </a:lnTo>
                  <a:lnTo>
                    <a:pt x="47" y="173"/>
                  </a:lnTo>
                  <a:lnTo>
                    <a:pt x="73" y="136"/>
                  </a:lnTo>
                  <a:lnTo>
                    <a:pt x="102" y="102"/>
                  </a:lnTo>
                  <a:lnTo>
                    <a:pt x="136" y="73"/>
                  </a:lnTo>
                  <a:lnTo>
                    <a:pt x="173" y="47"/>
                  </a:lnTo>
                  <a:lnTo>
                    <a:pt x="213" y="27"/>
                  </a:lnTo>
                  <a:lnTo>
                    <a:pt x="256" y="13"/>
                  </a:lnTo>
                  <a:lnTo>
                    <a:pt x="302" y="3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11425716" y="577843"/>
              <a:ext cx="451741" cy="469505"/>
            </a:xfrm>
            <a:custGeom>
              <a:avLst/>
              <a:gdLst>
                <a:gd name="T0" fmla="*/ 2030 w 3208"/>
                <a:gd name="T1" fmla="*/ 749 h 3333"/>
                <a:gd name="T2" fmla="*/ 1921 w 3208"/>
                <a:gd name="T3" fmla="*/ 811 h 3333"/>
                <a:gd name="T4" fmla="*/ 1847 w 3208"/>
                <a:gd name="T5" fmla="*/ 913 h 3333"/>
                <a:gd name="T6" fmla="*/ 1819 w 3208"/>
                <a:gd name="T7" fmla="*/ 1044 h 3333"/>
                <a:gd name="T8" fmla="*/ 1021 w 3208"/>
                <a:gd name="T9" fmla="*/ 1370 h 3333"/>
                <a:gd name="T10" fmla="*/ 903 w 3208"/>
                <a:gd name="T11" fmla="*/ 1343 h 3333"/>
                <a:gd name="T12" fmla="*/ 778 w 3208"/>
                <a:gd name="T13" fmla="*/ 1372 h 3333"/>
                <a:gd name="T14" fmla="*/ 679 w 3208"/>
                <a:gd name="T15" fmla="*/ 1450 h 3333"/>
                <a:gd name="T16" fmla="*/ 620 w 3208"/>
                <a:gd name="T17" fmla="*/ 1563 h 3333"/>
                <a:gd name="T18" fmla="*/ 610 w 3208"/>
                <a:gd name="T19" fmla="*/ 1698 h 3333"/>
                <a:gd name="T20" fmla="*/ 654 w 3208"/>
                <a:gd name="T21" fmla="*/ 1819 h 3333"/>
                <a:gd name="T22" fmla="*/ 741 w 3208"/>
                <a:gd name="T23" fmla="*/ 1910 h 3333"/>
                <a:gd name="T24" fmla="*/ 859 w 3208"/>
                <a:gd name="T25" fmla="*/ 1955 h 3333"/>
                <a:gd name="T26" fmla="*/ 988 w 3208"/>
                <a:gd name="T27" fmla="*/ 1946 h 3333"/>
                <a:gd name="T28" fmla="*/ 1819 w 3208"/>
                <a:gd name="T29" fmla="*/ 2290 h 3333"/>
                <a:gd name="T30" fmla="*/ 1847 w 3208"/>
                <a:gd name="T31" fmla="*/ 2419 h 3333"/>
                <a:gd name="T32" fmla="*/ 1921 w 3208"/>
                <a:gd name="T33" fmla="*/ 2522 h 3333"/>
                <a:gd name="T34" fmla="*/ 2030 w 3208"/>
                <a:gd name="T35" fmla="*/ 2585 h 3333"/>
                <a:gd name="T36" fmla="*/ 2160 w 3208"/>
                <a:gd name="T37" fmla="*/ 2594 h 3333"/>
                <a:gd name="T38" fmla="*/ 2277 w 3208"/>
                <a:gd name="T39" fmla="*/ 2548 h 3333"/>
                <a:gd name="T40" fmla="*/ 2364 w 3208"/>
                <a:gd name="T41" fmla="*/ 2458 h 3333"/>
                <a:gd name="T42" fmla="*/ 2408 w 3208"/>
                <a:gd name="T43" fmla="*/ 2335 h 3333"/>
                <a:gd name="T44" fmla="*/ 2399 w 3208"/>
                <a:gd name="T45" fmla="*/ 2200 h 3333"/>
                <a:gd name="T46" fmla="*/ 2339 w 3208"/>
                <a:gd name="T47" fmla="*/ 2088 h 3333"/>
                <a:gd name="T48" fmla="*/ 2240 w 3208"/>
                <a:gd name="T49" fmla="*/ 2010 h 3333"/>
                <a:gd name="T50" fmla="*/ 2116 w 3208"/>
                <a:gd name="T51" fmla="*/ 1981 h 3333"/>
                <a:gd name="T52" fmla="*/ 2002 w 3208"/>
                <a:gd name="T53" fmla="*/ 2005 h 3333"/>
                <a:gd name="T54" fmla="*/ 1198 w 3208"/>
                <a:gd name="T55" fmla="*/ 1673 h 3333"/>
                <a:gd name="T56" fmla="*/ 1968 w 3208"/>
                <a:gd name="T57" fmla="*/ 1310 h 3333"/>
                <a:gd name="T58" fmla="*/ 2076 w 3208"/>
                <a:gd name="T59" fmla="*/ 1349 h 3333"/>
                <a:gd name="T60" fmla="*/ 2201 w 3208"/>
                <a:gd name="T61" fmla="*/ 1339 h 3333"/>
                <a:gd name="T62" fmla="*/ 2310 w 3208"/>
                <a:gd name="T63" fmla="*/ 1276 h 3333"/>
                <a:gd name="T64" fmla="*/ 2384 w 3208"/>
                <a:gd name="T65" fmla="*/ 1173 h 3333"/>
                <a:gd name="T66" fmla="*/ 2412 w 3208"/>
                <a:gd name="T67" fmla="*/ 1044 h 3333"/>
                <a:gd name="T68" fmla="*/ 2384 w 3208"/>
                <a:gd name="T69" fmla="*/ 913 h 3333"/>
                <a:gd name="T70" fmla="*/ 2310 w 3208"/>
                <a:gd name="T71" fmla="*/ 811 h 3333"/>
                <a:gd name="T72" fmla="*/ 2201 w 3208"/>
                <a:gd name="T73" fmla="*/ 749 h 3333"/>
                <a:gd name="T74" fmla="*/ 601 w 3208"/>
                <a:gd name="T75" fmla="*/ 0 h 3333"/>
                <a:gd name="T76" fmla="*/ 2727 w 3208"/>
                <a:gd name="T77" fmla="*/ 13 h 3333"/>
                <a:gd name="T78" fmla="*/ 2893 w 3208"/>
                <a:gd name="T79" fmla="*/ 75 h 3333"/>
                <a:gd name="T80" fmla="*/ 3032 w 3208"/>
                <a:gd name="T81" fmla="*/ 183 h 3333"/>
                <a:gd name="T82" fmla="*/ 3136 w 3208"/>
                <a:gd name="T83" fmla="*/ 327 h 3333"/>
                <a:gd name="T84" fmla="*/ 3196 w 3208"/>
                <a:gd name="T85" fmla="*/ 498 h 3333"/>
                <a:gd name="T86" fmla="*/ 3208 w 3208"/>
                <a:gd name="T87" fmla="*/ 2707 h 3333"/>
                <a:gd name="T88" fmla="*/ 3181 w 3208"/>
                <a:gd name="T89" fmla="*/ 2894 h 3333"/>
                <a:gd name="T90" fmla="*/ 3106 w 3208"/>
                <a:gd name="T91" fmla="*/ 3057 h 3333"/>
                <a:gd name="T92" fmla="*/ 2989 w 3208"/>
                <a:gd name="T93" fmla="*/ 3190 h 3333"/>
                <a:gd name="T94" fmla="*/ 2840 w 3208"/>
                <a:gd name="T95" fmla="*/ 3284 h 3333"/>
                <a:gd name="T96" fmla="*/ 2668 w 3208"/>
                <a:gd name="T97" fmla="*/ 3330 h 3333"/>
                <a:gd name="T98" fmla="*/ 539 w 3208"/>
                <a:gd name="T99" fmla="*/ 3330 h 3333"/>
                <a:gd name="T100" fmla="*/ 367 w 3208"/>
                <a:gd name="T101" fmla="*/ 3284 h 3333"/>
                <a:gd name="T102" fmla="*/ 219 w 3208"/>
                <a:gd name="T103" fmla="*/ 3190 h 3333"/>
                <a:gd name="T104" fmla="*/ 102 w 3208"/>
                <a:gd name="T105" fmla="*/ 3057 h 3333"/>
                <a:gd name="T106" fmla="*/ 27 w 3208"/>
                <a:gd name="T107" fmla="*/ 2894 h 3333"/>
                <a:gd name="T108" fmla="*/ 0 w 3208"/>
                <a:gd name="T109" fmla="*/ 2707 h 3333"/>
                <a:gd name="T110" fmla="*/ 12 w 3208"/>
                <a:gd name="T111" fmla="*/ 498 h 3333"/>
                <a:gd name="T112" fmla="*/ 72 w 3208"/>
                <a:gd name="T113" fmla="*/ 327 h 3333"/>
                <a:gd name="T114" fmla="*/ 175 w 3208"/>
                <a:gd name="T115" fmla="*/ 183 h 3333"/>
                <a:gd name="T116" fmla="*/ 315 w 3208"/>
                <a:gd name="T117" fmla="*/ 75 h 3333"/>
                <a:gd name="T118" fmla="*/ 480 w 3208"/>
                <a:gd name="T119" fmla="*/ 13 h 3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08" h="3333">
                  <a:moveTo>
                    <a:pt x="2115" y="736"/>
                  </a:moveTo>
                  <a:lnTo>
                    <a:pt x="2071" y="739"/>
                  </a:lnTo>
                  <a:lnTo>
                    <a:pt x="2030" y="749"/>
                  </a:lnTo>
                  <a:lnTo>
                    <a:pt x="1991" y="764"/>
                  </a:lnTo>
                  <a:lnTo>
                    <a:pt x="1954" y="785"/>
                  </a:lnTo>
                  <a:lnTo>
                    <a:pt x="1921" y="811"/>
                  </a:lnTo>
                  <a:lnTo>
                    <a:pt x="1892" y="842"/>
                  </a:lnTo>
                  <a:lnTo>
                    <a:pt x="1867" y="876"/>
                  </a:lnTo>
                  <a:lnTo>
                    <a:pt x="1847" y="913"/>
                  </a:lnTo>
                  <a:lnTo>
                    <a:pt x="1831" y="954"/>
                  </a:lnTo>
                  <a:lnTo>
                    <a:pt x="1823" y="998"/>
                  </a:lnTo>
                  <a:lnTo>
                    <a:pt x="1819" y="1044"/>
                  </a:lnTo>
                  <a:lnTo>
                    <a:pt x="1088" y="1410"/>
                  </a:lnTo>
                  <a:lnTo>
                    <a:pt x="1056" y="1387"/>
                  </a:lnTo>
                  <a:lnTo>
                    <a:pt x="1021" y="1370"/>
                  </a:lnTo>
                  <a:lnTo>
                    <a:pt x="984" y="1355"/>
                  </a:lnTo>
                  <a:lnTo>
                    <a:pt x="944" y="1346"/>
                  </a:lnTo>
                  <a:lnTo>
                    <a:pt x="903" y="1343"/>
                  </a:lnTo>
                  <a:lnTo>
                    <a:pt x="859" y="1346"/>
                  </a:lnTo>
                  <a:lnTo>
                    <a:pt x="817" y="1356"/>
                  </a:lnTo>
                  <a:lnTo>
                    <a:pt x="778" y="1372"/>
                  </a:lnTo>
                  <a:lnTo>
                    <a:pt x="741" y="1393"/>
                  </a:lnTo>
                  <a:lnTo>
                    <a:pt x="708" y="1419"/>
                  </a:lnTo>
                  <a:lnTo>
                    <a:pt x="679" y="1450"/>
                  </a:lnTo>
                  <a:lnTo>
                    <a:pt x="654" y="1484"/>
                  </a:lnTo>
                  <a:lnTo>
                    <a:pt x="635" y="1522"/>
                  </a:lnTo>
                  <a:lnTo>
                    <a:pt x="620" y="1563"/>
                  </a:lnTo>
                  <a:lnTo>
                    <a:pt x="610" y="1606"/>
                  </a:lnTo>
                  <a:lnTo>
                    <a:pt x="607" y="1652"/>
                  </a:lnTo>
                  <a:lnTo>
                    <a:pt x="610" y="1698"/>
                  </a:lnTo>
                  <a:lnTo>
                    <a:pt x="620" y="1741"/>
                  </a:lnTo>
                  <a:lnTo>
                    <a:pt x="635" y="1782"/>
                  </a:lnTo>
                  <a:lnTo>
                    <a:pt x="654" y="1819"/>
                  </a:lnTo>
                  <a:lnTo>
                    <a:pt x="679" y="1853"/>
                  </a:lnTo>
                  <a:lnTo>
                    <a:pt x="708" y="1883"/>
                  </a:lnTo>
                  <a:lnTo>
                    <a:pt x="741" y="1910"/>
                  </a:lnTo>
                  <a:lnTo>
                    <a:pt x="778" y="1931"/>
                  </a:lnTo>
                  <a:lnTo>
                    <a:pt x="817" y="1946"/>
                  </a:lnTo>
                  <a:lnTo>
                    <a:pt x="859" y="1955"/>
                  </a:lnTo>
                  <a:lnTo>
                    <a:pt x="903" y="1958"/>
                  </a:lnTo>
                  <a:lnTo>
                    <a:pt x="946" y="1955"/>
                  </a:lnTo>
                  <a:lnTo>
                    <a:pt x="988" y="1946"/>
                  </a:lnTo>
                  <a:lnTo>
                    <a:pt x="1027" y="1931"/>
                  </a:lnTo>
                  <a:lnTo>
                    <a:pt x="1063" y="1910"/>
                  </a:lnTo>
                  <a:lnTo>
                    <a:pt x="1819" y="2290"/>
                  </a:lnTo>
                  <a:lnTo>
                    <a:pt x="1823" y="2335"/>
                  </a:lnTo>
                  <a:lnTo>
                    <a:pt x="1832" y="2378"/>
                  </a:lnTo>
                  <a:lnTo>
                    <a:pt x="1847" y="2419"/>
                  </a:lnTo>
                  <a:lnTo>
                    <a:pt x="1867" y="2458"/>
                  </a:lnTo>
                  <a:lnTo>
                    <a:pt x="1892" y="2492"/>
                  </a:lnTo>
                  <a:lnTo>
                    <a:pt x="1921" y="2522"/>
                  </a:lnTo>
                  <a:lnTo>
                    <a:pt x="1954" y="2548"/>
                  </a:lnTo>
                  <a:lnTo>
                    <a:pt x="1991" y="2569"/>
                  </a:lnTo>
                  <a:lnTo>
                    <a:pt x="2030" y="2585"/>
                  </a:lnTo>
                  <a:lnTo>
                    <a:pt x="2071" y="2594"/>
                  </a:lnTo>
                  <a:lnTo>
                    <a:pt x="2116" y="2598"/>
                  </a:lnTo>
                  <a:lnTo>
                    <a:pt x="2160" y="2594"/>
                  </a:lnTo>
                  <a:lnTo>
                    <a:pt x="2201" y="2585"/>
                  </a:lnTo>
                  <a:lnTo>
                    <a:pt x="2240" y="2569"/>
                  </a:lnTo>
                  <a:lnTo>
                    <a:pt x="2277" y="2548"/>
                  </a:lnTo>
                  <a:lnTo>
                    <a:pt x="2310" y="2522"/>
                  </a:lnTo>
                  <a:lnTo>
                    <a:pt x="2339" y="2492"/>
                  </a:lnTo>
                  <a:lnTo>
                    <a:pt x="2364" y="2458"/>
                  </a:lnTo>
                  <a:lnTo>
                    <a:pt x="2384" y="2419"/>
                  </a:lnTo>
                  <a:lnTo>
                    <a:pt x="2399" y="2378"/>
                  </a:lnTo>
                  <a:lnTo>
                    <a:pt x="2408" y="2335"/>
                  </a:lnTo>
                  <a:lnTo>
                    <a:pt x="2412" y="2290"/>
                  </a:lnTo>
                  <a:lnTo>
                    <a:pt x="2408" y="2244"/>
                  </a:lnTo>
                  <a:lnTo>
                    <a:pt x="2399" y="2200"/>
                  </a:lnTo>
                  <a:lnTo>
                    <a:pt x="2384" y="2159"/>
                  </a:lnTo>
                  <a:lnTo>
                    <a:pt x="2364" y="2122"/>
                  </a:lnTo>
                  <a:lnTo>
                    <a:pt x="2339" y="2088"/>
                  </a:lnTo>
                  <a:lnTo>
                    <a:pt x="2310" y="2057"/>
                  </a:lnTo>
                  <a:lnTo>
                    <a:pt x="2277" y="2031"/>
                  </a:lnTo>
                  <a:lnTo>
                    <a:pt x="2240" y="2010"/>
                  </a:lnTo>
                  <a:lnTo>
                    <a:pt x="2201" y="1995"/>
                  </a:lnTo>
                  <a:lnTo>
                    <a:pt x="2160" y="1985"/>
                  </a:lnTo>
                  <a:lnTo>
                    <a:pt x="2116" y="1981"/>
                  </a:lnTo>
                  <a:lnTo>
                    <a:pt x="2076" y="1984"/>
                  </a:lnTo>
                  <a:lnTo>
                    <a:pt x="2037" y="1991"/>
                  </a:lnTo>
                  <a:lnTo>
                    <a:pt x="2002" y="2005"/>
                  </a:lnTo>
                  <a:lnTo>
                    <a:pt x="1968" y="2022"/>
                  </a:lnTo>
                  <a:lnTo>
                    <a:pt x="1937" y="2043"/>
                  </a:lnTo>
                  <a:lnTo>
                    <a:pt x="1198" y="1673"/>
                  </a:lnTo>
                  <a:lnTo>
                    <a:pt x="1199" y="1659"/>
                  </a:lnTo>
                  <a:lnTo>
                    <a:pt x="1936" y="1289"/>
                  </a:lnTo>
                  <a:lnTo>
                    <a:pt x="1968" y="1310"/>
                  </a:lnTo>
                  <a:lnTo>
                    <a:pt x="2001" y="1328"/>
                  </a:lnTo>
                  <a:lnTo>
                    <a:pt x="2037" y="1341"/>
                  </a:lnTo>
                  <a:lnTo>
                    <a:pt x="2076" y="1349"/>
                  </a:lnTo>
                  <a:lnTo>
                    <a:pt x="2115" y="1352"/>
                  </a:lnTo>
                  <a:lnTo>
                    <a:pt x="2159" y="1349"/>
                  </a:lnTo>
                  <a:lnTo>
                    <a:pt x="2201" y="1339"/>
                  </a:lnTo>
                  <a:lnTo>
                    <a:pt x="2240" y="1323"/>
                  </a:lnTo>
                  <a:lnTo>
                    <a:pt x="2277" y="1302"/>
                  </a:lnTo>
                  <a:lnTo>
                    <a:pt x="2310" y="1276"/>
                  </a:lnTo>
                  <a:lnTo>
                    <a:pt x="2338" y="1246"/>
                  </a:lnTo>
                  <a:lnTo>
                    <a:pt x="2364" y="1212"/>
                  </a:lnTo>
                  <a:lnTo>
                    <a:pt x="2384" y="1173"/>
                  </a:lnTo>
                  <a:lnTo>
                    <a:pt x="2399" y="1132"/>
                  </a:lnTo>
                  <a:lnTo>
                    <a:pt x="2408" y="1089"/>
                  </a:lnTo>
                  <a:lnTo>
                    <a:pt x="2412" y="1044"/>
                  </a:lnTo>
                  <a:lnTo>
                    <a:pt x="2408" y="998"/>
                  </a:lnTo>
                  <a:lnTo>
                    <a:pt x="2399" y="954"/>
                  </a:lnTo>
                  <a:lnTo>
                    <a:pt x="2384" y="913"/>
                  </a:lnTo>
                  <a:lnTo>
                    <a:pt x="2364" y="876"/>
                  </a:lnTo>
                  <a:lnTo>
                    <a:pt x="2338" y="842"/>
                  </a:lnTo>
                  <a:lnTo>
                    <a:pt x="2310" y="811"/>
                  </a:lnTo>
                  <a:lnTo>
                    <a:pt x="2277" y="785"/>
                  </a:lnTo>
                  <a:lnTo>
                    <a:pt x="2240" y="764"/>
                  </a:lnTo>
                  <a:lnTo>
                    <a:pt x="2201" y="749"/>
                  </a:lnTo>
                  <a:lnTo>
                    <a:pt x="2159" y="739"/>
                  </a:lnTo>
                  <a:lnTo>
                    <a:pt x="2115" y="736"/>
                  </a:lnTo>
                  <a:close/>
                  <a:moveTo>
                    <a:pt x="601" y="0"/>
                  </a:moveTo>
                  <a:lnTo>
                    <a:pt x="2606" y="0"/>
                  </a:lnTo>
                  <a:lnTo>
                    <a:pt x="2668" y="3"/>
                  </a:lnTo>
                  <a:lnTo>
                    <a:pt x="2727" y="13"/>
                  </a:lnTo>
                  <a:lnTo>
                    <a:pt x="2785" y="29"/>
                  </a:lnTo>
                  <a:lnTo>
                    <a:pt x="2840" y="50"/>
                  </a:lnTo>
                  <a:lnTo>
                    <a:pt x="2893" y="75"/>
                  </a:lnTo>
                  <a:lnTo>
                    <a:pt x="2943" y="107"/>
                  </a:lnTo>
                  <a:lnTo>
                    <a:pt x="2989" y="142"/>
                  </a:lnTo>
                  <a:lnTo>
                    <a:pt x="3032" y="183"/>
                  </a:lnTo>
                  <a:lnTo>
                    <a:pt x="3071" y="227"/>
                  </a:lnTo>
                  <a:lnTo>
                    <a:pt x="3106" y="275"/>
                  </a:lnTo>
                  <a:lnTo>
                    <a:pt x="3136" y="327"/>
                  </a:lnTo>
                  <a:lnTo>
                    <a:pt x="3161" y="381"/>
                  </a:lnTo>
                  <a:lnTo>
                    <a:pt x="3181" y="438"/>
                  </a:lnTo>
                  <a:lnTo>
                    <a:pt x="3196" y="498"/>
                  </a:lnTo>
                  <a:lnTo>
                    <a:pt x="3205" y="561"/>
                  </a:lnTo>
                  <a:lnTo>
                    <a:pt x="3208" y="624"/>
                  </a:lnTo>
                  <a:lnTo>
                    <a:pt x="3208" y="2707"/>
                  </a:lnTo>
                  <a:lnTo>
                    <a:pt x="3205" y="2771"/>
                  </a:lnTo>
                  <a:lnTo>
                    <a:pt x="3196" y="2833"/>
                  </a:lnTo>
                  <a:lnTo>
                    <a:pt x="3181" y="2894"/>
                  </a:lnTo>
                  <a:lnTo>
                    <a:pt x="3161" y="2951"/>
                  </a:lnTo>
                  <a:lnTo>
                    <a:pt x="3136" y="3005"/>
                  </a:lnTo>
                  <a:lnTo>
                    <a:pt x="3106" y="3057"/>
                  </a:lnTo>
                  <a:lnTo>
                    <a:pt x="3071" y="3106"/>
                  </a:lnTo>
                  <a:lnTo>
                    <a:pt x="3032" y="3150"/>
                  </a:lnTo>
                  <a:lnTo>
                    <a:pt x="2989" y="3190"/>
                  </a:lnTo>
                  <a:lnTo>
                    <a:pt x="2943" y="3226"/>
                  </a:lnTo>
                  <a:lnTo>
                    <a:pt x="2893" y="3257"/>
                  </a:lnTo>
                  <a:lnTo>
                    <a:pt x="2840" y="3284"/>
                  </a:lnTo>
                  <a:lnTo>
                    <a:pt x="2785" y="3305"/>
                  </a:lnTo>
                  <a:lnTo>
                    <a:pt x="2727" y="3320"/>
                  </a:lnTo>
                  <a:lnTo>
                    <a:pt x="2668" y="3330"/>
                  </a:lnTo>
                  <a:lnTo>
                    <a:pt x="2606" y="3333"/>
                  </a:lnTo>
                  <a:lnTo>
                    <a:pt x="601" y="3333"/>
                  </a:lnTo>
                  <a:lnTo>
                    <a:pt x="539" y="3330"/>
                  </a:lnTo>
                  <a:lnTo>
                    <a:pt x="480" y="3320"/>
                  </a:lnTo>
                  <a:lnTo>
                    <a:pt x="422" y="3305"/>
                  </a:lnTo>
                  <a:lnTo>
                    <a:pt x="367" y="3284"/>
                  </a:lnTo>
                  <a:lnTo>
                    <a:pt x="315" y="3257"/>
                  </a:lnTo>
                  <a:lnTo>
                    <a:pt x="265" y="3226"/>
                  </a:lnTo>
                  <a:lnTo>
                    <a:pt x="219" y="3190"/>
                  </a:lnTo>
                  <a:lnTo>
                    <a:pt x="175" y="3150"/>
                  </a:lnTo>
                  <a:lnTo>
                    <a:pt x="137" y="3106"/>
                  </a:lnTo>
                  <a:lnTo>
                    <a:pt x="102" y="3057"/>
                  </a:lnTo>
                  <a:lnTo>
                    <a:pt x="72" y="3005"/>
                  </a:lnTo>
                  <a:lnTo>
                    <a:pt x="47" y="2951"/>
                  </a:lnTo>
                  <a:lnTo>
                    <a:pt x="27" y="2894"/>
                  </a:lnTo>
                  <a:lnTo>
                    <a:pt x="12" y="2833"/>
                  </a:lnTo>
                  <a:lnTo>
                    <a:pt x="3" y="2771"/>
                  </a:lnTo>
                  <a:lnTo>
                    <a:pt x="0" y="2707"/>
                  </a:lnTo>
                  <a:lnTo>
                    <a:pt x="0" y="624"/>
                  </a:lnTo>
                  <a:lnTo>
                    <a:pt x="3" y="561"/>
                  </a:lnTo>
                  <a:lnTo>
                    <a:pt x="12" y="498"/>
                  </a:lnTo>
                  <a:lnTo>
                    <a:pt x="27" y="438"/>
                  </a:lnTo>
                  <a:lnTo>
                    <a:pt x="47" y="381"/>
                  </a:lnTo>
                  <a:lnTo>
                    <a:pt x="72" y="327"/>
                  </a:lnTo>
                  <a:lnTo>
                    <a:pt x="102" y="275"/>
                  </a:lnTo>
                  <a:lnTo>
                    <a:pt x="137" y="227"/>
                  </a:lnTo>
                  <a:lnTo>
                    <a:pt x="175" y="183"/>
                  </a:lnTo>
                  <a:lnTo>
                    <a:pt x="219" y="142"/>
                  </a:lnTo>
                  <a:lnTo>
                    <a:pt x="265" y="107"/>
                  </a:lnTo>
                  <a:lnTo>
                    <a:pt x="315" y="75"/>
                  </a:lnTo>
                  <a:lnTo>
                    <a:pt x="367" y="50"/>
                  </a:lnTo>
                  <a:lnTo>
                    <a:pt x="422" y="29"/>
                  </a:lnTo>
                  <a:lnTo>
                    <a:pt x="480" y="13"/>
                  </a:lnTo>
                  <a:lnTo>
                    <a:pt x="539" y="3"/>
                  </a:lnTo>
                  <a:lnTo>
                    <a:pt x="6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29"/>
            <p:cNvSpPr>
              <a:spLocks noEditPoints="1"/>
            </p:cNvSpPr>
            <p:nvPr/>
          </p:nvSpPr>
          <p:spPr bwMode="auto">
            <a:xfrm>
              <a:off x="11425716" y="2590106"/>
              <a:ext cx="451741" cy="450616"/>
            </a:xfrm>
            <a:custGeom>
              <a:avLst/>
              <a:gdLst>
                <a:gd name="T0" fmla="*/ 2447 w 4015"/>
                <a:gd name="T1" fmla="*/ 430 h 4006"/>
                <a:gd name="T2" fmla="*/ 2369 w 4015"/>
                <a:gd name="T3" fmla="*/ 491 h 4006"/>
                <a:gd name="T4" fmla="*/ 2343 w 4015"/>
                <a:gd name="T5" fmla="*/ 584 h 4006"/>
                <a:gd name="T6" fmla="*/ 2102 w 4015"/>
                <a:gd name="T7" fmla="*/ 1009 h 4006"/>
                <a:gd name="T8" fmla="*/ 1777 w 4015"/>
                <a:gd name="T9" fmla="*/ 1051 h 4006"/>
                <a:gd name="T10" fmla="*/ 1503 w 4015"/>
                <a:gd name="T11" fmla="*/ 1124 h 4006"/>
                <a:gd name="T12" fmla="*/ 1287 w 4015"/>
                <a:gd name="T13" fmla="*/ 1219 h 4006"/>
                <a:gd name="T14" fmla="*/ 1107 w 4015"/>
                <a:gd name="T15" fmla="*/ 1343 h 4006"/>
                <a:gd name="T16" fmla="*/ 942 w 4015"/>
                <a:gd name="T17" fmla="*/ 1515 h 4006"/>
                <a:gd name="T18" fmla="*/ 820 w 4015"/>
                <a:gd name="T19" fmla="*/ 1704 h 4006"/>
                <a:gd name="T20" fmla="*/ 739 w 4015"/>
                <a:gd name="T21" fmla="*/ 1924 h 4006"/>
                <a:gd name="T22" fmla="*/ 690 w 4015"/>
                <a:gd name="T23" fmla="*/ 2147 h 4006"/>
                <a:gd name="T24" fmla="*/ 670 w 4015"/>
                <a:gd name="T25" fmla="*/ 2402 h 4006"/>
                <a:gd name="T26" fmla="*/ 684 w 4015"/>
                <a:gd name="T27" fmla="*/ 2679 h 4006"/>
                <a:gd name="T28" fmla="*/ 760 w 4015"/>
                <a:gd name="T29" fmla="*/ 2954 h 4006"/>
                <a:gd name="T30" fmla="*/ 900 w 4015"/>
                <a:gd name="T31" fmla="*/ 3248 h 4006"/>
                <a:gd name="T32" fmla="*/ 1106 w 4015"/>
                <a:gd name="T33" fmla="*/ 3557 h 4006"/>
                <a:gd name="T34" fmla="*/ 1153 w 4015"/>
                <a:gd name="T35" fmla="*/ 3586 h 4006"/>
                <a:gd name="T36" fmla="*/ 1205 w 4015"/>
                <a:gd name="T37" fmla="*/ 3580 h 4006"/>
                <a:gd name="T38" fmla="*/ 1251 w 4015"/>
                <a:gd name="T39" fmla="*/ 3538 h 4006"/>
                <a:gd name="T40" fmla="*/ 1241 w 4015"/>
                <a:gd name="T41" fmla="*/ 3374 h 4006"/>
                <a:gd name="T42" fmla="*/ 1221 w 4015"/>
                <a:gd name="T43" fmla="*/ 3045 h 4006"/>
                <a:gd name="T44" fmla="*/ 1233 w 4015"/>
                <a:gd name="T45" fmla="*/ 2766 h 4006"/>
                <a:gd name="T46" fmla="*/ 1275 w 4015"/>
                <a:gd name="T47" fmla="*/ 2535 h 4006"/>
                <a:gd name="T48" fmla="*/ 1350 w 4015"/>
                <a:gd name="T49" fmla="*/ 2355 h 4006"/>
                <a:gd name="T50" fmla="*/ 1460 w 4015"/>
                <a:gd name="T51" fmla="*/ 2217 h 4006"/>
                <a:gd name="T52" fmla="*/ 1621 w 4015"/>
                <a:gd name="T53" fmla="*/ 2112 h 4006"/>
                <a:gd name="T54" fmla="*/ 1822 w 4015"/>
                <a:gd name="T55" fmla="*/ 2048 h 4006"/>
                <a:gd name="T56" fmla="*/ 2055 w 4015"/>
                <a:gd name="T57" fmla="*/ 2013 h 4006"/>
                <a:gd name="T58" fmla="*/ 2343 w 4015"/>
                <a:gd name="T59" fmla="*/ 2002 h 4006"/>
                <a:gd name="T60" fmla="*/ 2354 w 4015"/>
                <a:gd name="T61" fmla="*/ 2486 h 4006"/>
                <a:gd name="T62" fmla="*/ 2415 w 4015"/>
                <a:gd name="T63" fmla="*/ 2557 h 4006"/>
                <a:gd name="T64" fmla="*/ 2509 w 4015"/>
                <a:gd name="T65" fmla="*/ 2587 h 4006"/>
                <a:gd name="T66" fmla="*/ 2601 w 4015"/>
                <a:gd name="T67" fmla="*/ 2559 h 4006"/>
                <a:gd name="T68" fmla="*/ 3569 w 4015"/>
                <a:gd name="T69" fmla="*/ 1593 h 4006"/>
                <a:gd name="T70" fmla="*/ 3597 w 4015"/>
                <a:gd name="T71" fmla="*/ 1501 h 4006"/>
                <a:gd name="T72" fmla="*/ 3569 w 4015"/>
                <a:gd name="T73" fmla="*/ 1410 h 4006"/>
                <a:gd name="T74" fmla="*/ 2601 w 4015"/>
                <a:gd name="T75" fmla="*/ 443 h 4006"/>
                <a:gd name="T76" fmla="*/ 2513 w 4015"/>
                <a:gd name="T77" fmla="*/ 414 h 4006"/>
                <a:gd name="T78" fmla="*/ 3338 w 4015"/>
                <a:gd name="T79" fmla="*/ 2 h 4006"/>
                <a:gd name="T80" fmla="*/ 3551 w 4015"/>
                <a:gd name="T81" fmla="*/ 54 h 4006"/>
                <a:gd name="T82" fmla="*/ 3737 w 4015"/>
                <a:gd name="T83" fmla="*/ 168 h 4006"/>
                <a:gd name="T84" fmla="*/ 3891 w 4015"/>
                <a:gd name="T85" fmla="*/ 335 h 4006"/>
                <a:gd name="T86" fmla="*/ 3984 w 4015"/>
                <a:gd name="T87" fmla="*/ 530 h 4006"/>
                <a:gd name="T88" fmla="*/ 4015 w 4015"/>
                <a:gd name="T89" fmla="*/ 751 h 4006"/>
                <a:gd name="T90" fmla="*/ 4001 w 4015"/>
                <a:gd name="T91" fmla="*/ 3403 h 4006"/>
                <a:gd name="T92" fmla="*/ 3930 w 4015"/>
                <a:gd name="T93" fmla="*/ 3607 h 4006"/>
                <a:gd name="T94" fmla="*/ 3794 w 4015"/>
                <a:gd name="T95" fmla="*/ 3784 h 4006"/>
                <a:gd name="T96" fmla="*/ 3616 w 4015"/>
                <a:gd name="T97" fmla="*/ 3919 h 4006"/>
                <a:gd name="T98" fmla="*/ 3413 w 4015"/>
                <a:gd name="T99" fmla="*/ 3991 h 4006"/>
                <a:gd name="T100" fmla="*/ 752 w 4015"/>
                <a:gd name="T101" fmla="*/ 4006 h 4006"/>
                <a:gd name="T102" fmla="*/ 533 w 4015"/>
                <a:gd name="T103" fmla="*/ 3975 h 4006"/>
                <a:gd name="T104" fmla="*/ 337 w 4015"/>
                <a:gd name="T105" fmla="*/ 3881 h 4006"/>
                <a:gd name="T106" fmla="*/ 170 w 4015"/>
                <a:gd name="T107" fmla="*/ 3729 h 4006"/>
                <a:gd name="T108" fmla="*/ 56 w 4015"/>
                <a:gd name="T109" fmla="*/ 3542 h 4006"/>
                <a:gd name="T110" fmla="*/ 3 w 4015"/>
                <a:gd name="T111" fmla="*/ 3330 h 4006"/>
                <a:gd name="T112" fmla="*/ 0 w 4015"/>
                <a:gd name="T113" fmla="*/ 751 h 4006"/>
                <a:gd name="T114" fmla="*/ 31 w 4015"/>
                <a:gd name="T115" fmla="*/ 530 h 4006"/>
                <a:gd name="T116" fmla="*/ 124 w 4015"/>
                <a:gd name="T117" fmla="*/ 335 h 4006"/>
                <a:gd name="T118" fmla="*/ 277 w 4015"/>
                <a:gd name="T119" fmla="*/ 168 h 4006"/>
                <a:gd name="T120" fmla="*/ 465 w 4015"/>
                <a:gd name="T121" fmla="*/ 54 h 4006"/>
                <a:gd name="T122" fmla="*/ 677 w 4015"/>
                <a:gd name="T123" fmla="*/ 2 h 4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15" h="4006">
                  <a:moveTo>
                    <a:pt x="2513" y="414"/>
                  </a:moveTo>
                  <a:lnTo>
                    <a:pt x="2480" y="418"/>
                  </a:lnTo>
                  <a:lnTo>
                    <a:pt x="2447" y="430"/>
                  </a:lnTo>
                  <a:lnTo>
                    <a:pt x="2415" y="446"/>
                  </a:lnTo>
                  <a:lnTo>
                    <a:pt x="2389" y="466"/>
                  </a:lnTo>
                  <a:lnTo>
                    <a:pt x="2369" y="491"/>
                  </a:lnTo>
                  <a:lnTo>
                    <a:pt x="2354" y="518"/>
                  </a:lnTo>
                  <a:lnTo>
                    <a:pt x="2345" y="549"/>
                  </a:lnTo>
                  <a:lnTo>
                    <a:pt x="2343" y="584"/>
                  </a:lnTo>
                  <a:lnTo>
                    <a:pt x="2343" y="1000"/>
                  </a:lnTo>
                  <a:lnTo>
                    <a:pt x="2220" y="1003"/>
                  </a:lnTo>
                  <a:lnTo>
                    <a:pt x="2102" y="1009"/>
                  </a:lnTo>
                  <a:lnTo>
                    <a:pt x="1989" y="1019"/>
                  </a:lnTo>
                  <a:lnTo>
                    <a:pt x="1882" y="1034"/>
                  </a:lnTo>
                  <a:lnTo>
                    <a:pt x="1777" y="1051"/>
                  </a:lnTo>
                  <a:lnTo>
                    <a:pt x="1680" y="1073"/>
                  </a:lnTo>
                  <a:lnTo>
                    <a:pt x="1588" y="1097"/>
                  </a:lnTo>
                  <a:lnTo>
                    <a:pt x="1503" y="1124"/>
                  </a:lnTo>
                  <a:lnTo>
                    <a:pt x="1424" y="1153"/>
                  </a:lnTo>
                  <a:lnTo>
                    <a:pt x="1352" y="1185"/>
                  </a:lnTo>
                  <a:lnTo>
                    <a:pt x="1287" y="1219"/>
                  </a:lnTo>
                  <a:lnTo>
                    <a:pt x="1223" y="1258"/>
                  </a:lnTo>
                  <a:lnTo>
                    <a:pt x="1164" y="1298"/>
                  </a:lnTo>
                  <a:lnTo>
                    <a:pt x="1107" y="1343"/>
                  </a:lnTo>
                  <a:lnTo>
                    <a:pt x="1055" y="1391"/>
                  </a:lnTo>
                  <a:lnTo>
                    <a:pt x="995" y="1453"/>
                  </a:lnTo>
                  <a:lnTo>
                    <a:pt x="942" y="1515"/>
                  </a:lnTo>
                  <a:lnTo>
                    <a:pt x="895" y="1577"/>
                  </a:lnTo>
                  <a:lnTo>
                    <a:pt x="855" y="1640"/>
                  </a:lnTo>
                  <a:lnTo>
                    <a:pt x="820" y="1704"/>
                  </a:lnTo>
                  <a:lnTo>
                    <a:pt x="789" y="1773"/>
                  </a:lnTo>
                  <a:lnTo>
                    <a:pt x="762" y="1846"/>
                  </a:lnTo>
                  <a:lnTo>
                    <a:pt x="739" y="1924"/>
                  </a:lnTo>
                  <a:lnTo>
                    <a:pt x="719" y="2002"/>
                  </a:lnTo>
                  <a:lnTo>
                    <a:pt x="703" y="2076"/>
                  </a:lnTo>
                  <a:lnTo>
                    <a:pt x="690" y="2147"/>
                  </a:lnTo>
                  <a:lnTo>
                    <a:pt x="683" y="2215"/>
                  </a:lnTo>
                  <a:lnTo>
                    <a:pt x="675" y="2305"/>
                  </a:lnTo>
                  <a:lnTo>
                    <a:pt x="670" y="2402"/>
                  </a:lnTo>
                  <a:lnTo>
                    <a:pt x="669" y="2503"/>
                  </a:lnTo>
                  <a:lnTo>
                    <a:pt x="673" y="2590"/>
                  </a:lnTo>
                  <a:lnTo>
                    <a:pt x="684" y="2679"/>
                  </a:lnTo>
                  <a:lnTo>
                    <a:pt x="701" y="2769"/>
                  </a:lnTo>
                  <a:lnTo>
                    <a:pt x="727" y="2860"/>
                  </a:lnTo>
                  <a:lnTo>
                    <a:pt x="760" y="2954"/>
                  </a:lnTo>
                  <a:lnTo>
                    <a:pt x="799" y="3051"/>
                  </a:lnTo>
                  <a:lnTo>
                    <a:pt x="846" y="3149"/>
                  </a:lnTo>
                  <a:lnTo>
                    <a:pt x="900" y="3248"/>
                  </a:lnTo>
                  <a:lnTo>
                    <a:pt x="962" y="3349"/>
                  </a:lnTo>
                  <a:lnTo>
                    <a:pt x="1030" y="3452"/>
                  </a:lnTo>
                  <a:lnTo>
                    <a:pt x="1106" y="3557"/>
                  </a:lnTo>
                  <a:lnTo>
                    <a:pt x="1119" y="3570"/>
                  </a:lnTo>
                  <a:lnTo>
                    <a:pt x="1135" y="3580"/>
                  </a:lnTo>
                  <a:lnTo>
                    <a:pt x="1153" y="3586"/>
                  </a:lnTo>
                  <a:lnTo>
                    <a:pt x="1171" y="3588"/>
                  </a:lnTo>
                  <a:lnTo>
                    <a:pt x="1189" y="3586"/>
                  </a:lnTo>
                  <a:lnTo>
                    <a:pt x="1205" y="3580"/>
                  </a:lnTo>
                  <a:lnTo>
                    <a:pt x="1226" y="3569"/>
                  </a:lnTo>
                  <a:lnTo>
                    <a:pt x="1241" y="3555"/>
                  </a:lnTo>
                  <a:lnTo>
                    <a:pt x="1251" y="3538"/>
                  </a:lnTo>
                  <a:lnTo>
                    <a:pt x="1256" y="3517"/>
                  </a:lnTo>
                  <a:lnTo>
                    <a:pt x="1254" y="3494"/>
                  </a:lnTo>
                  <a:lnTo>
                    <a:pt x="1241" y="3374"/>
                  </a:lnTo>
                  <a:lnTo>
                    <a:pt x="1231" y="3259"/>
                  </a:lnTo>
                  <a:lnTo>
                    <a:pt x="1225" y="3150"/>
                  </a:lnTo>
                  <a:lnTo>
                    <a:pt x="1221" y="3045"/>
                  </a:lnTo>
                  <a:lnTo>
                    <a:pt x="1222" y="2947"/>
                  </a:lnTo>
                  <a:lnTo>
                    <a:pt x="1226" y="2853"/>
                  </a:lnTo>
                  <a:lnTo>
                    <a:pt x="1233" y="2766"/>
                  </a:lnTo>
                  <a:lnTo>
                    <a:pt x="1243" y="2684"/>
                  </a:lnTo>
                  <a:lnTo>
                    <a:pt x="1258" y="2607"/>
                  </a:lnTo>
                  <a:lnTo>
                    <a:pt x="1275" y="2535"/>
                  </a:lnTo>
                  <a:lnTo>
                    <a:pt x="1296" y="2470"/>
                  </a:lnTo>
                  <a:lnTo>
                    <a:pt x="1321" y="2409"/>
                  </a:lnTo>
                  <a:lnTo>
                    <a:pt x="1350" y="2355"/>
                  </a:lnTo>
                  <a:lnTo>
                    <a:pt x="1382" y="2305"/>
                  </a:lnTo>
                  <a:lnTo>
                    <a:pt x="1417" y="2261"/>
                  </a:lnTo>
                  <a:lnTo>
                    <a:pt x="1460" y="2217"/>
                  </a:lnTo>
                  <a:lnTo>
                    <a:pt x="1508" y="2178"/>
                  </a:lnTo>
                  <a:lnTo>
                    <a:pt x="1562" y="2143"/>
                  </a:lnTo>
                  <a:lnTo>
                    <a:pt x="1621" y="2112"/>
                  </a:lnTo>
                  <a:lnTo>
                    <a:pt x="1686" y="2086"/>
                  </a:lnTo>
                  <a:lnTo>
                    <a:pt x="1756" y="2064"/>
                  </a:lnTo>
                  <a:lnTo>
                    <a:pt x="1822" y="2048"/>
                  </a:lnTo>
                  <a:lnTo>
                    <a:pt x="1894" y="2033"/>
                  </a:lnTo>
                  <a:lnTo>
                    <a:pt x="1972" y="2022"/>
                  </a:lnTo>
                  <a:lnTo>
                    <a:pt x="2055" y="2013"/>
                  </a:lnTo>
                  <a:lnTo>
                    <a:pt x="2144" y="2007"/>
                  </a:lnTo>
                  <a:lnTo>
                    <a:pt x="2241" y="2003"/>
                  </a:lnTo>
                  <a:lnTo>
                    <a:pt x="2343" y="2002"/>
                  </a:lnTo>
                  <a:lnTo>
                    <a:pt x="2343" y="2420"/>
                  </a:lnTo>
                  <a:lnTo>
                    <a:pt x="2345" y="2455"/>
                  </a:lnTo>
                  <a:lnTo>
                    <a:pt x="2354" y="2486"/>
                  </a:lnTo>
                  <a:lnTo>
                    <a:pt x="2369" y="2513"/>
                  </a:lnTo>
                  <a:lnTo>
                    <a:pt x="2389" y="2536"/>
                  </a:lnTo>
                  <a:lnTo>
                    <a:pt x="2415" y="2557"/>
                  </a:lnTo>
                  <a:lnTo>
                    <a:pt x="2447" y="2574"/>
                  </a:lnTo>
                  <a:lnTo>
                    <a:pt x="2478" y="2583"/>
                  </a:lnTo>
                  <a:lnTo>
                    <a:pt x="2509" y="2587"/>
                  </a:lnTo>
                  <a:lnTo>
                    <a:pt x="2542" y="2583"/>
                  </a:lnTo>
                  <a:lnTo>
                    <a:pt x="2573" y="2574"/>
                  </a:lnTo>
                  <a:lnTo>
                    <a:pt x="2601" y="2559"/>
                  </a:lnTo>
                  <a:lnTo>
                    <a:pt x="2627" y="2536"/>
                  </a:lnTo>
                  <a:lnTo>
                    <a:pt x="3548" y="1619"/>
                  </a:lnTo>
                  <a:lnTo>
                    <a:pt x="3569" y="1593"/>
                  </a:lnTo>
                  <a:lnTo>
                    <a:pt x="3585" y="1564"/>
                  </a:lnTo>
                  <a:lnTo>
                    <a:pt x="3594" y="1535"/>
                  </a:lnTo>
                  <a:lnTo>
                    <a:pt x="3597" y="1501"/>
                  </a:lnTo>
                  <a:lnTo>
                    <a:pt x="3594" y="1469"/>
                  </a:lnTo>
                  <a:lnTo>
                    <a:pt x="3585" y="1438"/>
                  </a:lnTo>
                  <a:lnTo>
                    <a:pt x="3569" y="1410"/>
                  </a:lnTo>
                  <a:lnTo>
                    <a:pt x="3548" y="1384"/>
                  </a:lnTo>
                  <a:lnTo>
                    <a:pt x="2627" y="466"/>
                  </a:lnTo>
                  <a:lnTo>
                    <a:pt x="2601" y="443"/>
                  </a:lnTo>
                  <a:lnTo>
                    <a:pt x="2572" y="427"/>
                  </a:lnTo>
                  <a:lnTo>
                    <a:pt x="2542" y="417"/>
                  </a:lnTo>
                  <a:lnTo>
                    <a:pt x="2513" y="414"/>
                  </a:lnTo>
                  <a:close/>
                  <a:moveTo>
                    <a:pt x="752" y="0"/>
                  </a:moveTo>
                  <a:lnTo>
                    <a:pt x="3263" y="0"/>
                  </a:lnTo>
                  <a:lnTo>
                    <a:pt x="3338" y="2"/>
                  </a:lnTo>
                  <a:lnTo>
                    <a:pt x="3413" y="13"/>
                  </a:lnTo>
                  <a:lnTo>
                    <a:pt x="3483" y="31"/>
                  </a:lnTo>
                  <a:lnTo>
                    <a:pt x="3551" y="54"/>
                  </a:lnTo>
                  <a:lnTo>
                    <a:pt x="3616" y="85"/>
                  </a:lnTo>
                  <a:lnTo>
                    <a:pt x="3678" y="124"/>
                  </a:lnTo>
                  <a:lnTo>
                    <a:pt x="3737" y="168"/>
                  </a:lnTo>
                  <a:lnTo>
                    <a:pt x="3794" y="220"/>
                  </a:lnTo>
                  <a:lnTo>
                    <a:pt x="3846" y="277"/>
                  </a:lnTo>
                  <a:lnTo>
                    <a:pt x="3891" y="335"/>
                  </a:lnTo>
                  <a:lnTo>
                    <a:pt x="3930" y="398"/>
                  </a:lnTo>
                  <a:lnTo>
                    <a:pt x="3961" y="462"/>
                  </a:lnTo>
                  <a:lnTo>
                    <a:pt x="3984" y="530"/>
                  </a:lnTo>
                  <a:lnTo>
                    <a:pt x="4001" y="601"/>
                  </a:lnTo>
                  <a:lnTo>
                    <a:pt x="4011" y="674"/>
                  </a:lnTo>
                  <a:lnTo>
                    <a:pt x="4015" y="751"/>
                  </a:lnTo>
                  <a:lnTo>
                    <a:pt x="4015" y="3254"/>
                  </a:lnTo>
                  <a:lnTo>
                    <a:pt x="4011" y="3330"/>
                  </a:lnTo>
                  <a:lnTo>
                    <a:pt x="4001" y="3403"/>
                  </a:lnTo>
                  <a:lnTo>
                    <a:pt x="3984" y="3474"/>
                  </a:lnTo>
                  <a:lnTo>
                    <a:pt x="3961" y="3542"/>
                  </a:lnTo>
                  <a:lnTo>
                    <a:pt x="3930" y="3607"/>
                  </a:lnTo>
                  <a:lnTo>
                    <a:pt x="3891" y="3669"/>
                  </a:lnTo>
                  <a:lnTo>
                    <a:pt x="3846" y="3729"/>
                  </a:lnTo>
                  <a:lnTo>
                    <a:pt x="3794" y="3784"/>
                  </a:lnTo>
                  <a:lnTo>
                    <a:pt x="3737" y="3836"/>
                  </a:lnTo>
                  <a:lnTo>
                    <a:pt x="3678" y="3881"/>
                  </a:lnTo>
                  <a:lnTo>
                    <a:pt x="3616" y="3919"/>
                  </a:lnTo>
                  <a:lnTo>
                    <a:pt x="3551" y="3950"/>
                  </a:lnTo>
                  <a:lnTo>
                    <a:pt x="3483" y="3975"/>
                  </a:lnTo>
                  <a:lnTo>
                    <a:pt x="3413" y="3991"/>
                  </a:lnTo>
                  <a:lnTo>
                    <a:pt x="3338" y="4002"/>
                  </a:lnTo>
                  <a:lnTo>
                    <a:pt x="3263" y="4006"/>
                  </a:lnTo>
                  <a:lnTo>
                    <a:pt x="752" y="4006"/>
                  </a:lnTo>
                  <a:lnTo>
                    <a:pt x="677" y="4002"/>
                  </a:lnTo>
                  <a:lnTo>
                    <a:pt x="603" y="3991"/>
                  </a:lnTo>
                  <a:lnTo>
                    <a:pt x="533" y="3975"/>
                  </a:lnTo>
                  <a:lnTo>
                    <a:pt x="465" y="3950"/>
                  </a:lnTo>
                  <a:lnTo>
                    <a:pt x="399" y="3919"/>
                  </a:lnTo>
                  <a:lnTo>
                    <a:pt x="337" y="3881"/>
                  </a:lnTo>
                  <a:lnTo>
                    <a:pt x="277" y="3836"/>
                  </a:lnTo>
                  <a:lnTo>
                    <a:pt x="220" y="3784"/>
                  </a:lnTo>
                  <a:lnTo>
                    <a:pt x="170" y="3729"/>
                  </a:lnTo>
                  <a:lnTo>
                    <a:pt x="124" y="3669"/>
                  </a:lnTo>
                  <a:lnTo>
                    <a:pt x="87" y="3607"/>
                  </a:lnTo>
                  <a:lnTo>
                    <a:pt x="56" y="3542"/>
                  </a:lnTo>
                  <a:lnTo>
                    <a:pt x="31" y="3474"/>
                  </a:lnTo>
                  <a:lnTo>
                    <a:pt x="13" y="3403"/>
                  </a:lnTo>
                  <a:lnTo>
                    <a:pt x="3" y="3330"/>
                  </a:lnTo>
                  <a:lnTo>
                    <a:pt x="0" y="3254"/>
                  </a:lnTo>
                  <a:lnTo>
                    <a:pt x="0" y="2012"/>
                  </a:lnTo>
                  <a:lnTo>
                    <a:pt x="0" y="751"/>
                  </a:lnTo>
                  <a:lnTo>
                    <a:pt x="3" y="674"/>
                  </a:lnTo>
                  <a:lnTo>
                    <a:pt x="13" y="601"/>
                  </a:lnTo>
                  <a:lnTo>
                    <a:pt x="31" y="530"/>
                  </a:lnTo>
                  <a:lnTo>
                    <a:pt x="56" y="462"/>
                  </a:lnTo>
                  <a:lnTo>
                    <a:pt x="87" y="398"/>
                  </a:lnTo>
                  <a:lnTo>
                    <a:pt x="124" y="335"/>
                  </a:lnTo>
                  <a:lnTo>
                    <a:pt x="170" y="277"/>
                  </a:lnTo>
                  <a:lnTo>
                    <a:pt x="220" y="220"/>
                  </a:lnTo>
                  <a:lnTo>
                    <a:pt x="277" y="168"/>
                  </a:lnTo>
                  <a:lnTo>
                    <a:pt x="337" y="124"/>
                  </a:lnTo>
                  <a:lnTo>
                    <a:pt x="399" y="85"/>
                  </a:lnTo>
                  <a:lnTo>
                    <a:pt x="465" y="54"/>
                  </a:lnTo>
                  <a:lnTo>
                    <a:pt x="533" y="31"/>
                  </a:lnTo>
                  <a:lnTo>
                    <a:pt x="603" y="13"/>
                  </a:lnTo>
                  <a:lnTo>
                    <a:pt x="677" y="2"/>
                  </a:lnTo>
                  <a:lnTo>
                    <a:pt x="7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1BD32D1-96F4-4458-962A-6EA3ADF671FB}"/>
              </a:ext>
            </a:extLst>
          </p:cNvPr>
          <p:cNvSpPr txBox="1"/>
          <p:nvPr/>
        </p:nvSpPr>
        <p:spPr>
          <a:xfrm>
            <a:off x="3261814" y="1169598"/>
            <a:ext cx="6455391" cy="1200329"/>
          </a:xfrm>
          <a:prstGeom prst="rect">
            <a:avLst/>
          </a:prstGeom>
          <a:solidFill>
            <a:schemeClr val="accent6">
              <a:alpha val="21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ko-KR" dirty="0">
                <a:solidFill>
                  <a:schemeClr val="bg1"/>
                </a:solidFill>
              </a:rPr>
              <a:t>아직 잘 </a:t>
            </a:r>
            <a:r>
              <a:rPr lang="ko-KR" altLang="ko-KR" dirty="0" err="1">
                <a:solidFill>
                  <a:schemeClr val="bg1"/>
                </a:solidFill>
              </a:rPr>
              <a:t>모르겠어요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</a:p>
          <a:p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ko-KR" dirty="0">
                <a:solidFill>
                  <a:schemeClr val="bg1"/>
                </a:solidFill>
              </a:rPr>
              <a:t>하지만 어른이 된 제 친구들이 악마처럼 보이거나 무능해 보이지 않다는 건 확실해요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  <a:endParaRPr lang="ko-KR" altLang="ko-KR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8ECEA4-ACF9-45D7-B429-EC8AA05206E8}"/>
              </a:ext>
            </a:extLst>
          </p:cNvPr>
          <p:cNvSpPr txBox="1"/>
          <p:nvPr/>
        </p:nvSpPr>
        <p:spPr>
          <a:xfrm>
            <a:off x="5036023" y="3831286"/>
            <a:ext cx="4054967" cy="923330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ko-KR" dirty="0">
                <a:solidFill>
                  <a:schemeClr val="bg1"/>
                </a:solidFill>
              </a:rPr>
              <a:t>훌륭해요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  <a:r>
              <a:rPr lang="ko-KR" altLang="ko-KR" dirty="0">
                <a:solidFill>
                  <a:schemeClr val="bg1"/>
                </a:solidFill>
              </a:rPr>
              <a:t>그 반응으로도 충분해요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</a:p>
          <a:p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ko-KR" dirty="0">
                <a:solidFill>
                  <a:schemeClr val="bg1"/>
                </a:solidFill>
              </a:rPr>
              <a:t>피터는 지금 성장하고 있는 거예요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  <a:endParaRPr lang="ko-KR" altLang="ko-KR" dirty="0">
              <a:solidFill>
                <a:schemeClr val="bg1"/>
              </a:solidFill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BB089C7C-1287-4C33-B8F5-36843417EC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" t="1504" r="50000" b="7822"/>
          <a:stretch/>
        </p:blipFill>
        <p:spPr>
          <a:xfrm>
            <a:off x="648071" y="897104"/>
            <a:ext cx="2093992" cy="2586771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874AFBF7-AFA6-427E-B20A-248B6C897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701" y="3620298"/>
            <a:ext cx="2082821" cy="2519312"/>
          </a:xfrm>
          <a:prstGeom prst="rect">
            <a:avLst/>
          </a:prstGeom>
        </p:spPr>
      </p:pic>
      <p:graphicFrame>
        <p:nvGraphicFramePr>
          <p:cNvPr id="32" name="표 31">
            <a:extLst>
              <a:ext uri="{FF2B5EF4-FFF2-40B4-BE49-F238E27FC236}">
                <a16:creationId xmlns:a16="http://schemas.microsoft.com/office/drawing/2014/main" id="{27EEDD64-05DE-4D32-950B-432D26FB7E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560168"/>
              </p:ext>
            </p:extLst>
          </p:nvPr>
        </p:nvGraphicFramePr>
        <p:xfrm>
          <a:off x="851708" y="6540304"/>
          <a:ext cx="5244290" cy="9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4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4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4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4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44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44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44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44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44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2000"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8791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-2" y="6328229"/>
            <a:ext cx="12192001" cy="529771"/>
          </a:xfrm>
          <a:prstGeom prst="rect">
            <a:avLst/>
          </a:prstGeom>
          <a:solidFill>
            <a:srgbClr val="23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/>
          </p:nvPr>
        </p:nvGraphicFramePr>
        <p:xfrm>
          <a:off x="625248" y="6540304"/>
          <a:ext cx="8963730" cy="9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2000"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모서리가 둥근 직사각형 12"/>
          <p:cNvSpPr/>
          <p:nvPr/>
        </p:nvSpPr>
        <p:spPr>
          <a:xfrm>
            <a:off x="152852" y="6430282"/>
            <a:ext cx="324000" cy="3240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rtlCol="0" anchor="ctr"/>
          <a:lstStyle/>
          <a:p>
            <a:pPr algn="ctr"/>
            <a:r>
              <a:rPr lang="ko-KR" altLang="en-US" sz="1400" dirty="0">
                <a:solidFill>
                  <a:prstClr val="white"/>
                </a:solidFill>
              </a:rPr>
              <a:t>▶</a:t>
            </a:r>
          </a:p>
        </p:txBody>
      </p:sp>
      <p:grpSp>
        <p:nvGrpSpPr>
          <p:cNvPr id="18" name="Group 4"/>
          <p:cNvGrpSpPr>
            <a:grpSpLocks noChangeAspect="1"/>
          </p:cNvGrpSpPr>
          <p:nvPr/>
        </p:nvGrpSpPr>
        <p:grpSpPr bwMode="auto">
          <a:xfrm>
            <a:off x="9938812" y="6483227"/>
            <a:ext cx="260857" cy="222903"/>
            <a:chOff x="3813" y="2796"/>
            <a:chExt cx="866" cy="740"/>
          </a:xfrm>
          <a:solidFill>
            <a:srgbClr val="F6F6F6"/>
          </a:solidFill>
        </p:grpSpPr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3813" y="2850"/>
              <a:ext cx="400" cy="632"/>
            </a:xfrm>
            <a:custGeom>
              <a:avLst/>
              <a:gdLst>
                <a:gd name="T0" fmla="*/ 1465 w 1599"/>
                <a:gd name="T1" fmla="*/ 0 h 2529"/>
                <a:gd name="T2" fmla="*/ 1491 w 1599"/>
                <a:gd name="T3" fmla="*/ 2 h 2529"/>
                <a:gd name="T4" fmla="*/ 1515 w 1599"/>
                <a:gd name="T5" fmla="*/ 9 h 2529"/>
                <a:gd name="T6" fmla="*/ 1538 w 1599"/>
                <a:gd name="T7" fmla="*/ 22 h 2529"/>
                <a:gd name="T8" fmla="*/ 1559 w 1599"/>
                <a:gd name="T9" fmla="*/ 39 h 2529"/>
                <a:gd name="T10" fmla="*/ 1575 w 1599"/>
                <a:gd name="T11" fmla="*/ 60 h 2529"/>
                <a:gd name="T12" fmla="*/ 1588 w 1599"/>
                <a:gd name="T13" fmla="*/ 82 h 2529"/>
                <a:gd name="T14" fmla="*/ 1596 w 1599"/>
                <a:gd name="T15" fmla="*/ 106 h 2529"/>
                <a:gd name="T16" fmla="*/ 1599 w 1599"/>
                <a:gd name="T17" fmla="*/ 132 h 2529"/>
                <a:gd name="T18" fmla="*/ 1599 w 1599"/>
                <a:gd name="T19" fmla="*/ 2396 h 2529"/>
                <a:gd name="T20" fmla="*/ 1596 w 1599"/>
                <a:gd name="T21" fmla="*/ 2423 h 2529"/>
                <a:gd name="T22" fmla="*/ 1588 w 1599"/>
                <a:gd name="T23" fmla="*/ 2447 h 2529"/>
                <a:gd name="T24" fmla="*/ 1575 w 1599"/>
                <a:gd name="T25" fmla="*/ 2469 h 2529"/>
                <a:gd name="T26" fmla="*/ 1559 w 1599"/>
                <a:gd name="T27" fmla="*/ 2490 h 2529"/>
                <a:gd name="T28" fmla="*/ 1538 w 1599"/>
                <a:gd name="T29" fmla="*/ 2507 h 2529"/>
                <a:gd name="T30" fmla="*/ 1515 w 1599"/>
                <a:gd name="T31" fmla="*/ 2520 h 2529"/>
                <a:gd name="T32" fmla="*/ 1491 w 1599"/>
                <a:gd name="T33" fmla="*/ 2527 h 2529"/>
                <a:gd name="T34" fmla="*/ 1465 w 1599"/>
                <a:gd name="T35" fmla="*/ 2529 h 2529"/>
                <a:gd name="T36" fmla="*/ 1438 w 1599"/>
                <a:gd name="T37" fmla="*/ 2527 h 2529"/>
                <a:gd name="T38" fmla="*/ 1414 w 1599"/>
                <a:gd name="T39" fmla="*/ 2520 h 2529"/>
                <a:gd name="T40" fmla="*/ 1392 w 1599"/>
                <a:gd name="T41" fmla="*/ 2507 h 2529"/>
                <a:gd name="T42" fmla="*/ 1371 w 1599"/>
                <a:gd name="T43" fmla="*/ 2490 h 2529"/>
                <a:gd name="T44" fmla="*/ 678 w 1599"/>
                <a:gd name="T45" fmla="*/ 1797 h 2529"/>
                <a:gd name="T46" fmla="*/ 133 w 1599"/>
                <a:gd name="T47" fmla="*/ 1797 h 2529"/>
                <a:gd name="T48" fmla="*/ 108 w 1599"/>
                <a:gd name="T49" fmla="*/ 1795 h 2529"/>
                <a:gd name="T50" fmla="*/ 82 w 1599"/>
                <a:gd name="T51" fmla="*/ 1787 h 2529"/>
                <a:gd name="T52" fmla="*/ 60 w 1599"/>
                <a:gd name="T53" fmla="*/ 1775 h 2529"/>
                <a:gd name="T54" fmla="*/ 39 w 1599"/>
                <a:gd name="T55" fmla="*/ 1757 h 2529"/>
                <a:gd name="T56" fmla="*/ 22 w 1599"/>
                <a:gd name="T57" fmla="*/ 1737 h 2529"/>
                <a:gd name="T58" fmla="*/ 9 w 1599"/>
                <a:gd name="T59" fmla="*/ 1714 h 2529"/>
                <a:gd name="T60" fmla="*/ 2 w 1599"/>
                <a:gd name="T61" fmla="*/ 1690 h 2529"/>
                <a:gd name="T62" fmla="*/ 0 w 1599"/>
                <a:gd name="T63" fmla="*/ 1665 h 2529"/>
                <a:gd name="T64" fmla="*/ 0 w 1599"/>
                <a:gd name="T65" fmla="*/ 1272 h 2529"/>
                <a:gd name="T66" fmla="*/ 0 w 1599"/>
                <a:gd name="T67" fmla="*/ 865 h 2529"/>
                <a:gd name="T68" fmla="*/ 2 w 1599"/>
                <a:gd name="T69" fmla="*/ 839 h 2529"/>
                <a:gd name="T70" fmla="*/ 9 w 1599"/>
                <a:gd name="T71" fmla="*/ 815 h 2529"/>
                <a:gd name="T72" fmla="*/ 22 w 1599"/>
                <a:gd name="T73" fmla="*/ 793 h 2529"/>
                <a:gd name="T74" fmla="*/ 39 w 1599"/>
                <a:gd name="T75" fmla="*/ 771 h 2529"/>
                <a:gd name="T76" fmla="*/ 60 w 1599"/>
                <a:gd name="T77" fmla="*/ 755 h 2529"/>
                <a:gd name="T78" fmla="*/ 82 w 1599"/>
                <a:gd name="T79" fmla="*/ 742 h 2529"/>
                <a:gd name="T80" fmla="*/ 108 w 1599"/>
                <a:gd name="T81" fmla="*/ 735 h 2529"/>
                <a:gd name="T82" fmla="*/ 133 w 1599"/>
                <a:gd name="T83" fmla="*/ 732 h 2529"/>
                <a:gd name="T84" fmla="*/ 678 w 1599"/>
                <a:gd name="T85" fmla="*/ 732 h 2529"/>
                <a:gd name="T86" fmla="*/ 1371 w 1599"/>
                <a:gd name="T87" fmla="*/ 39 h 2529"/>
                <a:gd name="T88" fmla="*/ 1392 w 1599"/>
                <a:gd name="T89" fmla="*/ 22 h 2529"/>
                <a:gd name="T90" fmla="*/ 1414 w 1599"/>
                <a:gd name="T91" fmla="*/ 9 h 2529"/>
                <a:gd name="T92" fmla="*/ 1438 w 1599"/>
                <a:gd name="T93" fmla="*/ 2 h 2529"/>
                <a:gd name="T94" fmla="*/ 1465 w 1599"/>
                <a:gd name="T95" fmla="*/ 0 h 2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99" h="2529">
                  <a:moveTo>
                    <a:pt x="1465" y="0"/>
                  </a:moveTo>
                  <a:lnTo>
                    <a:pt x="1491" y="2"/>
                  </a:lnTo>
                  <a:lnTo>
                    <a:pt x="1515" y="9"/>
                  </a:lnTo>
                  <a:lnTo>
                    <a:pt x="1538" y="22"/>
                  </a:lnTo>
                  <a:lnTo>
                    <a:pt x="1559" y="39"/>
                  </a:lnTo>
                  <a:lnTo>
                    <a:pt x="1575" y="60"/>
                  </a:lnTo>
                  <a:lnTo>
                    <a:pt x="1588" y="82"/>
                  </a:lnTo>
                  <a:lnTo>
                    <a:pt x="1596" y="106"/>
                  </a:lnTo>
                  <a:lnTo>
                    <a:pt x="1599" y="132"/>
                  </a:lnTo>
                  <a:lnTo>
                    <a:pt x="1599" y="2396"/>
                  </a:lnTo>
                  <a:lnTo>
                    <a:pt x="1596" y="2423"/>
                  </a:lnTo>
                  <a:lnTo>
                    <a:pt x="1588" y="2447"/>
                  </a:lnTo>
                  <a:lnTo>
                    <a:pt x="1575" y="2469"/>
                  </a:lnTo>
                  <a:lnTo>
                    <a:pt x="1559" y="2490"/>
                  </a:lnTo>
                  <a:lnTo>
                    <a:pt x="1538" y="2507"/>
                  </a:lnTo>
                  <a:lnTo>
                    <a:pt x="1515" y="2520"/>
                  </a:lnTo>
                  <a:lnTo>
                    <a:pt x="1491" y="2527"/>
                  </a:lnTo>
                  <a:lnTo>
                    <a:pt x="1465" y="2529"/>
                  </a:lnTo>
                  <a:lnTo>
                    <a:pt x="1438" y="2527"/>
                  </a:lnTo>
                  <a:lnTo>
                    <a:pt x="1414" y="2520"/>
                  </a:lnTo>
                  <a:lnTo>
                    <a:pt x="1392" y="2507"/>
                  </a:lnTo>
                  <a:lnTo>
                    <a:pt x="1371" y="2490"/>
                  </a:lnTo>
                  <a:lnTo>
                    <a:pt x="678" y="1797"/>
                  </a:lnTo>
                  <a:lnTo>
                    <a:pt x="133" y="1797"/>
                  </a:lnTo>
                  <a:lnTo>
                    <a:pt x="108" y="1795"/>
                  </a:lnTo>
                  <a:lnTo>
                    <a:pt x="82" y="1787"/>
                  </a:lnTo>
                  <a:lnTo>
                    <a:pt x="60" y="1775"/>
                  </a:lnTo>
                  <a:lnTo>
                    <a:pt x="39" y="1757"/>
                  </a:lnTo>
                  <a:lnTo>
                    <a:pt x="22" y="1737"/>
                  </a:lnTo>
                  <a:lnTo>
                    <a:pt x="9" y="1714"/>
                  </a:lnTo>
                  <a:lnTo>
                    <a:pt x="2" y="1690"/>
                  </a:lnTo>
                  <a:lnTo>
                    <a:pt x="0" y="1665"/>
                  </a:lnTo>
                  <a:lnTo>
                    <a:pt x="0" y="1272"/>
                  </a:lnTo>
                  <a:lnTo>
                    <a:pt x="0" y="865"/>
                  </a:lnTo>
                  <a:lnTo>
                    <a:pt x="2" y="839"/>
                  </a:lnTo>
                  <a:lnTo>
                    <a:pt x="9" y="815"/>
                  </a:lnTo>
                  <a:lnTo>
                    <a:pt x="22" y="793"/>
                  </a:lnTo>
                  <a:lnTo>
                    <a:pt x="39" y="771"/>
                  </a:lnTo>
                  <a:lnTo>
                    <a:pt x="60" y="755"/>
                  </a:lnTo>
                  <a:lnTo>
                    <a:pt x="82" y="742"/>
                  </a:lnTo>
                  <a:lnTo>
                    <a:pt x="108" y="735"/>
                  </a:lnTo>
                  <a:lnTo>
                    <a:pt x="133" y="732"/>
                  </a:lnTo>
                  <a:lnTo>
                    <a:pt x="678" y="732"/>
                  </a:lnTo>
                  <a:lnTo>
                    <a:pt x="1371" y="39"/>
                  </a:lnTo>
                  <a:lnTo>
                    <a:pt x="1392" y="22"/>
                  </a:lnTo>
                  <a:lnTo>
                    <a:pt x="1414" y="9"/>
                  </a:lnTo>
                  <a:lnTo>
                    <a:pt x="1438" y="2"/>
                  </a:lnTo>
                  <a:lnTo>
                    <a:pt x="14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4285" y="3041"/>
              <a:ext cx="127" cy="250"/>
            </a:xfrm>
            <a:custGeom>
              <a:avLst/>
              <a:gdLst>
                <a:gd name="T0" fmla="*/ 153 w 507"/>
                <a:gd name="T1" fmla="*/ 1 h 999"/>
                <a:gd name="T2" fmla="*/ 184 w 507"/>
                <a:gd name="T3" fmla="*/ 11 h 999"/>
                <a:gd name="T4" fmla="*/ 275 w 507"/>
                <a:gd name="T5" fmla="*/ 57 h 999"/>
                <a:gd name="T6" fmla="*/ 353 w 507"/>
                <a:gd name="T7" fmla="*/ 121 h 999"/>
                <a:gd name="T8" fmla="*/ 418 w 507"/>
                <a:gd name="T9" fmla="*/ 204 h 999"/>
                <a:gd name="T10" fmla="*/ 468 w 507"/>
                <a:gd name="T11" fmla="*/ 297 h 999"/>
                <a:gd name="T12" fmla="*/ 497 w 507"/>
                <a:gd name="T13" fmla="*/ 397 h 999"/>
                <a:gd name="T14" fmla="*/ 507 w 507"/>
                <a:gd name="T15" fmla="*/ 500 h 999"/>
                <a:gd name="T16" fmla="*/ 497 w 507"/>
                <a:gd name="T17" fmla="*/ 602 h 999"/>
                <a:gd name="T18" fmla="*/ 468 w 507"/>
                <a:gd name="T19" fmla="*/ 700 h 999"/>
                <a:gd name="T20" fmla="*/ 418 w 507"/>
                <a:gd name="T21" fmla="*/ 794 h 999"/>
                <a:gd name="T22" fmla="*/ 353 w 507"/>
                <a:gd name="T23" fmla="*/ 876 h 999"/>
                <a:gd name="T24" fmla="*/ 275 w 507"/>
                <a:gd name="T25" fmla="*/ 941 h 999"/>
                <a:gd name="T26" fmla="*/ 184 w 507"/>
                <a:gd name="T27" fmla="*/ 988 h 999"/>
                <a:gd name="T28" fmla="*/ 153 w 507"/>
                <a:gd name="T29" fmla="*/ 998 h 999"/>
                <a:gd name="T30" fmla="*/ 106 w 507"/>
                <a:gd name="T31" fmla="*/ 997 h 999"/>
                <a:gd name="T32" fmla="*/ 60 w 507"/>
                <a:gd name="T33" fmla="*/ 978 h 999"/>
                <a:gd name="T34" fmla="*/ 22 w 507"/>
                <a:gd name="T35" fmla="*/ 940 h 999"/>
                <a:gd name="T36" fmla="*/ 2 w 507"/>
                <a:gd name="T37" fmla="*/ 893 h 999"/>
                <a:gd name="T38" fmla="*/ 1 w 507"/>
                <a:gd name="T39" fmla="*/ 845 h 999"/>
                <a:gd name="T40" fmla="*/ 13 w 507"/>
                <a:gd name="T41" fmla="*/ 808 h 999"/>
                <a:gd name="T42" fmla="*/ 42 w 507"/>
                <a:gd name="T43" fmla="*/ 773 h 999"/>
                <a:gd name="T44" fmla="*/ 85 w 507"/>
                <a:gd name="T45" fmla="*/ 740 h 999"/>
                <a:gd name="T46" fmla="*/ 156 w 507"/>
                <a:gd name="T47" fmla="*/ 692 h 999"/>
                <a:gd name="T48" fmla="*/ 198 w 507"/>
                <a:gd name="T49" fmla="*/ 648 h 999"/>
                <a:gd name="T50" fmla="*/ 226 w 507"/>
                <a:gd name="T51" fmla="*/ 593 h 999"/>
                <a:gd name="T52" fmla="*/ 239 w 507"/>
                <a:gd name="T53" fmla="*/ 534 h 999"/>
                <a:gd name="T54" fmla="*/ 239 w 507"/>
                <a:gd name="T55" fmla="*/ 465 h 999"/>
                <a:gd name="T56" fmla="*/ 226 w 507"/>
                <a:gd name="T57" fmla="*/ 406 h 999"/>
                <a:gd name="T58" fmla="*/ 198 w 507"/>
                <a:gd name="T59" fmla="*/ 351 h 999"/>
                <a:gd name="T60" fmla="*/ 156 w 507"/>
                <a:gd name="T61" fmla="*/ 307 h 999"/>
                <a:gd name="T62" fmla="*/ 62 w 507"/>
                <a:gd name="T63" fmla="*/ 244 h 999"/>
                <a:gd name="T64" fmla="*/ 24 w 507"/>
                <a:gd name="T65" fmla="*/ 207 h 999"/>
                <a:gd name="T66" fmla="*/ 6 w 507"/>
                <a:gd name="T67" fmla="*/ 174 h 999"/>
                <a:gd name="T68" fmla="*/ 0 w 507"/>
                <a:gd name="T69" fmla="*/ 133 h 999"/>
                <a:gd name="T70" fmla="*/ 9 w 507"/>
                <a:gd name="T71" fmla="*/ 81 h 999"/>
                <a:gd name="T72" fmla="*/ 39 w 507"/>
                <a:gd name="T73" fmla="*/ 39 h 999"/>
                <a:gd name="T74" fmla="*/ 82 w 507"/>
                <a:gd name="T75" fmla="*/ 10 h 999"/>
                <a:gd name="T76" fmla="*/ 133 w 507"/>
                <a:gd name="T77" fmla="*/ 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7" h="999">
                  <a:moveTo>
                    <a:pt x="133" y="0"/>
                  </a:moveTo>
                  <a:lnTo>
                    <a:pt x="153" y="1"/>
                  </a:lnTo>
                  <a:lnTo>
                    <a:pt x="170" y="4"/>
                  </a:lnTo>
                  <a:lnTo>
                    <a:pt x="184" y="11"/>
                  </a:lnTo>
                  <a:lnTo>
                    <a:pt x="232" y="32"/>
                  </a:lnTo>
                  <a:lnTo>
                    <a:pt x="275" y="57"/>
                  </a:lnTo>
                  <a:lnTo>
                    <a:pt x="316" y="87"/>
                  </a:lnTo>
                  <a:lnTo>
                    <a:pt x="353" y="121"/>
                  </a:lnTo>
                  <a:lnTo>
                    <a:pt x="388" y="160"/>
                  </a:lnTo>
                  <a:lnTo>
                    <a:pt x="418" y="204"/>
                  </a:lnTo>
                  <a:lnTo>
                    <a:pt x="446" y="250"/>
                  </a:lnTo>
                  <a:lnTo>
                    <a:pt x="468" y="297"/>
                  </a:lnTo>
                  <a:lnTo>
                    <a:pt x="485" y="347"/>
                  </a:lnTo>
                  <a:lnTo>
                    <a:pt x="497" y="397"/>
                  </a:lnTo>
                  <a:lnTo>
                    <a:pt x="505" y="447"/>
                  </a:lnTo>
                  <a:lnTo>
                    <a:pt x="507" y="500"/>
                  </a:lnTo>
                  <a:lnTo>
                    <a:pt x="505" y="552"/>
                  </a:lnTo>
                  <a:lnTo>
                    <a:pt x="497" y="602"/>
                  </a:lnTo>
                  <a:lnTo>
                    <a:pt x="485" y="652"/>
                  </a:lnTo>
                  <a:lnTo>
                    <a:pt x="468" y="700"/>
                  </a:lnTo>
                  <a:lnTo>
                    <a:pt x="446" y="748"/>
                  </a:lnTo>
                  <a:lnTo>
                    <a:pt x="418" y="794"/>
                  </a:lnTo>
                  <a:lnTo>
                    <a:pt x="388" y="837"/>
                  </a:lnTo>
                  <a:lnTo>
                    <a:pt x="353" y="876"/>
                  </a:lnTo>
                  <a:lnTo>
                    <a:pt x="316" y="911"/>
                  </a:lnTo>
                  <a:lnTo>
                    <a:pt x="275" y="941"/>
                  </a:lnTo>
                  <a:lnTo>
                    <a:pt x="232" y="967"/>
                  </a:lnTo>
                  <a:lnTo>
                    <a:pt x="184" y="988"/>
                  </a:lnTo>
                  <a:lnTo>
                    <a:pt x="170" y="994"/>
                  </a:lnTo>
                  <a:lnTo>
                    <a:pt x="153" y="998"/>
                  </a:lnTo>
                  <a:lnTo>
                    <a:pt x="133" y="999"/>
                  </a:lnTo>
                  <a:lnTo>
                    <a:pt x="106" y="997"/>
                  </a:lnTo>
                  <a:lnTo>
                    <a:pt x="82" y="989"/>
                  </a:lnTo>
                  <a:lnTo>
                    <a:pt x="60" y="978"/>
                  </a:lnTo>
                  <a:lnTo>
                    <a:pt x="39" y="961"/>
                  </a:lnTo>
                  <a:lnTo>
                    <a:pt x="22" y="940"/>
                  </a:lnTo>
                  <a:lnTo>
                    <a:pt x="9" y="918"/>
                  </a:lnTo>
                  <a:lnTo>
                    <a:pt x="2" y="893"/>
                  </a:lnTo>
                  <a:lnTo>
                    <a:pt x="0" y="866"/>
                  </a:lnTo>
                  <a:lnTo>
                    <a:pt x="1" y="845"/>
                  </a:lnTo>
                  <a:lnTo>
                    <a:pt x="6" y="826"/>
                  </a:lnTo>
                  <a:lnTo>
                    <a:pt x="13" y="808"/>
                  </a:lnTo>
                  <a:lnTo>
                    <a:pt x="24" y="792"/>
                  </a:lnTo>
                  <a:lnTo>
                    <a:pt x="42" y="773"/>
                  </a:lnTo>
                  <a:lnTo>
                    <a:pt x="62" y="755"/>
                  </a:lnTo>
                  <a:lnTo>
                    <a:pt x="85" y="740"/>
                  </a:lnTo>
                  <a:lnTo>
                    <a:pt x="120" y="717"/>
                  </a:lnTo>
                  <a:lnTo>
                    <a:pt x="156" y="692"/>
                  </a:lnTo>
                  <a:lnTo>
                    <a:pt x="178" y="672"/>
                  </a:lnTo>
                  <a:lnTo>
                    <a:pt x="198" y="648"/>
                  </a:lnTo>
                  <a:lnTo>
                    <a:pt x="216" y="618"/>
                  </a:lnTo>
                  <a:lnTo>
                    <a:pt x="226" y="593"/>
                  </a:lnTo>
                  <a:lnTo>
                    <a:pt x="235" y="564"/>
                  </a:lnTo>
                  <a:lnTo>
                    <a:pt x="239" y="534"/>
                  </a:lnTo>
                  <a:lnTo>
                    <a:pt x="241" y="500"/>
                  </a:lnTo>
                  <a:lnTo>
                    <a:pt x="239" y="465"/>
                  </a:lnTo>
                  <a:lnTo>
                    <a:pt x="235" y="435"/>
                  </a:lnTo>
                  <a:lnTo>
                    <a:pt x="226" y="406"/>
                  </a:lnTo>
                  <a:lnTo>
                    <a:pt x="216" y="381"/>
                  </a:lnTo>
                  <a:lnTo>
                    <a:pt x="198" y="351"/>
                  </a:lnTo>
                  <a:lnTo>
                    <a:pt x="178" y="327"/>
                  </a:lnTo>
                  <a:lnTo>
                    <a:pt x="156" y="307"/>
                  </a:lnTo>
                  <a:lnTo>
                    <a:pt x="85" y="260"/>
                  </a:lnTo>
                  <a:lnTo>
                    <a:pt x="62" y="244"/>
                  </a:lnTo>
                  <a:lnTo>
                    <a:pt x="42" y="227"/>
                  </a:lnTo>
                  <a:lnTo>
                    <a:pt x="24" y="207"/>
                  </a:lnTo>
                  <a:lnTo>
                    <a:pt x="13" y="191"/>
                  </a:lnTo>
                  <a:lnTo>
                    <a:pt x="6" y="174"/>
                  </a:lnTo>
                  <a:lnTo>
                    <a:pt x="1" y="154"/>
                  </a:lnTo>
                  <a:lnTo>
                    <a:pt x="0" y="133"/>
                  </a:lnTo>
                  <a:lnTo>
                    <a:pt x="2" y="107"/>
                  </a:lnTo>
                  <a:lnTo>
                    <a:pt x="9" y="81"/>
                  </a:lnTo>
                  <a:lnTo>
                    <a:pt x="22" y="59"/>
                  </a:lnTo>
                  <a:lnTo>
                    <a:pt x="39" y="39"/>
                  </a:lnTo>
                  <a:lnTo>
                    <a:pt x="60" y="22"/>
                  </a:lnTo>
                  <a:lnTo>
                    <a:pt x="82" y="10"/>
                  </a:lnTo>
                  <a:lnTo>
                    <a:pt x="106" y="2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4337" y="2918"/>
              <a:ext cx="208" cy="496"/>
            </a:xfrm>
            <a:custGeom>
              <a:avLst/>
              <a:gdLst>
                <a:gd name="T0" fmla="*/ 161 w 833"/>
                <a:gd name="T1" fmla="*/ 3 h 1981"/>
                <a:gd name="T2" fmla="*/ 259 w 833"/>
                <a:gd name="T3" fmla="*/ 44 h 1981"/>
                <a:gd name="T4" fmla="*/ 391 w 833"/>
                <a:gd name="T5" fmla="*/ 123 h 1981"/>
                <a:gd name="T6" fmla="*/ 508 w 833"/>
                <a:gd name="T7" fmla="*/ 221 h 1981"/>
                <a:gd name="T8" fmla="*/ 610 w 833"/>
                <a:gd name="T9" fmla="*/ 337 h 1981"/>
                <a:gd name="T10" fmla="*/ 698 w 833"/>
                <a:gd name="T11" fmla="*/ 471 h 1981"/>
                <a:gd name="T12" fmla="*/ 764 w 833"/>
                <a:gd name="T13" fmla="*/ 611 h 1981"/>
                <a:gd name="T14" fmla="*/ 808 w 833"/>
                <a:gd name="T15" fmla="*/ 759 h 1981"/>
                <a:gd name="T16" fmla="*/ 830 w 833"/>
                <a:gd name="T17" fmla="*/ 912 h 1981"/>
                <a:gd name="T18" fmla="*/ 830 w 833"/>
                <a:gd name="T19" fmla="*/ 1069 h 1981"/>
                <a:gd name="T20" fmla="*/ 808 w 833"/>
                <a:gd name="T21" fmla="*/ 1223 h 1981"/>
                <a:gd name="T22" fmla="*/ 764 w 833"/>
                <a:gd name="T23" fmla="*/ 1369 h 1981"/>
                <a:gd name="T24" fmla="*/ 698 w 833"/>
                <a:gd name="T25" fmla="*/ 1511 h 1981"/>
                <a:gd name="T26" fmla="*/ 610 w 833"/>
                <a:gd name="T27" fmla="*/ 1644 h 1981"/>
                <a:gd name="T28" fmla="*/ 508 w 833"/>
                <a:gd name="T29" fmla="*/ 1760 h 1981"/>
                <a:gd name="T30" fmla="*/ 391 w 833"/>
                <a:gd name="T31" fmla="*/ 1858 h 1981"/>
                <a:gd name="T32" fmla="*/ 259 w 833"/>
                <a:gd name="T33" fmla="*/ 1938 h 1981"/>
                <a:gd name="T34" fmla="*/ 162 w 833"/>
                <a:gd name="T35" fmla="*/ 1979 h 1981"/>
                <a:gd name="T36" fmla="*/ 109 w 833"/>
                <a:gd name="T37" fmla="*/ 1979 h 1981"/>
                <a:gd name="T38" fmla="*/ 61 w 833"/>
                <a:gd name="T39" fmla="*/ 1959 h 1981"/>
                <a:gd name="T40" fmla="*/ 23 w 833"/>
                <a:gd name="T41" fmla="*/ 1921 h 1981"/>
                <a:gd name="T42" fmla="*/ 3 w 833"/>
                <a:gd name="T43" fmla="*/ 1874 h 1981"/>
                <a:gd name="T44" fmla="*/ 3 w 833"/>
                <a:gd name="T45" fmla="*/ 1822 h 1981"/>
                <a:gd name="T46" fmla="*/ 21 w 833"/>
                <a:gd name="T47" fmla="*/ 1777 h 1981"/>
                <a:gd name="T48" fmla="*/ 57 w 833"/>
                <a:gd name="T49" fmla="*/ 1740 h 1981"/>
                <a:gd name="T50" fmla="*/ 125 w 833"/>
                <a:gd name="T51" fmla="*/ 1702 h 1981"/>
                <a:gd name="T52" fmla="*/ 195 w 833"/>
                <a:gd name="T53" fmla="*/ 1664 h 1981"/>
                <a:gd name="T54" fmla="*/ 240 w 833"/>
                <a:gd name="T55" fmla="*/ 1633 h 1981"/>
                <a:gd name="T56" fmla="*/ 335 w 833"/>
                <a:gd name="T57" fmla="*/ 1552 h 1981"/>
                <a:gd name="T58" fmla="*/ 415 w 833"/>
                <a:gd name="T59" fmla="*/ 1458 h 1981"/>
                <a:gd name="T60" fmla="*/ 480 w 833"/>
                <a:gd name="T61" fmla="*/ 1352 h 1981"/>
                <a:gd name="T62" fmla="*/ 528 w 833"/>
                <a:gd name="T63" fmla="*/ 1236 h 1981"/>
                <a:gd name="T64" fmla="*/ 557 w 833"/>
                <a:gd name="T65" fmla="*/ 1115 h 1981"/>
                <a:gd name="T66" fmla="*/ 567 w 833"/>
                <a:gd name="T67" fmla="*/ 991 h 1981"/>
                <a:gd name="T68" fmla="*/ 557 w 833"/>
                <a:gd name="T69" fmla="*/ 865 h 1981"/>
                <a:gd name="T70" fmla="*/ 528 w 833"/>
                <a:gd name="T71" fmla="*/ 745 h 1981"/>
                <a:gd name="T72" fmla="*/ 480 w 833"/>
                <a:gd name="T73" fmla="*/ 629 h 1981"/>
                <a:gd name="T74" fmla="*/ 415 w 833"/>
                <a:gd name="T75" fmla="*/ 523 h 1981"/>
                <a:gd name="T76" fmla="*/ 335 w 833"/>
                <a:gd name="T77" fmla="*/ 429 h 1981"/>
                <a:gd name="T78" fmla="*/ 240 w 833"/>
                <a:gd name="T79" fmla="*/ 348 h 1981"/>
                <a:gd name="T80" fmla="*/ 195 w 833"/>
                <a:gd name="T81" fmla="*/ 318 h 1981"/>
                <a:gd name="T82" fmla="*/ 125 w 833"/>
                <a:gd name="T83" fmla="*/ 279 h 1981"/>
                <a:gd name="T84" fmla="*/ 57 w 833"/>
                <a:gd name="T85" fmla="*/ 241 h 1981"/>
                <a:gd name="T86" fmla="*/ 21 w 833"/>
                <a:gd name="T87" fmla="*/ 204 h 1981"/>
                <a:gd name="T88" fmla="*/ 3 w 833"/>
                <a:gd name="T89" fmla="*/ 159 h 1981"/>
                <a:gd name="T90" fmla="*/ 3 w 833"/>
                <a:gd name="T91" fmla="*/ 107 h 1981"/>
                <a:gd name="T92" fmla="*/ 23 w 833"/>
                <a:gd name="T93" fmla="*/ 60 h 1981"/>
                <a:gd name="T94" fmla="*/ 61 w 833"/>
                <a:gd name="T95" fmla="*/ 22 h 1981"/>
                <a:gd name="T96" fmla="*/ 108 w 833"/>
                <a:gd name="T97" fmla="*/ 3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33" h="1981">
                  <a:moveTo>
                    <a:pt x="133" y="0"/>
                  </a:moveTo>
                  <a:lnTo>
                    <a:pt x="161" y="3"/>
                  </a:lnTo>
                  <a:lnTo>
                    <a:pt x="188" y="10"/>
                  </a:lnTo>
                  <a:lnTo>
                    <a:pt x="259" y="44"/>
                  </a:lnTo>
                  <a:lnTo>
                    <a:pt x="326" y="81"/>
                  </a:lnTo>
                  <a:lnTo>
                    <a:pt x="391" y="123"/>
                  </a:lnTo>
                  <a:lnTo>
                    <a:pt x="451" y="169"/>
                  </a:lnTo>
                  <a:lnTo>
                    <a:pt x="508" y="221"/>
                  </a:lnTo>
                  <a:lnTo>
                    <a:pt x="560" y="277"/>
                  </a:lnTo>
                  <a:lnTo>
                    <a:pt x="610" y="337"/>
                  </a:lnTo>
                  <a:lnTo>
                    <a:pt x="656" y="403"/>
                  </a:lnTo>
                  <a:lnTo>
                    <a:pt x="698" y="471"/>
                  </a:lnTo>
                  <a:lnTo>
                    <a:pt x="733" y="541"/>
                  </a:lnTo>
                  <a:lnTo>
                    <a:pt x="764" y="611"/>
                  </a:lnTo>
                  <a:lnTo>
                    <a:pt x="789" y="684"/>
                  </a:lnTo>
                  <a:lnTo>
                    <a:pt x="808" y="759"/>
                  </a:lnTo>
                  <a:lnTo>
                    <a:pt x="822" y="835"/>
                  </a:lnTo>
                  <a:lnTo>
                    <a:pt x="830" y="912"/>
                  </a:lnTo>
                  <a:lnTo>
                    <a:pt x="833" y="991"/>
                  </a:lnTo>
                  <a:lnTo>
                    <a:pt x="830" y="1069"/>
                  </a:lnTo>
                  <a:lnTo>
                    <a:pt x="822" y="1147"/>
                  </a:lnTo>
                  <a:lnTo>
                    <a:pt x="808" y="1223"/>
                  </a:lnTo>
                  <a:lnTo>
                    <a:pt x="789" y="1297"/>
                  </a:lnTo>
                  <a:lnTo>
                    <a:pt x="764" y="1369"/>
                  </a:lnTo>
                  <a:lnTo>
                    <a:pt x="733" y="1440"/>
                  </a:lnTo>
                  <a:lnTo>
                    <a:pt x="698" y="1511"/>
                  </a:lnTo>
                  <a:lnTo>
                    <a:pt x="656" y="1578"/>
                  </a:lnTo>
                  <a:lnTo>
                    <a:pt x="610" y="1644"/>
                  </a:lnTo>
                  <a:lnTo>
                    <a:pt x="560" y="1704"/>
                  </a:lnTo>
                  <a:lnTo>
                    <a:pt x="508" y="1760"/>
                  </a:lnTo>
                  <a:lnTo>
                    <a:pt x="451" y="1811"/>
                  </a:lnTo>
                  <a:lnTo>
                    <a:pt x="391" y="1858"/>
                  </a:lnTo>
                  <a:lnTo>
                    <a:pt x="326" y="1900"/>
                  </a:lnTo>
                  <a:lnTo>
                    <a:pt x="259" y="1938"/>
                  </a:lnTo>
                  <a:lnTo>
                    <a:pt x="188" y="1971"/>
                  </a:lnTo>
                  <a:lnTo>
                    <a:pt x="162" y="1979"/>
                  </a:lnTo>
                  <a:lnTo>
                    <a:pt x="135" y="1981"/>
                  </a:lnTo>
                  <a:lnTo>
                    <a:pt x="109" y="1979"/>
                  </a:lnTo>
                  <a:lnTo>
                    <a:pt x="84" y="1972"/>
                  </a:lnTo>
                  <a:lnTo>
                    <a:pt x="61" y="1959"/>
                  </a:lnTo>
                  <a:lnTo>
                    <a:pt x="41" y="1942"/>
                  </a:lnTo>
                  <a:lnTo>
                    <a:pt x="23" y="1921"/>
                  </a:lnTo>
                  <a:lnTo>
                    <a:pt x="10" y="1899"/>
                  </a:lnTo>
                  <a:lnTo>
                    <a:pt x="3" y="1874"/>
                  </a:lnTo>
                  <a:lnTo>
                    <a:pt x="0" y="1848"/>
                  </a:lnTo>
                  <a:lnTo>
                    <a:pt x="3" y="1822"/>
                  </a:lnTo>
                  <a:lnTo>
                    <a:pt x="10" y="1799"/>
                  </a:lnTo>
                  <a:lnTo>
                    <a:pt x="21" y="1777"/>
                  </a:lnTo>
                  <a:lnTo>
                    <a:pt x="36" y="1758"/>
                  </a:lnTo>
                  <a:lnTo>
                    <a:pt x="57" y="1740"/>
                  </a:lnTo>
                  <a:lnTo>
                    <a:pt x="82" y="1725"/>
                  </a:lnTo>
                  <a:lnTo>
                    <a:pt x="125" y="1702"/>
                  </a:lnTo>
                  <a:lnTo>
                    <a:pt x="163" y="1682"/>
                  </a:lnTo>
                  <a:lnTo>
                    <a:pt x="195" y="1664"/>
                  </a:lnTo>
                  <a:lnTo>
                    <a:pt x="220" y="1647"/>
                  </a:lnTo>
                  <a:lnTo>
                    <a:pt x="240" y="1633"/>
                  </a:lnTo>
                  <a:lnTo>
                    <a:pt x="289" y="1594"/>
                  </a:lnTo>
                  <a:lnTo>
                    <a:pt x="335" y="1552"/>
                  </a:lnTo>
                  <a:lnTo>
                    <a:pt x="377" y="1507"/>
                  </a:lnTo>
                  <a:lnTo>
                    <a:pt x="415" y="1458"/>
                  </a:lnTo>
                  <a:lnTo>
                    <a:pt x="450" y="1406"/>
                  </a:lnTo>
                  <a:lnTo>
                    <a:pt x="480" y="1352"/>
                  </a:lnTo>
                  <a:lnTo>
                    <a:pt x="507" y="1295"/>
                  </a:lnTo>
                  <a:lnTo>
                    <a:pt x="528" y="1236"/>
                  </a:lnTo>
                  <a:lnTo>
                    <a:pt x="545" y="1177"/>
                  </a:lnTo>
                  <a:lnTo>
                    <a:pt x="557" y="1115"/>
                  </a:lnTo>
                  <a:lnTo>
                    <a:pt x="565" y="1054"/>
                  </a:lnTo>
                  <a:lnTo>
                    <a:pt x="567" y="991"/>
                  </a:lnTo>
                  <a:lnTo>
                    <a:pt x="565" y="928"/>
                  </a:lnTo>
                  <a:lnTo>
                    <a:pt x="557" y="865"/>
                  </a:lnTo>
                  <a:lnTo>
                    <a:pt x="545" y="804"/>
                  </a:lnTo>
                  <a:lnTo>
                    <a:pt x="528" y="745"/>
                  </a:lnTo>
                  <a:lnTo>
                    <a:pt x="507" y="686"/>
                  </a:lnTo>
                  <a:lnTo>
                    <a:pt x="480" y="629"/>
                  </a:lnTo>
                  <a:lnTo>
                    <a:pt x="450" y="574"/>
                  </a:lnTo>
                  <a:lnTo>
                    <a:pt x="415" y="523"/>
                  </a:lnTo>
                  <a:lnTo>
                    <a:pt x="377" y="474"/>
                  </a:lnTo>
                  <a:lnTo>
                    <a:pt x="335" y="429"/>
                  </a:lnTo>
                  <a:lnTo>
                    <a:pt x="289" y="387"/>
                  </a:lnTo>
                  <a:lnTo>
                    <a:pt x="240" y="348"/>
                  </a:lnTo>
                  <a:lnTo>
                    <a:pt x="220" y="334"/>
                  </a:lnTo>
                  <a:lnTo>
                    <a:pt x="195" y="318"/>
                  </a:lnTo>
                  <a:lnTo>
                    <a:pt x="163" y="299"/>
                  </a:lnTo>
                  <a:lnTo>
                    <a:pt x="125" y="279"/>
                  </a:lnTo>
                  <a:lnTo>
                    <a:pt x="82" y="256"/>
                  </a:lnTo>
                  <a:lnTo>
                    <a:pt x="57" y="241"/>
                  </a:lnTo>
                  <a:lnTo>
                    <a:pt x="36" y="224"/>
                  </a:lnTo>
                  <a:lnTo>
                    <a:pt x="21" y="204"/>
                  </a:lnTo>
                  <a:lnTo>
                    <a:pt x="10" y="183"/>
                  </a:lnTo>
                  <a:lnTo>
                    <a:pt x="3" y="159"/>
                  </a:lnTo>
                  <a:lnTo>
                    <a:pt x="0" y="134"/>
                  </a:lnTo>
                  <a:lnTo>
                    <a:pt x="3" y="107"/>
                  </a:lnTo>
                  <a:lnTo>
                    <a:pt x="10" y="83"/>
                  </a:lnTo>
                  <a:lnTo>
                    <a:pt x="23" y="60"/>
                  </a:lnTo>
                  <a:lnTo>
                    <a:pt x="41" y="40"/>
                  </a:lnTo>
                  <a:lnTo>
                    <a:pt x="61" y="22"/>
                  </a:lnTo>
                  <a:lnTo>
                    <a:pt x="84" y="10"/>
                  </a:lnTo>
                  <a:lnTo>
                    <a:pt x="108" y="3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9"/>
            <p:cNvSpPr>
              <a:spLocks/>
            </p:cNvSpPr>
            <p:nvPr/>
          </p:nvSpPr>
          <p:spPr bwMode="auto">
            <a:xfrm>
              <a:off x="4390" y="2796"/>
              <a:ext cx="289" cy="740"/>
            </a:xfrm>
            <a:custGeom>
              <a:avLst/>
              <a:gdLst>
                <a:gd name="T0" fmla="*/ 161 w 1156"/>
                <a:gd name="T1" fmla="*/ 3 h 2959"/>
                <a:gd name="T2" fmla="*/ 275 w 1156"/>
                <a:gd name="T3" fmla="*/ 50 h 2959"/>
                <a:gd name="T4" fmla="*/ 436 w 1156"/>
                <a:gd name="T5" fmla="*/ 143 h 2959"/>
                <a:gd name="T6" fmla="*/ 584 w 1156"/>
                <a:gd name="T7" fmla="*/ 253 h 2959"/>
                <a:gd name="T8" fmla="*/ 717 w 1156"/>
                <a:gd name="T9" fmla="*/ 379 h 2959"/>
                <a:gd name="T10" fmla="*/ 837 w 1156"/>
                <a:gd name="T11" fmla="*/ 522 h 2959"/>
                <a:gd name="T12" fmla="*/ 942 w 1156"/>
                <a:gd name="T13" fmla="*/ 682 h 2959"/>
                <a:gd name="T14" fmla="*/ 1026 w 1156"/>
                <a:gd name="T15" fmla="*/ 848 h 2959"/>
                <a:gd name="T16" fmla="*/ 1090 w 1156"/>
                <a:gd name="T17" fmla="*/ 1020 h 2959"/>
                <a:gd name="T18" fmla="*/ 1132 w 1156"/>
                <a:gd name="T19" fmla="*/ 1199 h 2959"/>
                <a:gd name="T20" fmla="*/ 1153 w 1156"/>
                <a:gd name="T21" fmla="*/ 1385 h 2959"/>
                <a:gd name="T22" fmla="*/ 1153 w 1156"/>
                <a:gd name="T23" fmla="*/ 1575 h 2959"/>
                <a:gd name="T24" fmla="*/ 1132 w 1156"/>
                <a:gd name="T25" fmla="*/ 1759 h 2959"/>
                <a:gd name="T26" fmla="*/ 1090 w 1156"/>
                <a:gd name="T27" fmla="*/ 1939 h 2959"/>
                <a:gd name="T28" fmla="*/ 1026 w 1156"/>
                <a:gd name="T29" fmla="*/ 2112 h 2959"/>
                <a:gd name="T30" fmla="*/ 942 w 1156"/>
                <a:gd name="T31" fmla="*/ 2278 h 2959"/>
                <a:gd name="T32" fmla="*/ 837 w 1156"/>
                <a:gd name="T33" fmla="*/ 2436 h 2959"/>
                <a:gd name="T34" fmla="*/ 717 w 1156"/>
                <a:gd name="T35" fmla="*/ 2580 h 2959"/>
                <a:gd name="T36" fmla="*/ 584 w 1156"/>
                <a:gd name="T37" fmla="*/ 2706 h 2959"/>
                <a:gd name="T38" fmla="*/ 436 w 1156"/>
                <a:gd name="T39" fmla="*/ 2816 h 2959"/>
                <a:gd name="T40" fmla="*/ 275 w 1156"/>
                <a:gd name="T41" fmla="*/ 2909 h 2959"/>
                <a:gd name="T42" fmla="*/ 161 w 1156"/>
                <a:gd name="T43" fmla="*/ 2956 h 2959"/>
                <a:gd name="T44" fmla="*/ 108 w 1156"/>
                <a:gd name="T45" fmla="*/ 2956 h 2959"/>
                <a:gd name="T46" fmla="*/ 62 w 1156"/>
                <a:gd name="T47" fmla="*/ 2937 h 2959"/>
                <a:gd name="T48" fmla="*/ 22 w 1156"/>
                <a:gd name="T49" fmla="*/ 2899 h 2959"/>
                <a:gd name="T50" fmla="*/ 4 w 1156"/>
                <a:gd name="T51" fmla="*/ 2852 h 2959"/>
                <a:gd name="T52" fmla="*/ 2 w 1156"/>
                <a:gd name="T53" fmla="*/ 2801 h 2959"/>
                <a:gd name="T54" fmla="*/ 21 w 1156"/>
                <a:gd name="T55" fmla="*/ 2758 h 2959"/>
                <a:gd name="T56" fmla="*/ 57 w 1156"/>
                <a:gd name="T57" fmla="*/ 2720 h 2959"/>
                <a:gd name="T58" fmla="*/ 93 w 1156"/>
                <a:gd name="T59" fmla="*/ 2697 h 2959"/>
                <a:gd name="T60" fmla="*/ 129 w 1156"/>
                <a:gd name="T61" fmla="*/ 2681 h 2959"/>
                <a:gd name="T62" fmla="*/ 164 w 1156"/>
                <a:gd name="T63" fmla="*/ 2665 h 2959"/>
                <a:gd name="T64" fmla="*/ 237 w 1156"/>
                <a:gd name="T65" fmla="*/ 2624 h 2959"/>
                <a:gd name="T66" fmla="*/ 346 w 1156"/>
                <a:gd name="T67" fmla="*/ 2553 h 2959"/>
                <a:gd name="T68" fmla="*/ 483 w 1156"/>
                <a:gd name="T69" fmla="*/ 2437 h 2959"/>
                <a:gd name="T70" fmla="*/ 602 w 1156"/>
                <a:gd name="T71" fmla="*/ 2307 h 2959"/>
                <a:gd name="T72" fmla="*/ 703 w 1156"/>
                <a:gd name="T73" fmla="*/ 2160 h 2959"/>
                <a:gd name="T74" fmla="*/ 784 w 1156"/>
                <a:gd name="T75" fmla="*/ 2000 h 2959"/>
                <a:gd name="T76" fmla="*/ 843 w 1156"/>
                <a:gd name="T77" fmla="*/ 1832 h 2959"/>
                <a:gd name="T78" fmla="*/ 878 w 1156"/>
                <a:gd name="T79" fmla="*/ 1659 h 2959"/>
                <a:gd name="T80" fmla="*/ 889 w 1156"/>
                <a:gd name="T81" fmla="*/ 1480 h 2959"/>
                <a:gd name="T82" fmla="*/ 878 w 1156"/>
                <a:gd name="T83" fmla="*/ 1301 h 2959"/>
                <a:gd name="T84" fmla="*/ 843 w 1156"/>
                <a:gd name="T85" fmla="*/ 1128 h 2959"/>
                <a:gd name="T86" fmla="*/ 784 w 1156"/>
                <a:gd name="T87" fmla="*/ 960 h 2959"/>
                <a:gd name="T88" fmla="*/ 703 w 1156"/>
                <a:gd name="T89" fmla="*/ 800 h 2959"/>
                <a:gd name="T90" fmla="*/ 602 w 1156"/>
                <a:gd name="T91" fmla="*/ 653 h 2959"/>
                <a:gd name="T92" fmla="*/ 483 w 1156"/>
                <a:gd name="T93" fmla="*/ 521 h 2959"/>
                <a:gd name="T94" fmla="*/ 346 w 1156"/>
                <a:gd name="T95" fmla="*/ 405 h 2959"/>
                <a:gd name="T96" fmla="*/ 237 w 1156"/>
                <a:gd name="T97" fmla="*/ 335 h 2959"/>
                <a:gd name="T98" fmla="*/ 164 w 1156"/>
                <a:gd name="T99" fmla="*/ 294 h 2959"/>
                <a:gd name="T100" fmla="*/ 129 w 1156"/>
                <a:gd name="T101" fmla="*/ 278 h 2959"/>
                <a:gd name="T102" fmla="*/ 93 w 1156"/>
                <a:gd name="T103" fmla="*/ 262 h 2959"/>
                <a:gd name="T104" fmla="*/ 57 w 1156"/>
                <a:gd name="T105" fmla="*/ 240 h 2959"/>
                <a:gd name="T106" fmla="*/ 21 w 1156"/>
                <a:gd name="T107" fmla="*/ 202 h 2959"/>
                <a:gd name="T108" fmla="*/ 2 w 1156"/>
                <a:gd name="T109" fmla="*/ 158 h 2959"/>
                <a:gd name="T110" fmla="*/ 4 w 1156"/>
                <a:gd name="T111" fmla="*/ 107 h 2959"/>
                <a:gd name="T112" fmla="*/ 22 w 1156"/>
                <a:gd name="T113" fmla="*/ 61 h 2959"/>
                <a:gd name="T114" fmla="*/ 62 w 1156"/>
                <a:gd name="T115" fmla="*/ 23 h 2959"/>
                <a:gd name="T116" fmla="*/ 108 w 1156"/>
                <a:gd name="T117" fmla="*/ 3 h 2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56" h="2959">
                  <a:moveTo>
                    <a:pt x="134" y="0"/>
                  </a:moveTo>
                  <a:lnTo>
                    <a:pt x="161" y="3"/>
                  </a:lnTo>
                  <a:lnTo>
                    <a:pt x="188" y="11"/>
                  </a:lnTo>
                  <a:lnTo>
                    <a:pt x="275" y="50"/>
                  </a:lnTo>
                  <a:lnTo>
                    <a:pt x="357" y="94"/>
                  </a:lnTo>
                  <a:lnTo>
                    <a:pt x="436" y="143"/>
                  </a:lnTo>
                  <a:lnTo>
                    <a:pt x="512" y="196"/>
                  </a:lnTo>
                  <a:lnTo>
                    <a:pt x="584" y="253"/>
                  </a:lnTo>
                  <a:lnTo>
                    <a:pt x="652" y="314"/>
                  </a:lnTo>
                  <a:lnTo>
                    <a:pt x="717" y="379"/>
                  </a:lnTo>
                  <a:lnTo>
                    <a:pt x="779" y="449"/>
                  </a:lnTo>
                  <a:lnTo>
                    <a:pt x="837" y="522"/>
                  </a:lnTo>
                  <a:lnTo>
                    <a:pt x="891" y="600"/>
                  </a:lnTo>
                  <a:lnTo>
                    <a:pt x="942" y="682"/>
                  </a:lnTo>
                  <a:lnTo>
                    <a:pt x="986" y="764"/>
                  </a:lnTo>
                  <a:lnTo>
                    <a:pt x="1026" y="848"/>
                  </a:lnTo>
                  <a:lnTo>
                    <a:pt x="1060" y="934"/>
                  </a:lnTo>
                  <a:lnTo>
                    <a:pt x="1090" y="1020"/>
                  </a:lnTo>
                  <a:lnTo>
                    <a:pt x="1113" y="1109"/>
                  </a:lnTo>
                  <a:lnTo>
                    <a:pt x="1132" y="1199"/>
                  </a:lnTo>
                  <a:lnTo>
                    <a:pt x="1146" y="1291"/>
                  </a:lnTo>
                  <a:lnTo>
                    <a:pt x="1153" y="1385"/>
                  </a:lnTo>
                  <a:lnTo>
                    <a:pt x="1156" y="1480"/>
                  </a:lnTo>
                  <a:lnTo>
                    <a:pt x="1153" y="1575"/>
                  </a:lnTo>
                  <a:lnTo>
                    <a:pt x="1146" y="1668"/>
                  </a:lnTo>
                  <a:lnTo>
                    <a:pt x="1132" y="1759"/>
                  </a:lnTo>
                  <a:lnTo>
                    <a:pt x="1113" y="1850"/>
                  </a:lnTo>
                  <a:lnTo>
                    <a:pt x="1090" y="1939"/>
                  </a:lnTo>
                  <a:lnTo>
                    <a:pt x="1060" y="2026"/>
                  </a:lnTo>
                  <a:lnTo>
                    <a:pt x="1026" y="2112"/>
                  </a:lnTo>
                  <a:lnTo>
                    <a:pt x="986" y="2195"/>
                  </a:lnTo>
                  <a:lnTo>
                    <a:pt x="942" y="2278"/>
                  </a:lnTo>
                  <a:lnTo>
                    <a:pt x="891" y="2358"/>
                  </a:lnTo>
                  <a:lnTo>
                    <a:pt x="837" y="2436"/>
                  </a:lnTo>
                  <a:lnTo>
                    <a:pt x="779" y="2510"/>
                  </a:lnTo>
                  <a:lnTo>
                    <a:pt x="717" y="2580"/>
                  </a:lnTo>
                  <a:lnTo>
                    <a:pt x="652" y="2645"/>
                  </a:lnTo>
                  <a:lnTo>
                    <a:pt x="584" y="2706"/>
                  </a:lnTo>
                  <a:lnTo>
                    <a:pt x="512" y="2763"/>
                  </a:lnTo>
                  <a:lnTo>
                    <a:pt x="436" y="2816"/>
                  </a:lnTo>
                  <a:lnTo>
                    <a:pt x="357" y="2864"/>
                  </a:lnTo>
                  <a:lnTo>
                    <a:pt x="275" y="2909"/>
                  </a:lnTo>
                  <a:lnTo>
                    <a:pt x="188" y="2949"/>
                  </a:lnTo>
                  <a:lnTo>
                    <a:pt x="161" y="2956"/>
                  </a:lnTo>
                  <a:lnTo>
                    <a:pt x="134" y="2959"/>
                  </a:lnTo>
                  <a:lnTo>
                    <a:pt x="108" y="2956"/>
                  </a:lnTo>
                  <a:lnTo>
                    <a:pt x="84" y="2949"/>
                  </a:lnTo>
                  <a:lnTo>
                    <a:pt x="62" y="2937"/>
                  </a:lnTo>
                  <a:lnTo>
                    <a:pt x="40" y="2919"/>
                  </a:lnTo>
                  <a:lnTo>
                    <a:pt x="22" y="2899"/>
                  </a:lnTo>
                  <a:lnTo>
                    <a:pt x="11" y="2876"/>
                  </a:lnTo>
                  <a:lnTo>
                    <a:pt x="4" y="2852"/>
                  </a:lnTo>
                  <a:lnTo>
                    <a:pt x="0" y="2825"/>
                  </a:lnTo>
                  <a:lnTo>
                    <a:pt x="2" y="2801"/>
                  </a:lnTo>
                  <a:lnTo>
                    <a:pt x="10" y="2779"/>
                  </a:lnTo>
                  <a:lnTo>
                    <a:pt x="21" y="2758"/>
                  </a:lnTo>
                  <a:lnTo>
                    <a:pt x="37" y="2738"/>
                  </a:lnTo>
                  <a:lnTo>
                    <a:pt x="57" y="2720"/>
                  </a:lnTo>
                  <a:lnTo>
                    <a:pt x="82" y="2703"/>
                  </a:lnTo>
                  <a:lnTo>
                    <a:pt x="93" y="2697"/>
                  </a:lnTo>
                  <a:lnTo>
                    <a:pt x="109" y="2689"/>
                  </a:lnTo>
                  <a:lnTo>
                    <a:pt x="129" y="2681"/>
                  </a:lnTo>
                  <a:lnTo>
                    <a:pt x="148" y="2673"/>
                  </a:lnTo>
                  <a:lnTo>
                    <a:pt x="164" y="2665"/>
                  </a:lnTo>
                  <a:lnTo>
                    <a:pt x="175" y="2660"/>
                  </a:lnTo>
                  <a:lnTo>
                    <a:pt x="237" y="2624"/>
                  </a:lnTo>
                  <a:lnTo>
                    <a:pt x="294" y="2589"/>
                  </a:lnTo>
                  <a:lnTo>
                    <a:pt x="346" y="2553"/>
                  </a:lnTo>
                  <a:lnTo>
                    <a:pt x="417" y="2498"/>
                  </a:lnTo>
                  <a:lnTo>
                    <a:pt x="483" y="2437"/>
                  </a:lnTo>
                  <a:lnTo>
                    <a:pt x="544" y="2374"/>
                  </a:lnTo>
                  <a:lnTo>
                    <a:pt x="602" y="2307"/>
                  </a:lnTo>
                  <a:lnTo>
                    <a:pt x="654" y="2235"/>
                  </a:lnTo>
                  <a:lnTo>
                    <a:pt x="703" y="2160"/>
                  </a:lnTo>
                  <a:lnTo>
                    <a:pt x="746" y="2081"/>
                  </a:lnTo>
                  <a:lnTo>
                    <a:pt x="784" y="2000"/>
                  </a:lnTo>
                  <a:lnTo>
                    <a:pt x="817" y="1916"/>
                  </a:lnTo>
                  <a:lnTo>
                    <a:pt x="843" y="1832"/>
                  </a:lnTo>
                  <a:lnTo>
                    <a:pt x="863" y="1746"/>
                  </a:lnTo>
                  <a:lnTo>
                    <a:pt x="878" y="1659"/>
                  </a:lnTo>
                  <a:lnTo>
                    <a:pt x="886" y="1570"/>
                  </a:lnTo>
                  <a:lnTo>
                    <a:pt x="889" y="1480"/>
                  </a:lnTo>
                  <a:lnTo>
                    <a:pt x="886" y="1389"/>
                  </a:lnTo>
                  <a:lnTo>
                    <a:pt x="878" y="1301"/>
                  </a:lnTo>
                  <a:lnTo>
                    <a:pt x="863" y="1213"/>
                  </a:lnTo>
                  <a:lnTo>
                    <a:pt x="843" y="1128"/>
                  </a:lnTo>
                  <a:lnTo>
                    <a:pt x="817" y="1042"/>
                  </a:lnTo>
                  <a:lnTo>
                    <a:pt x="784" y="960"/>
                  </a:lnTo>
                  <a:lnTo>
                    <a:pt x="746" y="878"/>
                  </a:lnTo>
                  <a:lnTo>
                    <a:pt x="703" y="800"/>
                  </a:lnTo>
                  <a:lnTo>
                    <a:pt x="654" y="724"/>
                  </a:lnTo>
                  <a:lnTo>
                    <a:pt x="602" y="653"/>
                  </a:lnTo>
                  <a:lnTo>
                    <a:pt x="544" y="586"/>
                  </a:lnTo>
                  <a:lnTo>
                    <a:pt x="483" y="521"/>
                  </a:lnTo>
                  <a:lnTo>
                    <a:pt x="417" y="462"/>
                  </a:lnTo>
                  <a:lnTo>
                    <a:pt x="346" y="405"/>
                  </a:lnTo>
                  <a:lnTo>
                    <a:pt x="294" y="370"/>
                  </a:lnTo>
                  <a:lnTo>
                    <a:pt x="237" y="335"/>
                  </a:lnTo>
                  <a:lnTo>
                    <a:pt x="175" y="300"/>
                  </a:lnTo>
                  <a:lnTo>
                    <a:pt x="164" y="294"/>
                  </a:lnTo>
                  <a:lnTo>
                    <a:pt x="148" y="286"/>
                  </a:lnTo>
                  <a:lnTo>
                    <a:pt x="129" y="278"/>
                  </a:lnTo>
                  <a:lnTo>
                    <a:pt x="109" y="269"/>
                  </a:lnTo>
                  <a:lnTo>
                    <a:pt x="93" y="262"/>
                  </a:lnTo>
                  <a:lnTo>
                    <a:pt x="82" y="256"/>
                  </a:lnTo>
                  <a:lnTo>
                    <a:pt x="57" y="240"/>
                  </a:lnTo>
                  <a:lnTo>
                    <a:pt x="37" y="221"/>
                  </a:lnTo>
                  <a:lnTo>
                    <a:pt x="21" y="202"/>
                  </a:lnTo>
                  <a:lnTo>
                    <a:pt x="10" y="181"/>
                  </a:lnTo>
                  <a:lnTo>
                    <a:pt x="2" y="158"/>
                  </a:lnTo>
                  <a:lnTo>
                    <a:pt x="0" y="133"/>
                  </a:lnTo>
                  <a:lnTo>
                    <a:pt x="4" y="107"/>
                  </a:lnTo>
                  <a:lnTo>
                    <a:pt x="11" y="83"/>
                  </a:lnTo>
                  <a:lnTo>
                    <a:pt x="22" y="61"/>
                  </a:lnTo>
                  <a:lnTo>
                    <a:pt x="40" y="40"/>
                  </a:lnTo>
                  <a:lnTo>
                    <a:pt x="62" y="23"/>
                  </a:lnTo>
                  <a:lnTo>
                    <a:pt x="84" y="10"/>
                  </a:lnTo>
                  <a:lnTo>
                    <a:pt x="108" y="3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26" name="표 25"/>
          <p:cNvGraphicFramePr>
            <a:graphicFrameLocks noGrp="1"/>
          </p:cNvGraphicFramePr>
          <p:nvPr/>
        </p:nvGraphicFramePr>
        <p:xfrm>
          <a:off x="10289155" y="6546751"/>
          <a:ext cx="1532620" cy="92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2725"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14852" y="355636"/>
            <a:ext cx="5202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i="1" dirty="0">
                <a:solidFill>
                  <a:schemeClr val="bg1"/>
                </a:solidFill>
                <a:cs typeface="Aharoni" panose="02010803020104030203" pitchFamily="2" charset="-79"/>
              </a:rPr>
              <a:t>Peter pan &amp; Philosophy Counseling</a:t>
            </a:r>
            <a:endParaRPr lang="en-US" altLang="ko-KR" sz="2800" b="1" i="1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11651522" y="320668"/>
            <a:ext cx="285891" cy="1555757"/>
            <a:chOff x="11425716" y="577843"/>
            <a:chExt cx="452587" cy="246287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7" name="Freeform 14"/>
            <p:cNvSpPr>
              <a:spLocks noEditPoints="1"/>
            </p:cNvSpPr>
            <p:nvPr/>
          </p:nvSpPr>
          <p:spPr bwMode="auto">
            <a:xfrm>
              <a:off x="11425716" y="1265076"/>
              <a:ext cx="451741" cy="450616"/>
            </a:xfrm>
            <a:custGeom>
              <a:avLst/>
              <a:gdLst>
                <a:gd name="T0" fmla="*/ 2668 w 4015"/>
                <a:gd name="T1" fmla="*/ 883 h 4006"/>
                <a:gd name="T2" fmla="*/ 2477 w 4015"/>
                <a:gd name="T3" fmla="*/ 977 h 4006"/>
                <a:gd name="T4" fmla="*/ 2229 w 4015"/>
                <a:gd name="T5" fmla="*/ 1186 h 4006"/>
                <a:gd name="T6" fmla="*/ 2059 w 4015"/>
                <a:gd name="T7" fmla="*/ 1462 h 4006"/>
                <a:gd name="T8" fmla="*/ 2236 w 4015"/>
                <a:gd name="T9" fmla="*/ 1530 h 4006"/>
                <a:gd name="T10" fmla="*/ 2370 w 4015"/>
                <a:gd name="T11" fmla="*/ 1605 h 4006"/>
                <a:gd name="T12" fmla="*/ 2405 w 4015"/>
                <a:gd name="T13" fmla="*/ 1777 h 4006"/>
                <a:gd name="T14" fmla="*/ 2351 w 4015"/>
                <a:gd name="T15" fmla="*/ 2013 h 4006"/>
                <a:gd name="T16" fmla="*/ 2205 w 4015"/>
                <a:gd name="T17" fmla="*/ 2301 h 4006"/>
                <a:gd name="T18" fmla="*/ 2081 w 4015"/>
                <a:gd name="T19" fmla="*/ 2456 h 4006"/>
                <a:gd name="T20" fmla="*/ 1918 w 4015"/>
                <a:gd name="T21" fmla="*/ 2471 h 4006"/>
                <a:gd name="T22" fmla="*/ 1776 w 4015"/>
                <a:gd name="T23" fmla="*/ 2301 h 4006"/>
                <a:gd name="T24" fmla="*/ 1706 w 4015"/>
                <a:gd name="T25" fmla="*/ 2060 h 4006"/>
                <a:gd name="T26" fmla="*/ 1675 w 4015"/>
                <a:gd name="T27" fmla="*/ 1792 h 4006"/>
                <a:gd name="T28" fmla="*/ 1642 w 4015"/>
                <a:gd name="T29" fmla="*/ 1575 h 4006"/>
                <a:gd name="T30" fmla="*/ 1585 w 4015"/>
                <a:gd name="T31" fmla="*/ 1289 h 4006"/>
                <a:gd name="T32" fmla="*/ 1476 w 4015"/>
                <a:gd name="T33" fmla="*/ 1047 h 4006"/>
                <a:gd name="T34" fmla="*/ 1300 w 4015"/>
                <a:gd name="T35" fmla="*/ 935 h 4006"/>
                <a:gd name="T36" fmla="*/ 1063 w 4015"/>
                <a:gd name="T37" fmla="*/ 981 h 4006"/>
                <a:gd name="T38" fmla="*/ 827 w 4015"/>
                <a:gd name="T39" fmla="*/ 1140 h 4006"/>
                <a:gd name="T40" fmla="*/ 540 w 4015"/>
                <a:gd name="T41" fmla="*/ 1385 h 4006"/>
                <a:gd name="T42" fmla="*/ 334 w 4015"/>
                <a:gd name="T43" fmla="*/ 1551 h 4006"/>
                <a:gd name="T44" fmla="*/ 414 w 4015"/>
                <a:gd name="T45" fmla="*/ 1658 h 4006"/>
                <a:gd name="T46" fmla="*/ 520 w 4015"/>
                <a:gd name="T47" fmla="*/ 1688 h 4006"/>
                <a:gd name="T48" fmla="*/ 718 w 4015"/>
                <a:gd name="T49" fmla="*/ 1641 h 4006"/>
                <a:gd name="T50" fmla="*/ 841 w 4015"/>
                <a:gd name="T51" fmla="*/ 1690 h 4006"/>
                <a:gd name="T52" fmla="*/ 948 w 4015"/>
                <a:gd name="T53" fmla="*/ 1944 h 4006"/>
                <a:gd name="T54" fmla="*/ 993 w 4015"/>
                <a:gd name="T55" fmla="*/ 2083 h 4006"/>
                <a:gd name="T56" fmla="*/ 1075 w 4015"/>
                <a:gd name="T57" fmla="*/ 2368 h 4006"/>
                <a:gd name="T58" fmla="*/ 1184 w 4015"/>
                <a:gd name="T59" fmla="*/ 2787 h 4006"/>
                <a:gd name="T60" fmla="*/ 1268 w 4015"/>
                <a:gd name="T61" fmla="*/ 3051 h 4006"/>
                <a:gd name="T62" fmla="*/ 1450 w 4015"/>
                <a:gd name="T63" fmla="*/ 3323 h 4006"/>
                <a:gd name="T64" fmla="*/ 1704 w 4015"/>
                <a:gd name="T65" fmla="*/ 3391 h 4006"/>
                <a:gd name="T66" fmla="*/ 1958 w 4015"/>
                <a:gd name="T67" fmla="*/ 3298 h 4006"/>
                <a:gd name="T68" fmla="*/ 2374 w 4015"/>
                <a:gd name="T69" fmla="*/ 2963 h 4006"/>
                <a:gd name="T70" fmla="*/ 2783 w 4015"/>
                <a:gd name="T71" fmla="*/ 2435 h 4006"/>
                <a:gd name="T72" fmla="*/ 3100 w 4015"/>
                <a:gd name="T73" fmla="*/ 1831 h 4006"/>
                <a:gd name="T74" fmla="*/ 3238 w 4015"/>
                <a:gd name="T75" fmla="*/ 1477 h 4006"/>
                <a:gd name="T76" fmla="*/ 3291 w 4015"/>
                <a:gd name="T77" fmla="*/ 1208 h 4006"/>
                <a:gd name="T78" fmla="*/ 3223 w 4015"/>
                <a:gd name="T79" fmla="*/ 983 h 4006"/>
                <a:gd name="T80" fmla="*/ 3033 w 4015"/>
                <a:gd name="T81" fmla="*/ 868 h 4006"/>
                <a:gd name="T82" fmla="*/ 3263 w 4015"/>
                <a:gd name="T83" fmla="*/ 0 h 4006"/>
                <a:gd name="T84" fmla="*/ 3616 w 4015"/>
                <a:gd name="T85" fmla="*/ 85 h 4006"/>
                <a:gd name="T86" fmla="*/ 3891 w 4015"/>
                <a:gd name="T87" fmla="*/ 335 h 4006"/>
                <a:gd name="T88" fmla="*/ 4011 w 4015"/>
                <a:gd name="T89" fmla="*/ 674 h 4006"/>
                <a:gd name="T90" fmla="*/ 3984 w 4015"/>
                <a:gd name="T91" fmla="*/ 3474 h 4006"/>
                <a:gd name="T92" fmla="*/ 3794 w 4015"/>
                <a:gd name="T93" fmla="*/ 3784 h 4006"/>
                <a:gd name="T94" fmla="*/ 3483 w 4015"/>
                <a:gd name="T95" fmla="*/ 3975 h 4006"/>
                <a:gd name="T96" fmla="*/ 677 w 4015"/>
                <a:gd name="T97" fmla="*/ 4002 h 4006"/>
                <a:gd name="T98" fmla="*/ 337 w 4015"/>
                <a:gd name="T99" fmla="*/ 3881 h 4006"/>
                <a:gd name="T100" fmla="*/ 87 w 4015"/>
                <a:gd name="T101" fmla="*/ 3607 h 4006"/>
                <a:gd name="T102" fmla="*/ 0 w 4015"/>
                <a:gd name="T103" fmla="*/ 3254 h 4006"/>
                <a:gd name="T104" fmla="*/ 31 w 4015"/>
                <a:gd name="T105" fmla="*/ 530 h 4006"/>
                <a:gd name="T106" fmla="*/ 220 w 4015"/>
                <a:gd name="T107" fmla="*/ 220 h 4006"/>
                <a:gd name="T108" fmla="*/ 533 w 4015"/>
                <a:gd name="T109" fmla="*/ 31 h 4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015" h="4006">
                  <a:moveTo>
                    <a:pt x="2867" y="853"/>
                  </a:moveTo>
                  <a:lnTo>
                    <a:pt x="2803" y="857"/>
                  </a:lnTo>
                  <a:lnTo>
                    <a:pt x="2734" y="866"/>
                  </a:lnTo>
                  <a:lnTo>
                    <a:pt x="2702" y="872"/>
                  </a:lnTo>
                  <a:lnTo>
                    <a:pt x="2668" y="883"/>
                  </a:lnTo>
                  <a:lnTo>
                    <a:pt x="2627" y="898"/>
                  </a:lnTo>
                  <a:lnTo>
                    <a:pt x="2594" y="913"/>
                  </a:lnTo>
                  <a:lnTo>
                    <a:pt x="2558" y="930"/>
                  </a:lnTo>
                  <a:lnTo>
                    <a:pt x="2519" y="952"/>
                  </a:lnTo>
                  <a:lnTo>
                    <a:pt x="2477" y="977"/>
                  </a:lnTo>
                  <a:lnTo>
                    <a:pt x="2420" y="1015"/>
                  </a:lnTo>
                  <a:lnTo>
                    <a:pt x="2363" y="1059"/>
                  </a:lnTo>
                  <a:lnTo>
                    <a:pt x="2308" y="1104"/>
                  </a:lnTo>
                  <a:lnTo>
                    <a:pt x="2268" y="1143"/>
                  </a:lnTo>
                  <a:lnTo>
                    <a:pt x="2229" y="1186"/>
                  </a:lnTo>
                  <a:lnTo>
                    <a:pt x="2190" y="1233"/>
                  </a:lnTo>
                  <a:lnTo>
                    <a:pt x="2153" y="1286"/>
                  </a:lnTo>
                  <a:lnTo>
                    <a:pt x="2117" y="1343"/>
                  </a:lnTo>
                  <a:lnTo>
                    <a:pt x="2086" y="1401"/>
                  </a:lnTo>
                  <a:lnTo>
                    <a:pt x="2059" y="1462"/>
                  </a:lnTo>
                  <a:lnTo>
                    <a:pt x="2037" y="1525"/>
                  </a:lnTo>
                  <a:lnTo>
                    <a:pt x="2094" y="1521"/>
                  </a:lnTo>
                  <a:lnTo>
                    <a:pt x="2146" y="1521"/>
                  </a:lnTo>
                  <a:lnTo>
                    <a:pt x="2193" y="1524"/>
                  </a:lnTo>
                  <a:lnTo>
                    <a:pt x="2236" y="1530"/>
                  </a:lnTo>
                  <a:lnTo>
                    <a:pt x="2273" y="1538"/>
                  </a:lnTo>
                  <a:lnTo>
                    <a:pt x="2306" y="1551"/>
                  </a:lnTo>
                  <a:lnTo>
                    <a:pt x="2333" y="1567"/>
                  </a:lnTo>
                  <a:lnTo>
                    <a:pt x="2354" y="1584"/>
                  </a:lnTo>
                  <a:lnTo>
                    <a:pt x="2370" y="1605"/>
                  </a:lnTo>
                  <a:lnTo>
                    <a:pt x="2384" y="1631"/>
                  </a:lnTo>
                  <a:lnTo>
                    <a:pt x="2394" y="1661"/>
                  </a:lnTo>
                  <a:lnTo>
                    <a:pt x="2401" y="1695"/>
                  </a:lnTo>
                  <a:lnTo>
                    <a:pt x="2405" y="1735"/>
                  </a:lnTo>
                  <a:lnTo>
                    <a:pt x="2405" y="1777"/>
                  </a:lnTo>
                  <a:lnTo>
                    <a:pt x="2402" y="1825"/>
                  </a:lnTo>
                  <a:lnTo>
                    <a:pt x="2396" y="1866"/>
                  </a:lnTo>
                  <a:lnTo>
                    <a:pt x="2386" y="1911"/>
                  </a:lnTo>
                  <a:lnTo>
                    <a:pt x="2371" y="1960"/>
                  </a:lnTo>
                  <a:lnTo>
                    <a:pt x="2351" y="2013"/>
                  </a:lnTo>
                  <a:lnTo>
                    <a:pt x="2328" y="2070"/>
                  </a:lnTo>
                  <a:lnTo>
                    <a:pt x="2299" y="2132"/>
                  </a:lnTo>
                  <a:lnTo>
                    <a:pt x="2266" y="2198"/>
                  </a:lnTo>
                  <a:lnTo>
                    <a:pt x="2235" y="2253"/>
                  </a:lnTo>
                  <a:lnTo>
                    <a:pt x="2205" y="2301"/>
                  </a:lnTo>
                  <a:lnTo>
                    <a:pt x="2178" y="2345"/>
                  </a:lnTo>
                  <a:lnTo>
                    <a:pt x="2151" y="2382"/>
                  </a:lnTo>
                  <a:lnTo>
                    <a:pt x="2126" y="2413"/>
                  </a:lnTo>
                  <a:lnTo>
                    <a:pt x="2102" y="2437"/>
                  </a:lnTo>
                  <a:lnTo>
                    <a:pt x="2081" y="2456"/>
                  </a:lnTo>
                  <a:lnTo>
                    <a:pt x="2048" y="2476"/>
                  </a:lnTo>
                  <a:lnTo>
                    <a:pt x="2015" y="2487"/>
                  </a:lnTo>
                  <a:lnTo>
                    <a:pt x="1983" y="2491"/>
                  </a:lnTo>
                  <a:lnTo>
                    <a:pt x="1950" y="2484"/>
                  </a:lnTo>
                  <a:lnTo>
                    <a:pt x="1918" y="2471"/>
                  </a:lnTo>
                  <a:lnTo>
                    <a:pt x="1885" y="2450"/>
                  </a:lnTo>
                  <a:lnTo>
                    <a:pt x="1853" y="2419"/>
                  </a:lnTo>
                  <a:lnTo>
                    <a:pt x="1825" y="2386"/>
                  </a:lnTo>
                  <a:lnTo>
                    <a:pt x="1799" y="2346"/>
                  </a:lnTo>
                  <a:lnTo>
                    <a:pt x="1776" y="2301"/>
                  </a:lnTo>
                  <a:lnTo>
                    <a:pt x="1755" y="2251"/>
                  </a:lnTo>
                  <a:lnTo>
                    <a:pt x="1738" y="2200"/>
                  </a:lnTo>
                  <a:lnTo>
                    <a:pt x="1724" y="2151"/>
                  </a:lnTo>
                  <a:lnTo>
                    <a:pt x="1713" y="2105"/>
                  </a:lnTo>
                  <a:lnTo>
                    <a:pt x="1706" y="2060"/>
                  </a:lnTo>
                  <a:lnTo>
                    <a:pt x="1699" y="2016"/>
                  </a:lnTo>
                  <a:lnTo>
                    <a:pt x="1693" y="1964"/>
                  </a:lnTo>
                  <a:lnTo>
                    <a:pt x="1687" y="1906"/>
                  </a:lnTo>
                  <a:lnTo>
                    <a:pt x="1680" y="1841"/>
                  </a:lnTo>
                  <a:lnTo>
                    <a:pt x="1675" y="1792"/>
                  </a:lnTo>
                  <a:lnTo>
                    <a:pt x="1670" y="1747"/>
                  </a:lnTo>
                  <a:lnTo>
                    <a:pt x="1665" y="1710"/>
                  </a:lnTo>
                  <a:lnTo>
                    <a:pt x="1661" y="1679"/>
                  </a:lnTo>
                  <a:lnTo>
                    <a:pt x="1657" y="1656"/>
                  </a:lnTo>
                  <a:lnTo>
                    <a:pt x="1642" y="1575"/>
                  </a:lnTo>
                  <a:lnTo>
                    <a:pt x="1629" y="1503"/>
                  </a:lnTo>
                  <a:lnTo>
                    <a:pt x="1616" y="1437"/>
                  </a:lnTo>
                  <a:lnTo>
                    <a:pt x="1605" y="1380"/>
                  </a:lnTo>
                  <a:lnTo>
                    <a:pt x="1594" y="1331"/>
                  </a:lnTo>
                  <a:lnTo>
                    <a:pt x="1585" y="1289"/>
                  </a:lnTo>
                  <a:lnTo>
                    <a:pt x="1577" y="1254"/>
                  </a:lnTo>
                  <a:lnTo>
                    <a:pt x="1568" y="1228"/>
                  </a:lnTo>
                  <a:lnTo>
                    <a:pt x="1544" y="1165"/>
                  </a:lnTo>
                  <a:lnTo>
                    <a:pt x="1513" y="1104"/>
                  </a:lnTo>
                  <a:lnTo>
                    <a:pt x="1476" y="1047"/>
                  </a:lnTo>
                  <a:lnTo>
                    <a:pt x="1444" y="1010"/>
                  </a:lnTo>
                  <a:lnTo>
                    <a:pt x="1412" y="979"/>
                  </a:lnTo>
                  <a:lnTo>
                    <a:pt x="1378" y="958"/>
                  </a:lnTo>
                  <a:lnTo>
                    <a:pt x="1344" y="943"/>
                  </a:lnTo>
                  <a:lnTo>
                    <a:pt x="1300" y="935"/>
                  </a:lnTo>
                  <a:lnTo>
                    <a:pt x="1256" y="932"/>
                  </a:lnTo>
                  <a:lnTo>
                    <a:pt x="1210" y="935"/>
                  </a:lnTo>
                  <a:lnTo>
                    <a:pt x="1163" y="945"/>
                  </a:lnTo>
                  <a:lnTo>
                    <a:pt x="1113" y="960"/>
                  </a:lnTo>
                  <a:lnTo>
                    <a:pt x="1063" y="981"/>
                  </a:lnTo>
                  <a:lnTo>
                    <a:pt x="1011" y="1009"/>
                  </a:lnTo>
                  <a:lnTo>
                    <a:pt x="970" y="1035"/>
                  </a:lnTo>
                  <a:lnTo>
                    <a:pt x="925" y="1065"/>
                  </a:lnTo>
                  <a:lnTo>
                    <a:pt x="877" y="1101"/>
                  </a:lnTo>
                  <a:lnTo>
                    <a:pt x="827" y="1140"/>
                  </a:lnTo>
                  <a:lnTo>
                    <a:pt x="772" y="1183"/>
                  </a:lnTo>
                  <a:lnTo>
                    <a:pt x="715" y="1232"/>
                  </a:lnTo>
                  <a:lnTo>
                    <a:pt x="654" y="1285"/>
                  </a:lnTo>
                  <a:lnTo>
                    <a:pt x="596" y="1338"/>
                  </a:lnTo>
                  <a:lnTo>
                    <a:pt x="540" y="1385"/>
                  </a:lnTo>
                  <a:lnTo>
                    <a:pt x="491" y="1428"/>
                  </a:lnTo>
                  <a:lnTo>
                    <a:pt x="445" y="1467"/>
                  </a:lnTo>
                  <a:lnTo>
                    <a:pt x="404" y="1500"/>
                  </a:lnTo>
                  <a:lnTo>
                    <a:pt x="367" y="1527"/>
                  </a:lnTo>
                  <a:lnTo>
                    <a:pt x="334" y="1551"/>
                  </a:lnTo>
                  <a:lnTo>
                    <a:pt x="334" y="1569"/>
                  </a:lnTo>
                  <a:lnTo>
                    <a:pt x="361" y="1587"/>
                  </a:lnTo>
                  <a:lnTo>
                    <a:pt x="383" y="1609"/>
                  </a:lnTo>
                  <a:lnTo>
                    <a:pt x="401" y="1637"/>
                  </a:lnTo>
                  <a:lnTo>
                    <a:pt x="414" y="1658"/>
                  </a:lnTo>
                  <a:lnTo>
                    <a:pt x="427" y="1673"/>
                  </a:lnTo>
                  <a:lnTo>
                    <a:pt x="442" y="1684"/>
                  </a:lnTo>
                  <a:lnTo>
                    <a:pt x="457" y="1689"/>
                  </a:lnTo>
                  <a:lnTo>
                    <a:pt x="487" y="1690"/>
                  </a:lnTo>
                  <a:lnTo>
                    <a:pt x="520" y="1688"/>
                  </a:lnTo>
                  <a:lnTo>
                    <a:pt x="559" y="1679"/>
                  </a:lnTo>
                  <a:lnTo>
                    <a:pt x="600" y="1667"/>
                  </a:lnTo>
                  <a:lnTo>
                    <a:pt x="642" y="1655"/>
                  </a:lnTo>
                  <a:lnTo>
                    <a:pt x="682" y="1645"/>
                  </a:lnTo>
                  <a:lnTo>
                    <a:pt x="718" y="1641"/>
                  </a:lnTo>
                  <a:lnTo>
                    <a:pt x="751" y="1640"/>
                  </a:lnTo>
                  <a:lnTo>
                    <a:pt x="776" y="1643"/>
                  </a:lnTo>
                  <a:lnTo>
                    <a:pt x="799" y="1653"/>
                  </a:lnTo>
                  <a:lnTo>
                    <a:pt x="822" y="1669"/>
                  </a:lnTo>
                  <a:lnTo>
                    <a:pt x="841" y="1690"/>
                  </a:lnTo>
                  <a:lnTo>
                    <a:pt x="860" y="1718"/>
                  </a:lnTo>
                  <a:lnTo>
                    <a:pt x="886" y="1767"/>
                  </a:lnTo>
                  <a:lnTo>
                    <a:pt x="908" y="1818"/>
                  </a:lnTo>
                  <a:lnTo>
                    <a:pt x="928" y="1876"/>
                  </a:lnTo>
                  <a:lnTo>
                    <a:pt x="948" y="1944"/>
                  </a:lnTo>
                  <a:lnTo>
                    <a:pt x="957" y="1977"/>
                  </a:lnTo>
                  <a:lnTo>
                    <a:pt x="965" y="2006"/>
                  </a:lnTo>
                  <a:lnTo>
                    <a:pt x="973" y="2029"/>
                  </a:lnTo>
                  <a:lnTo>
                    <a:pt x="980" y="2049"/>
                  </a:lnTo>
                  <a:lnTo>
                    <a:pt x="993" y="2083"/>
                  </a:lnTo>
                  <a:lnTo>
                    <a:pt x="1005" y="2125"/>
                  </a:lnTo>
                  <a:lnTo>
                    <a:pt x="1020" y="2174"/>
                  </a:lnTo>
                  <a:lnTo>
                    <a:pt x="1037" y="2231"/>
                  </a:lnTo>
                  <a:lnTo>
                    <a:pt x="1055" y="2296"/>
                  </a:lnTo>
                  <a:lnTo>
                    <a:pt x="1075" y="2368"/>
                  </a:lnTo>
                  <a:lnTo>
                    <a:pt x="1096" y="2449"/>
                  </a:lnTo>
                  <a:lnTo>
                    <a:pt x="1119" y="2536"/>
                  </a:lnTo>
                  <a:lnTo>
                    <a:pt x="1141" y="2628"/>
                  </a:lnTo>
                  <a:lnTo>
                    <a:pt x="1164" y="2712"/>
                  </a:lnTo>
                  <a:lnTo>
                    <a:pt x="1184" y="2787"/>
                  </a:lnTo>
                  <a:lnTo>
                    <a:pt x="1203" y="2855"/>
                  </a:lnTo>
                  <a:lnTo>
                    <a:pt x="1221" y="2916"/>
                  </a:lnTo>
                  <a:lnTo>
                    <a:pt x="1238" y="2968"/>
                  </a:lnTo>
                  <a:lnTo>
                    <a:pt x="1253" y="3014"/>
                  </a:lnTo>
                  <a:lnTo>
                    <a:pt x="1268" y="3051"/>
                  </a:lnTo>
                  <a:lnTo>
                    <a:pt x="1300" y="3120"/>
                  </a:lnTo>
                  <a:lnTo>
                    <a:pt x="1335" y="3183"/>
                  </a:lnTo>
                  <a:lnTo>
                    <a:pt x="1371" y="3236"/>
                  </a:lnTo>
                  <a:lnTo>
                    <a:pt x="1409" y="3283"/>
                  </a:lnTo>
                  <a:lnTo>
                    <a:pt x="1450" y="3323"/>
                  </a:lnTo>
                  <a:lnTo>
                    <a:pt x="1492" y="3354"/>
                  </a:lnTo>
                  <a:lnTo>
                    <a:pt x="1537" y="3376"/>
                  </a:lnTo>
                  <a:lnTo>
                    <a:pt x="1593" y="3389"/>
                  </a:lnTo>
                  <a:lnTo>
                    <a:pt x="1649" y="3393"/>
                  </a:lnTo>
                  <a:lnTo>
                    <a:pt x="1704" y="3391"/>
                  </a:lnTo>
                  <a:lnTo>
                    <a:pt x="1759" y="3381"/>
                  </a:lnTo>
                  <a:lnTo>
                    <a:pt x="1813" y="3365"/>
                  </a:lnTo>
                  <a:lnTo>
                    <a:pt x="1864" y="3346"/>
                  </a:lnTo>
                  <a:lnTo>
                    <a:pt x="1913" y="3324"/>
                  </a:lnTo>
                  <a:lnTo>
                    <a:pt x="1958" y="3298"/>
                  </a:lnTo>
                  <a:lnTo>
                    <a:pt x="2043" y="3245"/>
                  </a:lnTo>
                  <a:lnTo>
                    <a:pt x="2127" y="3184"/>
                  </a:lnTo>
                  <a:lnTo>
                    <a:pt x="2210" y="3118"/>
                  </a:lnTo>
                  <a:lnTo>
                    <a:pt x="2292" y="3043"/>
                  </a:lnTo>
                  <a:lnTo>
                    <a:pt x="2374" y="2963"/>
                  </a:lnTo>
                  <a:lnTo>
                    <a:pt x="2454" y="2875"/>
                  </a:lnTo>
                  <a:lnTo>
                    <a:pt x="2534" y="2781"/>
                  </a:lnTo>
                  <a:lnTo>
                    <a:pt x="2612" y="2680"/>
                  </a:lnTo>
                  <a:lnTo>
                    <a:pt x="2700" y="2559"/>
                  </a:lnTo>
                  <a:lnTo>
                    <a:pt x="2783" y="2435"/>
                  </a:lnTo>
                  <a:lnTo>
                    <a:pt x="2860" y="2309"/>
                  </a:lnTo>
                  <a:lnTo>
                    <a:pt x="2933" y="2180"/>
                  </a:lnTo>
                  <a:lnTo>
                    <a:pt x="3000" y="2050"/>
                  </a:lnTo>
                  <a:lnTo>
                    <a:pt x="3062" y="1918"/>
                  </a:lnTo>
                  <a:lnTo>
                    <a:pt x="3100" y="1831"/>
                  </a:lnTo>
                  <a:lnTo>
                    <a:pt x="3135" y="1750"/>
                  </a:lnTo>
                  <a:lnTo>
                    <a:pt x="3166" y="1674"/>
                  </a:lnTo>
                  <a:lnTo>
                    <a:pt x="3193" y="1603"/>
                  </a:lnTo>
                  <a:lnTo>
                    <a:pt x="3218" y="1537"/>
                  </a:lnTo>
                  <a:lnTo>
                    <a:pt x="3238" y="1477"/>
                  </a:lnTo>
                  <a:lnTo>
                    <a:pt x="3255" y="1422"/>
                  </a:lnTo>
                  <a:lnTo>
                    <a:pt x="3269" y="1371"/>
                  </a:lnTo>
                  <a:lnTo>
                    <a:pt x="3279" y="1327"/>
                  </a:lnTo>
                  <a:lnTo>
                    <a:pt x="3287" y="1265"/>
                  </a:lnTo>
                  <a:lnTo>
                    <a:pt x="3291" y="1208"/>
                  </a:lnTo>
                  <a:lnTo>
                    <a:pt x="3289" y="1155"/>
                  </a:lnTo>
                  <a:lnTo>
                    <a:pt x="3281" y="1106"/>
                  </a:lnTo>
                  <a:lnTo>
                    <a:pt x="3268" y="1061"/>
                  </a:lnTo>
                  <a:lnTo>
                    <a:pt x="3248" y="1020"/>
                  </a:lnTo>
                  <a:lnTo>
                    <a:pt x="3223" y="983"/>
                  </a:lnTo>
                  <a:lnTo>
                    <a:pt x="3194" y="951"/>
                  </a:lnTo>
                  <a:lnTo>
                    <a:pt x="3160" y="924"/>
                  </a:lnTo>
                  <a:lnTo>
                    <a:pt x="3122" y="900"/>
                  </a:lnTo>
                  <a:lnTo>
                    <a:pt x="3080" y="883"/>
                  </a:lnTo>
                  <a:lnTo>
                    <a:pt x="3033" y="868"/>
                  </a:lnTo>
                  <a:lnTo>
                    <a:pt x="2982" y="859"/>
                  </a:lnTo>
                  <a:lnTo>
                    <a:pt x="2927" y="854"/>
                  </a:lnTo>
                  <a:lnTo>
                    <a:pt x="2867" y="853"/>
                  </a:lnTo>
                  <a:close/>
                  <a:moveTo>
                    <a:pt x="752" y="0"/>
                  </a:moveTo>
                  <a:lnTo>
                    <a:pt x="3263" y="0"/>
                  </a:lnTo>
                  <a:lnTo>
                    <a:pt x="3338" y="2"/>
                  </a:lnTo>
                  <a:lnTo>
                    <a:pt x="3413" y="13"/>
                  </a:lnTo>
                  <a:lnTo>
                    <a:pt x="3483" y="31"/>
                  </a:lnTo>
                  <a:lnTo>
                    <a:pt x="3551" y="54"/>
                  </a:lnTo>
                  <a:lnTo>
                    <a:pt x="3616" y="85"/>
                  </a:lnTo>
                  <a:lnTo>
                    <a:pt x="3678" y="124"/>
                  </a:lnTo>
                  <a:lnTo>
                    <a:pt x="3737" y="168"/>
                  </a:lnTo>
                  <a:lnTo>
                    <a:pt x="3794" y="220"/>
                  </a:lnTo>
                  <a:lnTo>
                    <a:pt x="3846" y="277"/>
                  </a:lnTo>
                  <a:lnTo>
                    <a:pt x="3891" y="335"/>
                  </a:lnTo>
                  <a:lnTo>
                    <a:pt x="3930" y="398"/>
                  </a:lnTo>
                  <a:lnTo>
                    <a:pt x="3961" y="462"/>
                  </a:lnTo>
                  <a:lnTo>
                    <a:pt x="3984" y="530"/>
                  </a:lnTo>
                  <a:lnTo>
                    <a:pt x="4001" y="601"/>
                  </a:lnTo>
                  <a:lnTo>
                    <a:pt x="4011" y="674"/>
                  </a:lnTo>
                  <a:lnTo>
                    <a:pt x="4015" y="751"/>
                  </a:lnTo>
                  <a:lnTo>
                    <a:pt x="4015" y="3254"/>
                  </a:lnTo>
                  <a:lnTo>
                    <a:pt x="4011" y="3330"/>
                  </a:lnTo>
                  <a:lnTo>
                    <a:pt x="4001" y="3403"/>
                  </a:lnTo>
                  <a:lnTo>
                    <a:pt x="3984" y="3474"/>
                  </a:lnTo>
                  <a:lnTo>
                    <a:pt x="3961" y="3542"/>
                  </a:lnTo>
                  <a:lnTo>
                    <a:pt x="3930" y="3607"/>
                  </a:lnTo>
                  <a:lnTo>
                    <a:pt x="3891" y="3669"/>
                  </a:lnTo>
                  <a:lnTo>
                    <a:pt x="3846" y="3729"/>
                  </a:lnTo>
                  <a:lnTo>
                    <a:pt x="3794" y="3784"/>
                  </a:lnTo>
                  <a:lnTo>
                    <a:pt x="3737" y="3836"/>
                  </a:lnTo>
                  <a:lnTo>
                    <a:pt x="3678" y="3881"/>
                  </a:lnTo>
                  <a:lnTo>
                    <a:pt x="3616" y="3919"/>
                  </a:lnTo>
                  <a:lnTo>
                    <a:pt x="3551" y="3950"/>
                  </a:lnTo>
                  <a:lnTo>
                    <a:pt x="3483" y="3975"/>
                  </a:lnTo>
                  <a:lnTo>
                    <a:pt x="3413" y="3991"/>
                  </a:lnTo>
                  <a:lnTo>
                    <a:pt x="3338" y="4002"/>
                  </a:lnTo>
                  <a:lnTo>
                    <a:pt x="3263" y="4006"/>
                  </a:lnTo>
                  <a:lnTo>
                    <a:pt x="752" y="4006"/>
                  </a:lnTo>
                  <a:lnTo>
                    <a:pt x="677" y="4002"/>
                  </a:lnTo>
                  <a:lnTo>
                    <a:pt x="603" y="3991"/>
                  </a:lnTo>
                  <a:lnTo>
                    <a:pt x="533" y="3975"/>
                  </a:lnTo>
                  <a:lnTo>
                    <a:pt x="465" y="3950"/>
                  </a:lnTo>
                  <a:lnTo>
                    <a:pt x="399" y="3919"/>
                  </a:lnTo>
                  <a:lnTo>
                    <a:pt x="337" y="3881"/>
                  </a:lnTo>
                  <a:lnTo>
                    <a:pt x="277" y="3836"/>
                  </a:lnTo>
                  <a:lnTo>
                    <a:pt x="220" y="3784"/>
                  </a:lnTo>
                  <a:lnTo>
                    <a:pt x="170" y="3729"/>
                  </a:lnTo>
                  <a:lnTo>
                    <a:pt x="124" y="3669"/>
                  </a:lnTo>
                  <a:lnTo>
                    <a:pt x="87" y="3607"/>
                  </a:lnTo>
                  <a:lnTo>
                    <a:pt x="56" y="3542"/>
                  </a:lnTo>
                  <a:lnTo>
                    <a:pt x="31" y="3474"/>
                  </a:lnTo>
                  <a:lnTo>
                    <a:pt x="13" y="3403"/>
                  </a:lnTo>
                  <a:lnTo>
                    <a:pt x="3" y="3330"/>
                  </a:lnTo>
                  <a:lnTo>
                    <a:pt x="0" y="3254"/>
                  </a:lnTo>
                  <a:lnTo>
                    <a:pt x="0" y="2012"/>
                  </a:lnTo>
                  <a:lnTo>
                    <a:pt x="0" y="751"/>
                  </a:lnTo>
                  <a:lnTo>
                    <a:pt x="3" y="674"/>
                  </a:lnTo>
                  <a:lnTo>
                    <a:pt x="13" y="601"/>
                  </a:lnTo>
                  <a:lnTo>
                    <a:pt x="31" y="530"/>
                  </a:lnTo>
                  <a:lnTo>
                    <a:pt x="56" y="462"/>
                  </a:lnTo>
                  <a:lnTo>
                    <a:pt x="87" y="398"/>
                  </a:lnTo>
                  <a:lnTo>
                    <a:pt x="124" y="335"/>
                  </a:lnTo>
                  <a:lnTo>
                    <a:pt x="170" y="277"/>
                  </a:lnTo>
                  <a:lnTo>
                    <a:pt x="220" y="220"/>
                  </a:lnTo>
                  <a:lnTo>
                    <a:pt x="277" y="168"/>
                  </a:lnTo>
                  <a:lnTo>
                    <a:pt x="337" y="124"/>
                  </a:lnTo>
                  <a:lnTo>
                    <a:pt x="399" y="85"/>
                  </a:lnTo>
                  <a:lnTo>
                    <a:pt x="465" y="54"/>
                  </a:lnTo>
                  <a:lnTo>
                    <a:pt x="533" y="31"/>
                  </a:lnTo>
                  <a:lnTo>
                    <a:pt x="603" y="13"/>
                  </a:lnTo>
                  <a:lnTo>
                    <a:pt x="677" y="2"/>
                  </a:lnTo>
                  <a:lnTo>
                    <a:pt x="7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19"/>
            <p:cNvSpPr>
              <a:spLocks noEditPoints="1"/>
            </p:cNvSpPr>
            <p:nvPr/>
          </p:nvSpPr>
          <p:spPr bwMode="auto">
            <a:xfrm>
              <a:off x="11425716" y="1921762"/>
              <a:ext cx="452587" cy="452588"/>
            </a:xfrm>
            <a:custGeom>
              <a:avLst/>
              <a:gdLst>
                <a:gd name="T0" fmla="*/ 1521 w 3479"/>
                <a:gd name="T1" fmla="*/ 581 h 3479"/>
                <a:gd name="T2" fmla="*/ 1502 w 3479"/>
                <a:gd name="T3" fmla="*/ 676 h 3479"/>
                <a:gd name="T4" fmla="*/ 1474 w 3479"/>
                <a:gd name="T5" fmla="*/ 773 h 3479"/>
                <a:gd name="T6" fmla="*/ 1431 w 3479"/>
                <a:gd name="T7" fmla="*/ 866 h 3479"/>
                <a:gd name="T8" fmla="*/ 1365 w 3479"/>
                <a:gd name="T9" fmla="*/ 949 h 3479"/>
                <a:gd name="T10" fmla="*/ 1274 w 3479"/>
                <a:gd name="T11" fmla="*/ 1016 h 3479"/>
                <a:gd name="T12" fmla="*/ 1148 w 3479"/>
                <a:gd name="T13" fmla="*/ 1063 h 3479"/>
                <a:gd name="T14" fmla="*/ 1044 w 3479"/>
                <a:gd name="T15" fmla="*/ 1566 h 3479"/>
                <a:gd name="T16" fmla="*/ 1393 w 3479"/>
                <a:gd name="T17" fmla="*/ 2432 h 3479"/>
                <a:gd name="T18" fmla="*/ 1421 w 3479"/>
                <a:gd name="T19" fmla="*/ 2573 h 3479"/>
                <a:gd name="T20" fmla="*/ 1483 w 3479"/>
                <a:gd name="T21" fmla="*/ 2703 h 3479"/>
                <a:gd name="T22" fmla="*/ 1579 w 3479"/>
                <a:gd name="T23" fmla="*/ 2813 h 3479"/>
                <a:gd name="T24" fmla="*/ 1709 w 3479"/>
                <a:gd name="T25" fmla="*/ 2899 h 3479"/>
                <a:gd name="T26" fmla="*/ 1872 w 3479"/>
                <a:gd name="T27" fmla="*/ 2955 h 3479"/>
                <a:gd name="T28" fmla="*/ 2071 w 3479"/>
                <a:gd name="T29" fmla="*/ 2975 h 3479"/>
                <a:gd name="T30" fmla="*/ 2208 w 3479"/>
                <a:gd name="T31" fmla="*/ 2972 h 3479"/>
                <a:gd name="T32" fmla="*/ 2325 w 3479"/>
                <a:gd name="T33" fmla="*/ 2966 h 3479"/>
                <a:gd name="T34" fmla="*/ 2405 w 3479"/>
                <a:gd name="T35" fmla="*/ 2960 h 3479"/>
                <a:gd name="T36" fmla="*/ 2435 w 3479"/>
                <a:gd name="T37" fmla="*/ 2957 h 3479"/>
                <a:gd name="T38" fmla="*/ 2067 w 3479"/>
                <a:gd name="T39" fmla="*/ 2434 h 3479"/>
                <a:gd name="T40" fmla="*/ 1984 w 3479"/>
                <a:gd name="T41" fmla="*/ 2416 h 3479"/>
                <a:gd name="T42" fmla="*/ 1939 w 3479"/>
                <a:gd name="T43" fmla="*/ 2377 h 3479"/>
                <a:gd name="T44" fmla="*/ 1918 w 3479"/>
                <a:gd name="T45" fmla="*/ 2319 h 3479"/>
                <a:gd name="T46" fmla="*/ 1913 w 3479"/>
                <a:gd name="T47" fmla="*/ 2244 h 3479"/>
                <a:gd name="T48" fmla="*/ 2435 w 3479"/>
                <a:gd name="T49" fmla="*/ 1044 h 3479"/>
                <a:gd name="T50" fmla="*/ 1531 w 3479"/>
                <a:gd name="T51" fmla="*/ 522 h 3479"/>
                <a:gd name="T52" fmla="*/ 3177 w 3479"/>
                <a:gd name="T53" fmla="*/ 3 h 3479"/>
                <a:gd name="T54" fmla="*/ 3306 w 3479"/>
                <a:gd name="T55" fmla="*/ 47 h 3479"/>
                <a:gd name="T56" fmla="*/ 3406 w 3479"/>
                <a:gd name="T57" fmla="*/ 136 h 3479"/>
                <a:gd name="T58" fmla="*/ 3466 w 3479"/>
                <a:gd name="T59" fmla="*/ 256 h 3479"/>
                <a:gd name="T60" fmla="*/ 3479 w 3479"/>
                <a:gd name="T61" fmla="*/ 3131 h 3479"/>
                <a:gd name="T62" fmla="*/ 3452 w 3479"/>
                <a:gd name="T63" fmla="*/ 3266 h 3479"/>
                <a:gd name="T64" fmla="*/ 3377 w 3479"/>
                <a:gd name="T65" fmla="*/ 3377 h 3479"/>
                <a:gd name="T66" fmla="*/ 3266 w 3479"/>
                <a:gd name="T67" fmla="*/ 3452 h 3479"/>
                <a:gd name="T68" fmla="*/ 3131 w 3479"/>
                <a:gd name="T69" fmla="*/ 3479 h 3479"/>
                <a:gd name="T70" fmla="*/ 256 w 3479"/>
                <a:gd name="T71" fmla="*/ 3466 h 3479"/>
                <a:gd name="T72" fmla="*/ 136 w 3479"/>
                <a:gd name="T73" fmla="*/ 3406 h 3479"/>
                <a:gd name="T74" fmla="*/ 47 w 3479"/>
                <a:gd name="T75" fmla="*/ 3306 h 3479"/>
                <a:gd name="T76" fmla="*/ 3 w 3479"/>
                <a:gd name="T77" fmla="*/ 3177 h 3479"/>
                <a:gd name="T78" fmla="*/ 3 w 3479"/>
                <a:gd name="T79" fmla="*/ 302 h 3479"/>
                <a:gd name="T80" fmla="*/ 47 w 3479"/>
                <a:gd name="T81" fmla="*/ 173 h 3479"/>
                <a:gd name="T82" fmla="*/ 136 w 3479"/>
                <a:gd name="T83" fmla="*/ 73 h 3479"/>
                <a:gd name="T84" fmla="*/ 256 w 3479"/>
                <a:gd name="T85" fmla="*/ 13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79" h="3479">
                  <a:moveTo>
                    <a:pt x="1531" y="522"/>
                  </a:moveTo>
                  <a:lnTo>
                    <a:pt x="1525" y="550"/>
                  </a:lnTo>
                  <a:lnTo>
                    <a:pt x="1521" y="581"/>
                  </a:lnTo>
                  <a:lnTo>
                    <a:pt x="1515" y="611"/>
                  </a:lnTo>
                  <a:lnTo>
                    <a:pt x="1510" y="643"/>
                  </a:lnTo>
                  <a:lnTo>
                    <a:pt x="1502" y="676"/>
                  </a:lnTo>
                  <a:lnTo>
                    <a:pt x="1494" y="708"/>
                  </a:lnTo>
                  <a:lnTo>
                    <a:pt x="1485" y="740"/>
                  </a:lnTo>
                  <a:lnTo>
                    <a:pt x="1474" y="773"/>
                  </a:lnTo>
                  <a:lnTo>
                    <a:pt x="1461" y="804"/>
                  </a:lnTo>
                  <a:lnTo>
                    <a:pt x="1447" y="835"/>
                  </a:lnTo>
                  <a:lnTo>
                    <a:pt x="1431" y="866"/>
                  </a:lnTo>
                  <a:lnTo>
                    <a:pt x="1412" y="894"/>
                  </a:lnTo>
                  <a:lnTo>
                    <a:pt x="1389" y="922"/>
                  </a:lnTo>
                  <a:lnTo>
                    <a:pt x="1365" y="949"/>
                  </a:lnTo>
                  <a:lnTo>
                    <a:pt x="1338" y="973"/>
                  </a:lnTo>
                  <a:lnTo>
                    <a:pt x="1307" y="996"/>
                  </a:lnTo>
                  <a:lnTo>
                    <a:pt x="1274" y="1016"/>
                  </a:lnTo>
                  <a:lnTo>
                    <a:pt x="1236" y="1034"/>
                  </a:lnTo>
                  <a:lnTo>
                    <a:pt x="1194" y="1050"/>
                  </a:lnTo>
                  <a:lnTo>
                    <a:pt x="1148" y="1063"/>
                  </a:lnTo>
                  <a:lnTo>
                    <a:pt x="1099" y="1072"/>
                  </a:lnTo>
                  <a:lnTo>
                    <a:pt x="1044" y="1078"/>
                  </a:lnTo>
                  <a:lnTo>
                    <a:pt x="1044" y="1566"/>
                  </a:lnTo>
                  <a:lnTo>
                    <a:pt x="1392" y="1566"/>
                  </a:lnTo>
                  <a:lnTo>
                    <a:pt x="1392" y="2384"/>
                  </a:lnTo>
                  <a:lnTo>
                    <a:pt x="1393" y="2432"/>
                  </a:lnTo>
                  <a:lnTo>
                    <a:pt x="1399" y="2481"/>
                  </a:lnTo>
                  <a:lnTo>
                    <a:pt x="1408" y="2528"/>
                  </a:lnTo>
                  <a:lnTo>
                    <a:pt x="1421" y="2573"/>
                  </a:lnTo>
                  <a:lnTo>
                    <a:pt x="1438" y="2619"/>
                  </a:lnTo>
                  <a:lnTo>
                    <a:pt x="1459" y="2662"/>
                  </a:lnTo>
                  <a:lnTo>
                    <a:pt x="1483" y="2703"/>
                  </a:lnTo>
                  <a:lnTo>
                    <a:pt x="1512" y="2742"/>
                  </a:lnTo>
                  <a:lnTo>
                    <a:pt x="1543" y="2779"/>
                  </a:lnTo>
                  <a:lnTo>
                    <a:pt x="1579" y="2813"/>
                  </a:lnTo>
                  <a:lnTo>
                    <a:pt x="1619" y="2844"/>
                  </a:lnTo>
                  <a:lnTo>
                    <a:pt x="1663" y="2873"/>
                  </a:lnTo>
                  <a:lnTo>
                    <a:pt x="1709" y="2899"/>
                  </a:lnTo>
                  <a:lnTo>
                    <a:pt x="1760" y="2921"/>
                  </a:lnTo>
                  <a:lnTo>
                    <a:pt x="1814" y="2940"/>
                  </a:lnTo>
                  <a:lnTo>
                    <a:pt x="1872" y="2955"/>
                  </a:lnTo>
                  <a:lnTo>
                    <a:pt x="1935" y="2966"/>
                  </a:lnTo>
                  <a:lnTo>
                    <a:pt x="2001" y="2972"/>
                  </a:lnTo>
                  <a:lnTo>
                    <a:pt x="2071" y="2975"/>
                  </a:lnTo>
                  <a:lnTo>
                    <a:pt x="2117" y="2974"/>
                  </a:lnTo>
                  <a:lnTo>
                    <a:pt x="2163" y="2973"/>
                  </a:lnTo>
                  <a:lnTo>
                    <a:pt x="2208" y="2972"/>
                  </a:lnTo>
                  <a:lnTo>
                    <a:pt x="2250" y="2970"/>
                  </a:lnTo>
                  <a:lnTo>
                    <a:pt x="2289" y="2968"/>
                  </a:lnTo>
                  <a:lnTo>
                    <a:pt x="2325" y="2966"/>
                  </a:lnTo>
                  <a:lnTo>
                    <a:pt x="2356" y="2963"/>
                  </a:lnTo>
                  <a:lnTo>
                    <a:pt x="2383" y="2962"/>
                  </a:lnTo>
                  <a:lnTo>
                    <a:pt x="2405" y="2960"/>
                  </a:lnTo>
                  <a:lnTo>
                    <a:pt x="2422" y="2959"/>
                  </a:lnTo>
                  <a:lnTo>
                    <a:pt x="2431" y="2958"/>
                  </a:lnTo>
                  <a:lnTo>
                    <a:pt x="2435" y="2957"/>
                  </a:lnTo>
                  <a:lnTo>
                    <a:pt x="2435" y="2435"/>
                  </a:lnTo>
                  <a:lnTo>
                    <a:pt x="2105" y="2435"/>
                  </a:lnTo>
                  <a:lnTo>
                    <a:pt x="2067" y="2434"/>
                  </a:lnTo>
                  <a:lnTo>
                    <a:pt x="2035" y="2430"/>
                  </a:lnTo>
                  <a:lnTo>
                    <a:pt x="2007" y="2424"/>
                  </a:lnTo>
                  <a:lnTo>
                    <a:pt x="1984" y="2416"/>
                  </a:lnTo>
                  <a:lnTo>
                    <a:pt x="1965" y="2405"/>
                  </a:lnTo>
                  <a:lnTo>
                    <a:pt x="1950" y="2392"/>
                  </a:lnTo>
                  <a:lnTo>
                    <a:pt x="1939" y="2377"/>
                  </a:lnTo>
                  <a:lnTo>
                    <a:pt x="1929" y="2360"/>
                  </a:lnTo>
                  <a:lnTo>
                    <a:pt x="1923" y="2340"/>
                  </a:lnTo>
                  <a:lnTo>
                    <a:pt x="1918" y="2319"/>
                  </a:lnTo>
                  <a:lnTo>
                    <a:pt x="1916" y="2296"/>
                  </a:lnTo>
                  <a:lnTo>
                    <a:pt x="1915" y="2271"/>
                  </a:lnTo>
                  <a:lnTo>
                    <a:pt x="1913" y="2244"/>
                  </a:lnTo>
                  <a:lnTo>
                    <a:pt x="1913" y="1566"/>
                  </a:lnTo>
                  <a:lnTo>
                    <a:pt x="2435" y="1566"/>
                  </a:lnTo>
                  <a:lnTo>
                    <a:pt x="2435" y="1044"/>
                  </a:lnTo>
                  <a:lnTo>
                    <a:pt x="1913" y="1044"/>
                  </a:lnTo>
                  <a:lnTo>
                    <a:pt x="1913" y="522"/>
                  </a:lnTo>
                  <a:lnTo>
                    <a:pt x="1531" y="522"/>
                  </a:lnTo>
                  <a:close/>
                  <a:moveTo>
                    <a:pt x="348" y="0"/>
                  </a:moveTo>
                  <a:lnTo>
                    <a:pt x="3131" y="0"/>
                  </a:lnTo>
                  <a:lnTo>
                    <a:pt x="3177" y="3"/>
                  </a:lnTo>
                  <a:lnTo>
                    <a:pt x="3223" y="13"/>
                  </a:lnTo>
                  <a:lnTo>
                    <a:pt x="3266" y="27"/>
                  </a:lnTo>
                  <a:lnTo>
                    <a:pt x="3306" y="47"/>
                  </a:lnTo>
                  <a:lnTo>
                    <a:pt x="3343" y="73"/>
                  </a:lnTo>
                  <a:lnTo>
                    <a:pt x="3377" y="102"/>
                  </a:lnTo>
                  <a:lnTo>
                    <a:pt x="3406" y="136"/>
                  </a:lnTo>
                  <a:lnTo>
                    <a:pt x="3432" y="173"/>
                  </a:lnTo>
                  <a:lnTo>
                    <a:pt x="3452" y="213"/>
                  </a:lnTo>
                  <a:lnTo>
                    <a:pt x="3466" y="256"/>
                  </a:lnTo>
                  <a:lnTo>
                    <a:pt x="3476" y="302"/>
                  </a:lnTo>
                  <a:lnTo>
                    <a:pt x="3479" y="348"/>
                  </a:lnTo>
                  <a:lnTo>
                    <a:pt x="3479" y="3131"/>
                  </a:lnTo>
                  <a:lnTo>
                    <a:pt x="3476" y="3177"/>
                  </a:lnTo>
                  <a:lnTo>
                    <a:pt x="3466" y="3223"/>
                  </a:lnTo>
                  <a:lnTo>
                    <a:pt x="3452" y="3266"/>
                  </a:lnTo>
                  <a:lnTo>
                    <a:pt x="3432" y="3306"/>
                  </a:lnTo>
                  <a:lnTo>
                    <a:pt x="3406" y="3343"/>
                  </a:lnTo>
                  <a:lnTo>
                    <a:pt x="3377" y="3377"/>
                  </a:lnTo>
                  <a:lnTo>
                    <a:pt x="3343" y="3406"/>
                  </a:lnTo>
                  <a:lnTo>
                    <a:pt x="3306" y="3432"/>
                  </a:lnTo>
                  <a:lnTo>
                    <a:pt x="3266" y="3452"/>
                  </a:lnTo>
                  <a:lnTo>
                    <a:pt x="3223" y="3466"/>
                  </a:lnTo>
                  <a:lnTo>
                    <a:pt x="3177" y="3476"/>
                  </a:lnTo>
                  <a:lnTo>
                    <a:pt x="3131" y="3479"/>
                  </a:lnTo>
                  <a:lnTo>
                    <a:pt x="348" y="3479"/>
                  </a:lnTo>
                  <a:lnTo>
                    <a:pt x="302" y="3476"/>
                  </a:lnTo>
                  <a:lnTo>
                    <a:pt x="256" y="3466"/>
                  </a:lnTo>
                  <a:lnTo>
                    <a:pt x="213" y="3452"/>
                  </a:lnTo>
                  <a:lnTo>
                    <a:pt x="173" y="3432"/>
                  </a:lnTo>
                  <a:lnTo>
                    <a:pt x="136" y="3406"/>
                  </a:lnTo>
                  <a:lnTo>
                    <a:pt x="102" y="3377"/>
                  </a:lnTo>
                  <a:lnTo>
                    <a:pt x="73" y="3343"/>
                  </a:lnTo>
                  <a:lnTo>
                    <a:pt x="47" y="3306"/>
                  </a:lnTo>
                  <a:lnTo>
                    <a:pt x="27" y="3266"/>
                  </a:lnTo>
                  <a:lnTo>
                    <a:pt x="13" y="3223"/>
                  </a:lnTo>
                  <a:lnTo>
                    <a:pt x="3" y="3177"/>
                  </a:lnTo>
                  <a:lnTo>
                    <a:pt x="0" y="3131"/>
                  </a:lnTo>
                  <a:lnTo>
                    <a:pt x="0" y="348"/>
                  </a:lnTo>
                  <a:lnTo>
                    <a:pt x="3" y="302"/>
                  </a:lnTo>
                  <a:lnTo>
                    <a:pt x="13" y="256"/>
                  </a:lnTo>
                  <a:lnTo>
                    <a:pt x="27" y="213"/>
                  </a:lnTo>
                  <a:lnTo>
                    <a:pt x="47" y="173"/>
                  </a:lnTo>
                  <a:lnTo>
                    <a:pt x="73" y="136"/>
                  </a:lnTo>
                  <a:lnTo>
                    <a:pt x="102" y="102"/>
                  </a:lnTo>
                  <a:lnTo>
                    <a:pt x="136" y="73"/>
                  </a:lnTo>
                  <a:lnTo>
                    <a:pt x="173" y="47"/>
                  </a:lnTo>
                  <a:lnTo>
                    <a:pt x="213" y="27"/>
                  </a:lnTo>
                  <a:lnTo>
                    <a:pt x="256" y="13"/>
                  </a:lnTo>
                  <a:lnTo>
                    <a:pt x="302" y="3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11425716" y="577843"/>
              <a:ext cx="451741" cy="469505"/>
            </a:xfrm>
            <a:custGeom>
              <a:avLst/>
              <a:gdLst>
                <a:gd name="T0" fmla="*/ 2030 w 3208"/>
                <a:gd name="T1" fmla="*/ 749 h 3333"/>
                <a:gd name="T2" fmla="*/ 1921 w 3208"/>
                <a:gd name="T3" fmla="*/ 811 h 3333"/>
                <a:gd name="T4" fmla="*/ 1847 w 3208"/>
                <a:gd name="T5" fmla="*/ 913 h 3333"/>
                <a:gd name="T6" fmla="*/ 1819 w 3208"/>
                <a:gd name="T7" fmla="*/ 1044 h 3333"/>
                <a:gd name="T8" fmla="*/ 1021 w 3208"/>
                <a:gd name="T9" fmla="*/ 1370 h 3333"/>
                <a:gd name="T10" fmla="*/ 903 w 3208"/>
                <a:gd name="T11" fmla="*/ 1343 h 3333"/>
                <a:gd name="T12" fmla="*/ 778 w 3208"/>
                <a:gd name="T13" fmla="*/ 1372 h 3333"/>
                <a:gd name="T14" fmla="*/ 679 w 3208"/>
                <a:gd name="T15" fmla="*/ 1450 h 3333"/>
                <a:gd name="T16" fmla="*/ 620 w 3208"/>
                <a:gd name="T17" fmla="*/ 1563 h 3333"/>
                <a:gd name="T18" fmla="*/ 610 w 3208"/>
                <a:gd name="T19" fmla="*/ 1698 h 3333"/>
                <a:gd name="T20" fmla="*/ 654 w 3208"/>
                <a:gd name="T21" fmla="*/ 1819 h 3333"/>
                <a:gd name="T22" fmla="*/ 741 w 3208"/>
                <a:gd name="T23" fmla="*/ 1910 h 3333"/>
                <a:gd name="T24" fmla="*/ 859 w 3208"/>
                <a:gd name="T25" fmla="*/ 1955 h 3333"/>
                <a:gd name="T26" fmla="*/ 988 w 3208"/>
                <a:gd name="T27" fmla="*/ 1946 h 3333"/>
                <a:gd name="T28" fmla="*/ 1819 w 3208"/>
                <a:gd name="T29" fmla="*/ 2290 h 3333"/>
                <a:gd name="T30" fmla="*/ 1847 w 3208"/>
                <a:gd name="T31" fmla="*/ 2419 h 3333"/>
                <a:gd name="T32" fmla="*/ 1921 w 3208"/>
                <a:gd name="T33" fmla="*/ 2522 h 3333"/>
                <a:gd name="T34" fmla="*/ 2030 w 3208"/>
                <a:gd name="T35" fmla="*/ 2585 h 3333"/>
                <a:gd name="T36" fmla="*/ 2160 w 3208"/>
                <a:gd name="T37" fmla="*/ 2594 h 3333"/>
                <a:gd name="T38" fmla="*/ 2277 w 3208"/>
                <a:gd name="T39" fmla="*/ 2548 h 3333"/>
                <a:gd name="T40" fmla="*/ 2364 w 3208"/>
                <a:gd name="T41" fmla="*/ 2458 h 3333"/>
                <a:gd name="T42" fmla="*/ 2408 w 3208"/>
                <a:gd name="T43" fmla="*/ 2335 h 3333"/>
                <a:gd name="T44" fmla="*/ 2399 w 3208"/>
                <a:gd name="T45" fmla="*/ 2200 h 3333"/>
                <a:gd name="T46" fmla="*/ 2339 w 3208"/>
                <a:gd name="T47" fmla="*/ 2088 h 3333"/>
                <a:gd name="T48" fmla="*/ 2240 w 3208"/>
                <a:gd name="T49" fmla="*/ 2010 h 3333"/>
                <a:gd name="T50" fmla="*/ 2116 w 3208"/>
                <a:gd name="T51" fmla="*/ 1981 h 3333"/>
                <a:gd name="T52" fmla="*/ 2002 w 3208"/>
                <a:gd name="T53" fmla="*/ 2005 h 3333"/>
                <a:gd name="T54" fmla="*/ 1198 w 3208"/>
                <a:gd name="T55" fmla="*/ 1673 h 3333"/>
                <a:gd name="T56" fmla="*/ 1968 w 3208"/>
                <a:gd name="T57" fmla="*/ 1310 h 3333"/>
                <a:gd name="T58" fmla="*/ 2076 w 3208"/>
                <a:gd name="T59" fmla="*/ 1349 h 3333"/>
                <a:gd name="T60" fmla="*/ 2201 w 3208"/>
                <a:gd name="T61" fmla="*/ 1339 h 3333"/>
                <a:gd name="T62" fmla="*/ 2310 w 3208"/>
                <a:gd name="T63" fmla="*/ 1276 h 3333"/>
                <a:gd name="T64" fmla="*/ 2384 w 3208"/>
                <a:gd name="T65" fmla="*/ 1173 h 3333"/>
                <a:gd name="T66" fmla="*/ 2412 w 3208"/>
                <a:gd name="T67" fmla="*/ 1044 h 3333"/>
                <a:gd name="T68" fmla="*/ 2384 w 3208"/>
                <a:gd name="T69" fmla="*/ 913 h 3333"/>
                <a:gd name="T70" fmla="*/ 2310 w 3208"/>
                <a:gd name="T71" fmla="*/ 811 h 3333"/>
                <a:gd name="T72" fmla="*/ 2201 w 3208"/>
                <a:gd name="T73" fmla="*/ 749 h 3333"/>
                <a:gd name="T74" fmla="*/ 601 w 3208"/>
                <a:gd name="T75" fmla="*/ 0 h 3333"/>
                <a:gd name="T76" fmla="*/ 2727 w 3208"/>
                <a:gd name="T77" fmla="*/ 13 h 3333"/>
                <a:gd name="T78" fmla="*/ 2893 w 3208"/>
                <a:gd name="T79" fmla="*/ 75 h 3333"/>
                <a:gd name="T80" fmla="*/ 3032 w 3208"/>
                <a:gd name="T81" fmla="*/ 183 h 3333"/>
                <a:gd name="T82" fmla="*/ 3136 w 3208"/>
                <a:gd name="T83" fmla="*/ 327 h 3333"/>
                <a:gd name="T84" fmla="*/ 3196 w 3208"/>
                <a:gd name="T85" fmla="*/ 498 h 3333"/>
                <a:gd name="T86" fmla="*/ 3208 w 3208"/>
                <a:gd name="T87" fmla="*/ 2707 h 3333"/>
                <a:gd name="T88" fmla="*/ 3181 w 3208"/>
                <a:gd name="T89" fmla="*/ 2894 h 3333"/>
                <a:gd name="T90" fmla="*/ 3106 w 3208"/>
                <a:gd name="T91" fmla="*/ 3057 h 3333"/>
                <a:gd name="T92" fmla="*/ 2989 w 3208"/>
                <a:gd name="T93" fmla="*/ 3190 h 3333"/>
                <a:gd name="T94" fmla="*/ 2840 w 3208"/>
                <a:gd name="T95" fmla="*/ 3284 h 3333"/>
                <a:gd name="T96" fmla="*/ 2668 w 3208"/>
                <a:gd name="T97" fmla="*/ 3330 h 3333"/>
                <a:gd name="T98" fmla="*/ 539 w 3208"/>
                <a:gd name="T99" fmla="*/ 3330 h 3333"/>
                <a:gd name="T100" fmla="*/ 367 w 3208"/>
                <a:gd name="T101" fmla="*/ 3284 h 3333"/>
                <a:gd name="T102" fmla="*/ 219 w 3208"/>
                <a:gd name="T103" fmla="*/ 3190 h 3333"/>
                <a:gd name="T104" fmla="*/ 102 w 3208"/>
                <a:gd name="T105" fmla="*/ 3057 h 3333"/>
                <a:gd name="T106" fmla="*/ 27 w 3208"/>
                <a:gd name="T107" fmla="*/ 2894 h 3333"/>
                <a:gd name="T108" fmla="*/ 0 w 3208"/>
                <a:gd name="T109" fmla="*/ 2707 h 3333"/>
                <a:gd name="T110" fmla="*/ 12 w 3208"/>
                <a:gd name="T111" fmla="*/ 498 h 3333"/>
                <a:gd name="T112" fmla="*/ 72 w 3208"/>
                <a:gd name="T113" fmla="*/ 327 h 3333"/>
                <a:gd name="T114" fmla="*/ 175 w 3208"/>
                <a:gd name="T115" fmla="*/ 183 h 3333"/>
                <a:gd name="T116" fmla="*/ 315 w 3208"/>
                <a:gd name="T117" fmla="*/ 75 h 3333"/>
                <a:gd name="T118" fmla="*/ 480 w 3208"/>
                <a:gd name="T119" fmla="*/ 13 h 3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08" h="3333">
                  <a:moveTo>
                    <a:pt x="2115" y="736"/>
                  </a:moveTo>
                  <a:lnTo>
                    <a:pt x="2071" y="739"/>
                  </a:lnTo>
                  <a:lnTo>
                    <a:pt x="2030" y="749"/>
                  </a:lnTo>
                  <a:lnTo>
                    <a:pt x="1991" y="764"/>
                  </a:lnTo>
                  <a:lnTo>
                    <a:pt x="1954" y="785"/>
                  </a:lnTo>
                  <a:lnTo>
                    <a:pt x="1921" y="811"/>
                  </a:lnTo>
                  <a:lnTo>
                    <a:pt x="1892" y="842"/>
                  </a:lnTo>
                  <a:lnTo>
                    <a:pt x="1867" y="876"/>
                  </a:lnTo>
                  <a:lnTo>
                    <a:pt x="1847" y="913"/>
                  </a:lnTo>
                  <a:lnTo>
                    <a:pt x="1831" y="954"/>
                  </a:lnTo>
                  <a:lnTo>
                    <a:pt x="1823" y="998"/>
                  </a:lnTo>
                  <a:lnTo>
                    <a:pt x="1819" y="1044"/>
                  </a:lnTo>
                  <a:lnTo>
                    <a:pt x="1088" y="1410"/>
                  </a:lnTo>
                  <a:lnTo>
                    <a:pt x="1056" y="1387"/>
                  </a:lnTo>
                  <a:lnTo>
                    <a:pt x="1021" y="1370"/>
                  </a:lnTo>
                  <a:lnTo>
                    <a:pt x="984" y="1355"/>
                  </a:lnTo>
                  <a:lnTo>
                    <a:pt x="944" y="1346"/>
                  </a:lnTo>
                  <a:lnTo>
                    <a:pt x="903" y="1343"/>
                  </a:lnTo>
                  <a:lnTo>
                    <a:pt x="859" y="1346"/>
                  </a:lnTo>
                  <a:lnTo>
                    <a:pt x="817" y="1356"/>
                  </a:lnTo>
                  <a:lnTo>
                    <a:pt x="778" y="1372"/>
                  </a:lnTo>
                  <a:lnTo>
                    <a:pt x="741" y="1393"/>
                  </a:lnTo>
                  <a:lnTo>
                    <a:pt x="708" y="1419"/>
                  </a:lnTo>
                  <a:lnTo>
                    <a:pt x="679" y="1450"/>
                  </a:lnTo>
                  <a:lnTo>
                    <a:pt x="654" y="1484"/>
                  </a:lnTo>
                  <a:lnTo>
                    <a:pt x="635" y="1522"/>
                  </a:lnTo>
                  <a:lnTo>
                    <a:pt x="620" y="1563"/>
                  </a:lnTo>
                  <a:lnTo>
                    <a:pt x="610" y="1606"/>
                  </a:lnTo>
                  <a:lnTo>
                    <a:pt x="607" y="1652"/>
                  </a:lnTo>
                  <a:lnTo>
                    <a:pt x="610" y="1698"/>
                  </a:lnTo>
                  <a:lnTo>
                    <a:pt x="620" y="1741"/>
                  </a:lnTo>
                  <a:lnTo>
                    <a:pt x="635" y="1782"/>
                  </a:lnTo>
                  <a:lnTo>
                    <a:pt x="654" y="1819"/>
                  </a:lnTo>
                  <a:lnTo>
                    <a:pt x="679" y="1853"/>
                  </a:lnTo>
                  <a:lnTo>
                    <a:pt x="708" y="1883"/>
                  </a:lnTo>
                  <a:lnTo>
                    <a:pt x="741" y="1910"/>
                  </a:lnTo>
                  <a:lnTo>
                    <a:pt x="778" y="1931"/>
                  </a:lnTo>
                  <a:lnTo>
                    <a:pt x="817" y="1946"/>
                  </a:lnTo>
                  <a:lnTo>
                    <a:pt x="859" y="1955"/>
                  </a:lnTo>
                  <a:lnTo>
                    <a:pt x="903" y="1958"/>
                  </a:lnTo>
                  <a:lnTo>
                    <a:pt x="946" y="1955"/>
                  </a:lnTo>
                  <a:lnTo>
                    <a:pt x="988" y="1946"/>
                  </a:lnTo>
                  <a:lnTo>
                    <a:pt x="1027" y="1931"/>
                  </a:lnTo>
                  <a:lnTo>
                    <a:pt x="1063" y="1910"/>
                  </a:lnTo>
                  <a:lnTo>
                    <a:pt x="1819" y="2290"/>
                  </a:lnTo>
                  <a:lnTo>
                    <a:pt x="1823" y="2335"/>
                  </a:lnTo>
                  <a:lnTo>
                    <a:pt x="1832" y="2378"/>
                  </a:lnTo>
                  <a:lnTo>
                    <a:pt x="1847" y="2419"/>
                  </a:lnTo>
                  <a:lnTo>
                    <a:pt x="1867" y="2458"/>
                  </a:lnTo>
                  <a:lnTo>
                    <a:pt x="1892" y="2492"/>
                  </a:lnTo>
                  <a:lnTo>
                    <a:pt x="1921" y="2522"/>
                  </a:lnTo>
                  <a:lnTo>
                    <a:pt x="1954" y="2548"/>
                  </a:lnTo>
                  <a:lnTo>
                    <a:pt x="1991" y="2569"/>
                  </a:lnTo>
                  <a:lnTo>
                    <a:pt x="2030" y="2585"/>
                  </a:lnTo>
                  <a:lnTo>
                    <a:pt x="2071" y="2594"/>
                  </a:lnTo>
                  <a:lnTo>
                    <a:pt x="2116" y="2598"/>
                  </a:lnTo>
                  <a:lnTo>
                    <a:pt x="2160" y="2594"/>
                  </a:lnTo>
                  <a:lnTo>
                    <a:pt x="2201" y="2585"/>
                  </a:lnTo>
                  <a:lnTo>
                    <a:pt x="2240" y="2569"/>
                  </a:lnTo>
                  <a:lnTo>
                    <a:pt x="2277" y="2548"/>
                  </a:lnTo>
                  <a:lnTo>
                    <a:pt x="2310" y="2522"/>
                  </a:lnTo>
                  <a:lnTo>
                    <a:pt x="2339" y="2492"/>
                  </a:lnTo>
                  <a:lnTo>
                    <a:pt x="2364" y="2458"/>
                  </a:lnTo>
                  <a:lnTo>
                    <a:pt x="2384" y="2419"/>
                  </a:lnTo>
                  <a:lnTo>
                    <a:pt x="2399" y="2378"/>
                  </a:lnTo>
                  <a:lnTo>
                    <a:pt x="2408" y="2335"/>
                  </a:lnTo>
                  <a:lnTo>
                    <a:pt x="2412" y="2290"/>
                  </a:lnTo>
                  <a:lnTo>
                    <a:pt x="2408" y="2244"/>
                  </a:lnTo>
                  <a:lnTo>
                    <a:pt x="2399" y="2200"/>
                  </a:lnTo>
                  <a:lnTo>
                    <a:pt x="2384" y="2159"/>
                  </a:lnTo>
                  <a:lnTo>
                    <a:pt x="2364" y="2122"/>
                  </a:lnTo>
                  <a:lnTo>
                    <a:pt x="2339" y="2088"/>
                  </a:lnTo>
                  <a:lnTo>
                    <a:pt x="2310" y="2057"/>
                  </a:lnTo>
                  <a:lnTo>
                    <a:pt x="2277" y="2031"/>
                  </a:lnTo>
                  <a:lnTo>
                    <a:pt x="2240" y="2010"/>
                  </a:lnTo>
                  <a:lnTo>
                    <a:pt x="2201" y="1995"/>
                  </a:lnTo>
                  <a:lnTo>
                    <a:pt x="2160" y="1985"/>
                  </a:lnTo>
                  <a:lnTo>
                    <a:pt x="2116" y="1981"/>
                  </a:lnTo>
                  <a:lnTo>
                    <a:pt x="2076" y="1984"/>
                  </a:lnTo>
                  <a:lnTo>
                    <a:pt x="2037" y="1991"/>
                  </a:lnTo>
                  <a:lnTo>
                    <a:pt x="2002" y="2005"/>
                  </a:lnTo>
                  <a:lnTo>
                    <a:pt x="1968" y="2022"/>
                  </a:lnTo>
                  <a:lnTo>
                    <a:pt x="1937" y="2043"/>
                  </a:lnTo>
                  <a:lnTo>
                    <a:pt x="1198" y="1673"/>
                  </a:lnTo>
                  <a:lnTo>
                    <a:pt x="1199" y="1659"/>
                  </a:lnTo>
                  <a:lnTo>
                    <a:pt x="1936" y="1289"/>
                  </a:lnTo>
                  <a:lnTo>
                    <a:pt x="1968" y="1310"/>
                  </a:lnTo>
                  <a:lnTo>
                    <a:pt x="2001" y="1328"/>
                  </a:lnTo>
                  <a:lnTo>
                    <a:pt x="2037" y="1341"/>
                  </a:lnTo>
                  <a:lnTo>
                    <a:pt x="2076" y="1349"/>
                  </a:lnTo>
                  <a:lnTo>
                    <a:pt x="2115" y="1352"/>
                  </a:lnTo>
                  <a:lnTo>
                    <a:pt x="2159" y="1349"/>
                  </a:lnTo>
                  <a:lnTo>
                    <a:pt x="2201" y="1339"/>
                  </a:lnTo>
                  <a:lnTo>
                    <a:pt x="2240" y="1323"/>
                  </a:lnTo>
                  <a:lnTo>
                    <a:pt x="2277" y="1302"/>
                  </a:lnTo>
                  <a:lnTo>
                    <a:pt x="2310" y="1276"/>
                  </a:lnTo>
                  <a:lnTo>
                    <a:pt x="2338" y="1246"/>
                  </a:lnTo>
                  <a:lnTo>
                    <a:pt x="2364" y="1212"/>
                  </a:lnTo>
                  <a:lnTo>
                    <a:pt x="2384" y="1173"/>
                  </a:lnTo>
                  <a:lnTo>
                    <a:pt x="2399" y="1132"/>
                  </a:lnTo>
                  <a:lnTo>
                    <a:pt x="2408" y="1089"/>
                  </a:lnTo>
                  <a:lnTo>
                    <a:pt x="2412" y="1044"/>
                  </a:lnTo>
                  <a:lnTo>
                    <a:pt x="2408" y="998"/>
                  </a:lnTo>
                  <a:lnTo>
                    <a:pt x="2399" y="954"/>
                  </a:lnTo>
                  <a:lnTo>
                    <a:pt x="2384" y="913"/>
                  </a:lnTo>
                  <a:lnTo>
                    <a:pt x="2364" y="876"/>
                  </a:lnTo>
                  <a:lnTo>
                    <a:pt x="2338" y="842"/>
                  </a:lnTo>
                  <a:lnTo>
                    <a:pt x="2310" y="811"/>
                  </a:lnTo>
                  <a:lnTo>
                    <a:pt x="2277" y="785"/>
                  </a:lnTo>
                  <a:lnTo>
                    <a:pt x="2240" y="764"/>
                  </a:lnTo>
                  <a:lnTo>
                    <a:pt x="2201" y="749"/>
                  </a:lnTo>
                  <a:lnTo>
                    <a:pt x="2159" y="739"/>
                  </a:lnTo>
                  <a:lnTo>
                    <a:pt x="2115" y="736"/>
                  </a:lnTo>
                  <a:close/>
                  <a:moveTo>
                    <a:pt x="601" y="0"/>
                  </a:moveTo>
                  <a:lnTo>
                    <a:pt x="2606" y="0"/>
                  </a:lnTo>
                  <a:lnTo>
                    <a:pt x="2668" y="3"/>
                  </a:lnTo>
                  <a:lnTo>
                    <a:pt x="2727" y="13"/>
                  </a:lnTo>
                  <a:lnTo>
                    <a:pt x="2785" y="29"/>
                  </a:lnTo>
                  <a:lnTo>
                    <a:pt x="2840" y="50"/>
                  </a:lnTo>
                  <a:lnTo>
                    <a:pt x="2893" y="75"/>
                  </a:lnTo>
                  <a:lnTo>
                    <a:pt x="2943" y="107"/>
                  </a:lnTo>
                  <a:lnTo>
                    <a:pt x="2989" y="142"/>
                  </a:lnTo>
                  <a:lnTo>
                    <a:pt x="3032" y="183"/>
                  </a:lnTo>
                  <a:lnTo>
                    <a:pt x="3071" y="227"/>
                  </a:lnTo>
                  <a:lnTo>
                    <a:pt x="3106" y="275"/>
                  </a:lnTo>
                  <a:lnTo>
                    <a:pt x="3136" y="327"/>
                  </a:lnTo>
                  <a:lnTo>
                    <a:pt x="3161" y="381"/>
                  </a:lnTo>
                  <a:lnTo>
                    <a:pt x="3181" y="438"/>
                  </a:lnTo>
                  <a:lnTo>
                    <a:pt x="3196" y="498"/>
                  </a:lnTo>
                  <a:lnTo>
                    <a:pt x="3205" y="561"/>
                  </a:lnTo>
                  <a:lnTo>
                    <a:pt x="3208" y="624"/>
                  </a:lnTo>
                  <a:lnTo>
                    <a:pt x="3208" y="2707"/>
                  </a:lnTo>
                  <a:lnTo>
                    <a:pt x="3205" y="2771"/>
                  </a:lnTo>
                  <a:lnTo>
                    <a:pt x="3196" y="2833"/>
                  </a:lnTo>
                  <a:lnTo>
                    <a:pt x="3181" y="2894"/>
                  </a:lnTo>
                  <a:lnTo>
                    <a:pt x="3161" y="2951"/>
                  </a:lnTo>
                  <a:lnTo>
                    <a:pt x="3136" y="3005"/>
                  </a:lnTo>
                  <a:lnTo>
                    <a:pt x="3106" y="3057"/>
                  </a:lnTo>
                  <a:lnTo>
                    <a:pt x="3071" y="3106"/>
                  </a:lnTo>
                  <a:lnTo>
                    <a:pt x="3032" y="3150"/>
                  </a:lnTo>
                  <a:lnTo>
                    <a:pt x="2989" y="3190"/>
                  </a:lnTo>
                  <a:lnTo>
                    <a:pt x="2943" y="3226"/>
                  </a:lnTo>
                  <a:lnTo>
                    <a:pt x="2893" y="3257"/>
                  </a:lnTo>
                  <a:lnTo>
                    <a:pt x="2840" y="3284"/>
                  </a:lnTo>
                  <a:lnTo>
                    <a:pt x="2785" y="3305"/>
                  </a:lnTo>
                  <a:lnTo>
                    <a:pt x="2727" y="3320"/>
                  </a:lnTo>
                  <a:lnTo>
                    <a:pt x="2668" y="3330"/>
                  </a:lnTo>
                  <a:lnTo>
                    <a:pt x="2606" y="3333"/>
                  </a:lnTo>
                  <a:lnTo>
                    <a:pt x="601" y="3333"/>
                  </a:lnTo>
                  <a:lnTo>
                    <a:pt x="539" y="3330"/>
                  </a:lnTo>
                  <a:lnTo>
                    <a:pt x="480" y="3320"/>
                  </a:lnTo>
                  <a:lnTo>
                    <a:pt x="422" y="3305"/>
                  </a:lnTo>
                  <a:lnTo>
                    <a:pt x="367" y="3284"/>
                  </a:lnTo>
                  <a:lnTo>
                    <a:pt x="315" y="3257"/>
                  </a:lnTo>
                  <a:lnTo>
                    <a:pt x="265" y="3226"/>
                  </a:lnTo>
                  <a:lnTo>
                    <a:pt x="219" y="3190"/>
                  </a:lnTo>
                  <a:lnTo>
                    <a:pt x="175" y="3150"/>
                  </a:lnTo>
                  <a:lnTo>
                    <a:pt x="137" y="3106"/>
                  </a:lnTo>
                  <a:lnTo>
                    <a:pt x="102" y="3057"/>
                  </a:lnTo>
                  <a:lnTo>
                    <a:pt x="72" y="3005"/>
                  </a:lnTo>
                  <a:lnTo>
                    <a:pt x="47" y="2951"/>
                  </a:lnTo>
                  <a:lnTo>
                    <a:pt x="27" y="2894"/>
                  </a:lnTo>
                  <a:lnTo>
                    <a:pt x="12" y="2833"/>
                  </a:lnTo>
                  <a:lnTo>
                    <a:pt x="3" y="2771"/>
                  </a:lnTo>
                  <a:lnTo>
                    <a:pt x="0" y="2707"/>
                  </a:lnTo>
                  <a:lnTo>
                    <a:pt x="0" y="624"/>
                  </a:lnTo>
                  <a:lnTo>
                    <a:pt x="3" y="561"/>
                  </a:lnTo>
                  <a:lnTo>
                    <a:pt x="12" y="498"/>
                  </a:lnTo>
                  <a:lnTo>
                    <a:pt x="27" y="438"/>
                  </a:lnTo>
                  <a:lnTo>
                    <a:pt x="47" y="381"/>
                  </a:lnTo>
                  <a:lnTo>
                    <a:pt x="72" y="327"/>
                  </a:lnTo>
                  <a:lnTo>
                    <a:pt x="102" y="275"/>
                  </a:lnTo>
                  <a:lnTo>
                    <a:pt x="137" y="227"/>
                  </a:lnTo>
                  <a:lnTo>
                    <a:pt x="175" y="183"/>
                  </a:lnTo>
                  <a:lnTo>
                    <a:pt x="219" y="142"/>
                  </a:lnTo>
                  <a:lnTo>
                    <a:pt x="265" y="107"/>
                  </a:lnTo>
                  <a:lnTo>
                    <a:pt x="315" y="75"/>
                  </a:lnTo>
                  <a:lnTo>
                    <a:pt x="367" y="50"/>
                  </a:lnTo>
                  <a:lnTo>
                    <a:pt x="422" y="29"/>
                  </a:lnTo>
                  <a:lnTo>
                    <a:pt x="480" y="13"/>
                  </a:lnTo>
                  <a:lnTo>
                    <a:pt x="539" y="3"/>
                  </a:lnTo>
                  <a:lnTo>
                    <a:pt x="6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29"/>
            <p:cNvSpPr>
              <a:spLocks noEditPoints="1"/>
            </p:cNvSpPr>
            <p:nvPr/>
          </p:nvSpPr>
          <p:spPr bwMode="auto">
            <a:xfrm>
              <a:off x="11425716" y="2590106"/>
              <a:ext cx="451741" cy="450616"/>
            </a:xfrm>
            <a:custGeom>
              <a:avLst/>
              <a:gdLst>
                <a:gd name="T0" fmla="*/ 2447 w 4015"/>
                <a:gd name="T1" fmla="*/ 430 h 4006"/>
                <a:gd name="T2" fmla="*/ 2369 w 4015"/>
                <a:gd name="T3" fmla="*/ 491 h 4006"/>
                <a:gd name="T4" fmla="*/ 2343 w 4015"/>
                <a:gd name="T5" fmla="*/ 584 h 4006"/>
                <a:gd name="T6" fmla="*/ 2102 w 4015"/>
                <a:gd name="T7" fmla="*/ 1009 h 4006"/>
                <a:gd name="T8" fmla="*/ 1777 w 4015"/>
                <a:gd name="T9" fmla="*/ 1051 h 4006"/>
                <a:gd name="T10" fmla="*/ 1503 w 4015"/>
                <a:gd name="T11" fmla="*/ 1124 h 4006"/>
                <a:gd name="T12" fmla="*/ 1287 w 4015"/>
                <a:gd name="T13" fmla="*/ 1219 h 4006"/>
                <a:gd name="T14" fmla="*/ 1107 w 4015"/>
                <a:gd name="T15" fmla="*/ 1343 h 4006"/>
                <a:gd name="T16" fmla="*/ 942 w 4015"/>
                <a:gd name="T17" fmla="*/ 1515 h 4006"/>
                <a:gd name="T18" fmla="*/ 820 w 4015"/>
                <a:gd name="T19" fmla="*/ 1704 h 4006"/>
                <a:gd name="T20" fmla="*/ 739 w 4015"/>
                <a:gd name="T21" fmla="*/ 1924 h 4006"/>
                <a:gd name="T22" fmla="*/ 690 w 4015"/>
                <a:gd name="T23" fmla="*/ 2147 h 4006"/>
                <a:gd name="T24" fmla="*/ 670 w 4015"/>
                <a:gd name="T25" fmla="*/ 2402 h 4006"/>
                <a:gd name="T26" fmla="*/ 684 w 4015"/>
                <a:gd name="T27" fmla="*/ 2679 h 4006"/>
                <a:gd name="T28" fmla="*/ 760 w 4015"/>
                <a:gd name="T29" fmla="*/ 2954 h 4006"/>
                <a:gd name="T30" fmla="*/ 900 w 4015"/>
                <a:gd name="T31" fmla="*/ 3248 h 4006"/>
                <a:gd name="T32" fmla="*/ 1106 w 4015"/>
                <a:gd name="T33" fmla="*/ 3557 h 4006"/>
                <a:gd name="T34" fmla="*/ 1153 w 4015"/>
                <a:gd name="T35" fmla="*/ 3586 h 4006"/>
                <a:gd name="T36" fmla="*/ 1205 w 4015"/>
                <a:gd name="T37" fmla="*/ 3580 h 4006"/>
                <a:gd name="T38" fmla="*/ 1251 w 4015"/>
                <a:gd name="T39" fmla="*/ 3538 h 4006"/>
                <a:gd name="T40" fmla="*/ 1241 w 4015"/>
                <a:gd name="T41" fmla="*/ 3374 h 4006"/>
                <a:gd name="T42" fmla="*/ 1221 w 4015"/>
                <a:gd name="T43" fmla="*/ 3045 h 4006"/>
                <a:gd name="T44" fmla="*/ 1233 w 4015"/>
                <a:gd name="T45" fmla="*/ 2766 h 4006"/>
                <a:gd name="T46" fmla="*/ 1275 w 4015"/>
                <a:gd name="T47" fmla="*/ 2535 h 4006"/>
                <a:gd name="T48" fmla="*/ 1350 w 4015"/>
                <a:gd name="T49" fmla="*/ 2355 h 4006"/>
                <a:gd name="T50" fmla="*/ 1460 w 4015"/>
                <a:gd name="T51" fmla="*/ 2217 h 4006"/>
                <a:gd name="T52" fmla="*/ 1621 w 4015"/>
                <a:gd name="T53" fmla="*/ 2112 h 4006"/>
                <a:gd name="T54" fmla="*/ 1822 w 4015"/>
                <a:gd name="T55" fmla="*/ 2048 h 4006"/>
                <a:gd name="T56" fmla="*/ 2055 w 4015"/>
                <a:gd name="T57" fmla="*/ 2013 h 4006"/>
                <a:gd name="T58" fmla="*/ 2343 w 4015"/>
                <a:gd name="T59" fmla="*/ 2002 h 4006"/>
                <a:gd name="T60" fmla="*/ 2354 w 4015"/>
                <a:gd name="T61" fmla="*/ 2486 h 4006"/>
                <a:gd name="T62" fmla="*/ 2415 w 4015"/>
                <a:gd name="T63" fmla="*/ 2557 h 4006"/>
                <a:gd name="T64" fmla="*/ 2509 w 4015"/>
                <a:gd name="T65" fmla="*/ 2587 h 4006"/>
                <a:gd name="T66" fmla="*/ 2601 w 4015"/>
                <a:gd name="T67" fmla="*/ 2559 h 4006"/>
                <a:gd name="T68" fmla="*/ 3569 w 4015"/>
                <a:gd name="T69" fmla="*/ 1593 h 4006"/>
                <a:gd name="T70" fmla="*/ 3597 w 4015"/>
                <a:gd name="T71" fmla="*/ 1501 h 4006"/>
                <a:gd name="T72" fmla="*/ 3569 w 4015"/>
                <a:gd name="T73" fmla="*/ 1410 h 4006"/>
                <a:gd name="T74" fmla="*/ 2601 w 4015"/>
                <a:gd name="T75" fmla="*/ 443 h 4006"/>
                <a:gd name="T76" fmla="*/ 2513 w 4015"/>
                <a:gd name="T77" fmla="*/ 414 h 4006"/>
                <a:gd name="T78" fmla="*/ 3338 w 4015"/>
                <a:gd name="T79" fmla="*/ 2 h 4006"/>
                <a:gd name="T80" fmla="*/ 3551 w 4015"/>
                <a:gd name="T81" fmla="*/ 54 h 4006"/>
                <a:gd name="T82" fmla="*/ 3737 w 4015"/>
                <a:gd name="T83" fmla="*/ 168 h 4006"/>
                <a:gd name="T84" fmla="*/ 3891 w 4015"/>
                <a:gd name="T85" fmla="*/ 335 h 4006"/>
                <a:gd name="T86" fmla="*/ 3984 w 4015"/>
                <a:gd name="T87" fmla="*/ 530 h 4006"/>
                <a:gd name="T88" fmla="*/ 4015 w 4015"/>
                <a:gd name="T89" fmla="*/ 751 h 4006"/>
                <a:gd name="T90" fmla="*/ 4001 w 4015"/>
                <a:gd name="T91" fmla="*/ 3403 h 4006"/>
                <a:gd name="T92" fmla="*/ 3930 w 4015"/>
                <a:gd name="T93" fmla="*/ 3607 h 4006"/>
                <a:gd name="T94" fmla="*/ 3794 w 4015"/>
                <a:gd name="T95" fmla="*/ 3784 h 4006"/>
                <a:gd name="T96" fmla="*/ 3616 w 4015"/>
                <a:gd name="T97" fmla="*/ 3919 h 4006"/>
                <a:gd name="T98" fmla="*/ 3413 w 4015"/>
                <a:gd name="T99" fmla="*/ 3991 h 4006"/>
                <a:gd name="T100" fmla="*/ 752 w 4015"/>
                <a:gd name="T101" fmla="*/ 4006 h 4006"/>
                <a:gd name="T102" fmla="*/ 533 w 4015"/>
                <a:gd name="T103" fmla="*/ 3975 h 4006"/>
                <a:gd name="T104" fmla="*/ 337 w 4015"/>
                <a:gd name="T105" fmla="*/ 3881 h 4006"/>
                <a:gd name="T106" fmla="*/ 170 w 4015"/>
                <a:gd name="T107" fmla="*/ 3729 h 4006"/>
                <a:gd name="T108" fmla="*/ 56 w 4015"/>
                <a:gd name="T109" fmla="*/ 3542 h 4006"/>
                <a:gd name="T110" fmla="*/ 3 w 4015"/>
                <a:gd name="T111" fmla="*/ 3330 h 4006"/>
                <a:gd name="T112" fmla="*/ 0 w 4015"/>
                <a:gd name="T113" fmla="*/ 751 h 4006"/>
                <a:gd name="T114" fmla="*/ 31 w 4015"/>
                <a:gd name="T115" fmla="*/ 530 h 4006"/>
                <a:gd name="T116" fmla="*/ 124 w 4015"/>
                <a:gd name="T117" fmla="*/ 335 h 4006"/>
                <a:gd name="T118" fmla="*/ 277 w 4015"/>
                <a:gd name="T119" fmla="*/ 168 h 4006"/>
                <a:gd name="T120" fmla="*/ 465 w 4015"/>
                <a:gd name="T121" fmla="*/ 54 h 4006"/>
                <a:gd name="T122" fmla="*/ 677 w 4015"/>
                <a:gd name="T123" fmla="*/ 2 h 4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15" h="4006">
                  <a:moveTo>
                    <a:pt x="2513" y="414"/>
                  </a:moveTo>
                  <a:lnTo>
                    <a:pt x="2480" y="418"/>
                  </a:lnTo>
                  <a:lnTo>
                    <a:pt x="2447" y="430"/>
                  </a:lnTo>
                  <a:lnTo>
                    <a:pt x="2415" y="446"/>
                  </a:lnTo>
                  <a:lnTo>
                    <a:pt x="2389" y="466"/>
                  </a:lnTo>
                  <a:lnTo>
                    <a:pt x="2369" y="491"/>
                  </a:lnTo>
                  <a:lnTo>
                    <a:pt x="2354" y="518"/>
                  </a:lnTo>
                  <a:lnTo>
                    <a:pt x="2345" y="549"/>
                  </a:lnTo>
                  <a:lnTo>
                    <a:pt x="2343" y="584"/>
                  </a:lnTo>
                  <a:lnTo>
                    <a:pt x="2343" y="1000"/>
                  </a:lnTo>
                  <a:lnTo>
                    <a:pt x="2220" y="1003"/>
                  </a:lnTo>
                  <a:lnTo>
                    <a:pt x="2102" y="1009"/>
                  </a:lnTo>
                  <a:lnTo>
                    <a:pt x="1989" y="1019"/>
                  </a:lnTo>
                  <a:lnTo>
                    <a:pt x="1882" y="1034"/>
                  </a:lnTo>
                  <a:lnTo>
                    <a:pt x="1777" y="1051"/>
                  </a:lnTo>
                  <a:lnTo>
                    <a:pt x="1680" y="1073"/>
                  </a:lnTo>
                  <a:lnTo>
                    <a:pt x="1588" y="1097"/>
                  </a:lnTo>
                  <a:lnTo>
                    <a:pt x="1503" y="1124"/>
                  </a:lnTo>
                  <a:lnTo>
                    <a:pt x="1424" y="1153"/>
                  </a:lnTo>
                  <a:lnTo>
                    <a:pt x="1352" y="1185"/>
                  </a:lnTo>
                  <a:lnTo>
                    <a:pt x="1287" y="1219"/>
                  </a:lnTo>
                  <a:lnTo>
                    <a:pt x="1223" y="1258"/>
                  </a:lnTo>
                  <a:lnTo>
                    <a:pt x="1164" y="1298"/>
                  </a:lnTo>
                  <a:lnTo>
                    <a:pt x="1107" y="1343"/>
                  </a:lnTo>
                  <a:lnTo>
                    <a:pt x="1055" y="1391"/>
                  </a:lnTo>
                  <a:lnTo>
                    <a:pt x="995" y="1453"/>
                  </a:lnTo>
                  <a:lnTo>
                    <a:pt x="942" y="1515"/>
                  </a:lnTo>
                  <a:lnTo>
                    <a:pt x="895" y="1577"/>
                  </a:lnTo>
                  <a:lnTo>
                    <a:pt x="855" y="1640"/>
                  </a:lnTo>
                  <a:lnTo>
                    <a:pt x="820" y="1704"/>
                  </a:lnTo>
                  <a:lnTo>
                    <a:pt x="789" y="1773"/>
                  </a:lnTo>
                  <a:lnTo>
                    <a:pt x="762" y="1846"/>
                  </a:lnTo>
                  <a:lnTo>
                    <a:pt x="739" y="1924"/>
                  </a:lnTo>
                  <a:lnTo>
                    <a:pt x="719" y="2002"/>
                  </a:lnTo>
                  <a:lnTo>
                    <a:pt x="703" y="2076"/>
                  </a:lnTo>
                  <a:lnTo>
                    <a:pt x="690" y="2147"/>
                  </a:lnTo>
                  <a:lnTo>
                    <a:pt x="683" y="2215"/>
                  </a:lnTo>
                  <a:lnTo>
                    <a:pt x="675" y="2305"/>
                  </a:lnTo>
                  <a:lnTo>
                    <a:pt x="670" y="2402"/>
                  </a:lnTo>
                  <a:lnTo>
                    <a:pt x="669" y="2503"/>
                  </a:lnTo>
                  <a:lnTo>
                    <a:pt x="673" y="2590"/>
                  </a:lnTo>
                  <a:lnTo>
                    <a:pt x="684" y="2679"/>
                  </a:lnTo>
                  <a:lnTo>
                    <a:pt x="701" y="2769"/>
                  </a:lnTo>
                  <a:lnTo>
                    <a:pt x="727" y="2860"/>
                  </a:lnTo>
                  <a:lnTo>
                    <a:pt x="760" y="2954"/>
                  </a:lnTo>
                  <a:lnTo>
                    <a:pt x="799" y="3051"/>
                  </a:lnTo>
                  <a:lnTo>
                    <a:pt x="846" y="3149"/>
                  </a:lnTo>
                  <a:lnTo>
                    <a:pt x="900" y="3248"/>
                  </a:lnTo>
                  <a:lnTo>
                    <a:pt x="962" y="3349"/>
                  </a:lnTo>
                  <a:lnTo>
                    <a:pt x="1030" y="3452"/>
                  </a:lnTo>
                  <a:lnTo>
                    <a:pt x="1106" y="3557"/>
                  </a:lnTo>
                  <a:lnTo>
                    <a:pt x="1119" y="3570"/>
                  </a:lnTo>
                  <a:lnTo>
                    <a:pt x="1135" y="3580"/>
                  </a:lnTo>
                  <a:lnTo>
                    <a:pt x="1153" y="3586"/>
                  </a:lnTo>
                  <a:lnTo>
                    <a:pt x="1171" y="3588"/>
                  </a:lnTo>
                  <a:lnTo>
                    <a:pt x="1189" y="3586"/>
                  </a:lnTo>
                  <a:lnTo>
                    <a:pt x="1205" y="3580"/>
                  </a:lnTo>
                  <a:lnTo>
                    <a:pt x="1226" y="3569"/>
                  </a:lnTo>
                  <a:lnTo>
                    <a:pt x="1241" y="3555"/>
                  </a:lnTo>
                  <a:lnTo>
                    <a:pt x="1251" y="3538"/>
                  </a:lnTo>
                  <a:lnTo>
                    <a:pt x="1256" y="3517"/>
                  </a:lnTo>
                  <a:lnTo>
                    <a:pt x="1254" y="3494"/>
                  </a:lnTo>
                  <a:lnTo>
                    <a:pt x="1241" y="3374"/>
                  </a:lnTo>
                  <a:lnTo>
                    <a:pt x="1231" y="3259"/>
                  </a:lnTo>
                  <a:lnTo>
                    <a:pt x="1225" y="3150"/>
                  </a:lnTo>
                  <a:lnTo>
                    <a:pt x="1221" y="3045"/>
                  </a:lnTo>
                  <a:lnTo>
                    <a:pt x="1222" y="2947"/>
                  </a:lnTo>
                  <a:lnTo>
                    <a:pt x="1226" y="2853"/>
                  </a:lnTo>
                  <a:lnTo>
                    <a:pt x="1233" y="2766"/>
                  </a:lnTo>
                  <a:lnTo>
                    <a:pt x="1243" y="2684"/>
                  </a:lnTo>
                  <a:lnTo>
                    <a:pt x="1258" y="2607"/>
                  </a:lnTo>
                  <a:lnTo>
                    <a:pt x="1275" y="2535"/>
                  </a:lnTo>
                  <a:lnTo>
                    <a:pt x="1296" y="2470"/>
                  </a:lnTo>
                  <a:lnTo>
                    <a:pt x="1321" y="2409"/>
                  </a:lnTo>
                  <a:lnTo>
                    <a:pt x="1350" y="2355"/>
                  </a:lnTo>
                  <a:lnTo>
                    <a:pt x="1382" y="2305"/>
                  </a:lnTo>
                  <a:lnTo>
                    <a:pt x="1417" y="2261"/>
                  </a:lnTo>
                  <a:lnTo>
                    <a:pt x="1460" y="2217"/>
                  </a:lnTo>
                  <a:lnTo>
                    <a:pt x="1508" y="2178"/>
                  </a:lnTo>
                  <a:lnTo>
                    <a:pt x="1562" y="2143"/>
                  </a:lnTo>
                  <a:lnTo>
                    <a:pt x="1621" y="2112"/>
                  </a:lnTo>
                  <a:lnTo>
                    <a:pt x="1686" y="2086"/>
                  </a:lnTo>
                  <a:lnTo>
                    <a:pt x="1756" y="2064"/>
                  </a:lnTo>
                  <a:lnTo>
                    <a:pt x="1822" y="2048"/>
                  </a:lnTo>
                  <a:lnTo>
                    <a:pt x="1894" y="2033"/>
                  </a:lnTo>
                  <a:lnTo>
                    <a:pt x="1972" y="2022"/>
                  </a:lnTo>
                  <a:lnTo>
                    <a:pt x="2055" y="2013"/>
                  </a:lnTo>
                  <a:lnTo>
                    <a:pt x="2144" y="2007"/>
                  </a:lnTo>
                  <a:lnTo>
                    <a:pt x="2241" y="2003"/>
                  </a:lnTo>
                  <a:lnTo>
                    <a:pt x="2343" y="2002"/>
                  </a:lnTo>
                  <a:lnTo>
                    <a:pt x="2343" y="2420"/>
                  </a:lnTo>
                  <a:lnTo>
                    <a:pt x="2345" y="2455"/>
                  </a:lnTo>
                  <a:lnTo>
                    <a:pt x="2354" y="2486"/>
                  </a:lnTo>
                  <a:lnTo>
                    <a:pt x="2369" y="2513"/>
                  </a:lnTo>
                  <a:lnTo>
                    <a:pt x="2389" y="2536"/>
                  </a:lnTo>
                  <a:lnTo>
                    <a:pt x="2415" y="2557"/>
                  </a:lnTo>
                  <a:lnTo>
                    <a:pt x="2447" y="2574"/>
                  </a:lnTo>
                  <a:lnTo>
                    <a:pt x="2478" y="2583"/>
                  </a:lnTo>
                  <a:lnTo>
                    <a:pt x="2509" y="2587"/>
                  </a:lnTo>
                  <a:lnTo>
                    <a:pt x="2542" y="2583"/>
                  </a:lnTo>
                  <a:lnTo>
                    <a:pt x="2573" y="2574"/>
                  </a:lnTo>
                  <a:lnTo>
                    <a:pt x="2601" y="2559"/>
                  </a:lnTo>
                  <a:lnTo>
                    <a:pt x="2627" y="2536"/>
                  </a:lnTo>
                  <a:lnTo>
                    <a:pt x="3548" y="1619"/>
                  </a:lnTo>
                  <a:lnTo>
                    <a:pt x="3569" y="1593"/>
                  </a:lnTo>
                  <a:lnTo>
                    <a:pt x="3585" y="1564"/>
                  </a:lnTo>
                  <a:lnTo>
                    <a:pt x="3594" y="1535"/>
                  </a:lnTo>
                  <a:lnTo>
                    <a:pt x="3597" y="1501"/>
                  </a:lnTo>
                  <a:lnTo>
                    <a:pt x="3594" y="1469"/>
                  </a:lnTo>
                  <a:lnTo>
                    <a:pt x="3585" y="1438"/>
                  </a:lnTo>
                  <a:lnTo>
                    <a:pt x="3569" y="1410"/>
                  </a:lnTo>
                  <a:lnTo>
                    <a:pt x="3548" y="1384"/>
                  </a:lnTo>
                  <a:lnTo>
                    <a:pt x="2627" y="466"/>
                  </a:lnTo>
                  <a:lnTo>
                    <a:pt x="2601" y="443"/>
                  </a:lnTo>
                  <a:lnTo>
                    <a:pt x="2572" y="427"/>
                  </a:lnTo>
                  <a:lnTo>
                    <a:pt x="2542" y="417"/>
                  </a:lnTo>
                  <a:lnTo>
                    <a:pt x="2513" y="414"/>
                  </a:lnTo>
                  <a:close/>
                  <a:moveTo>
                    <a:pt x="752" y="0"/>
                  </a:moveTo>
                  <a:lnTo>
                    <a:pt x="3263" y="0"/>
                  </a:lnTo>
                  <a:lnTo>
                    <a:pt x="3338" y="2"/>
                  </a:lnTo>
                  <a:lnTo>
                    <a:pt x="3413" y="13"/>
                  </a:lnTo>
                  <a:lnTo>
                    <a:pt x="3483" y="31"/>
                  </a:lnTo>
                  <a:lnTo>
                    <a:pt x="3551" y="54"/>
                  </a:lnTo>
                  <a:lnTo>
                    <a:pt x="3616" y="85"/>
                  </a:lnTo>
                  <a:lnTo>
                    <a:pt x="3678" y="124"/>
                  </a:lnTo>
                  <a:lnTo>
                    <a:pt x="3737" y="168"/>
                  </a:lnTo>
                  <a:lnTo>
                    <a:pt x="3794" y="220"/>
                  </a:lnTo>
                  <a:lnTo>
                    <a:pt x="3846" y="277"/>
                  </a:lnTo>
                  <a:lnTo>
                    <a:pt x="3891" y="335"/>
                  </a:lnTo>
                  <a:lnTo>
                    <a:pt x="3930" y="398"/>
                  </a:lnTo>
                  <a:lnTo>
                    <a:pt x="3961" y="462"/>
                  </a:lnTo>
                  <a:lnTo>
                    <a:pt x="3984" y="530"/>
                  </a:lnTo>
                  <a:lnTo>
                    <a:pt x="4001" y="601"/>
                  </a:lnTo>
                  <a:lnTo>
                    <a:pt x="4011" y="674"/>
                  </a:lnTo>
                  <a:lnTo>
                    <a:pt x="4015" y="751"/>
                  </a:lnTo>
                  <a:lnTo>
                    <a:pt x="4015" y="3254"/>
                  </a:lnTo>
                  <a:lnTo>
                    <a:pt x="4011" y="3330"/>
                  </a:lnTo>
                  <a:lnTo>
                    <a:pt x="4001" y="3403"/>
                  </a:lnTo>
                  <a:lnTo>
                    <a:pt x="3984" y="3474"/>
                  </a:lnTo>
                  <a:lnTo>
                    <a:pt x="3961" y="3542"/>
                  </a:lnTo>
                  <a:lnTo>
                    <a:pt x="3930" y="3607"/>
                  </a:lnTo>
                  <a:lnTo>
                    <a:pt x="3891" y="3669"/>
                  </a:lnTo>
                  <a:lnTo>
                    <a:pt x="3846" y="3729"/>
                  </a:lnTo>
                  <a:lnTo>
                    <a:pt x="3794" y="3784"/>
                  </a:lnTo>
                  <a:lnTo>
                    <a:pt x="3737" y="3836"/>
                  </a:lnTo>
                  <a:lnTo>
                    <a:pt x="3678" y="3881"/>
                  </a:lnTo>
                  <a:lnTo>
                    <a:pt x="3616" y="3919"/>
                  </a:lnTo>
                  <a:lnTo>
                    <a:pt x="3551" y="3950"/>
                  </a:lnTo>
                  <a:lnTo>
                    <a:pt x="3483" y="3975"/>
                  </a:lnTo>
                  <a:lnTo>
                    <a:pt x="3413" y="3991"/>
                  </a:lnTo>
                  <a:lnTo>
                    <a:pt x="3338" y="4002"/>
                  </a:lnTo>
                  <a:lnTo>
                    <a:pt x="3263" y="4006"/>
                  </a:lnTo>
                  <a:lnTo>
                    <a:pt x="752" y="4006"/>
                  </a:lnTo>
                  <a:lnTo>
                    <a:pt x="677" y="4002"/>
                  </a:lnTo>
                  <a:lnTo>
                    <a:pt x="603" y="3991"/>
                  </a:lnTo>
                  <a:lnTo>
                    <a:pt x="533" y="3975"/>
                  </a:lnTo>
                  <a:lnTo>
                    <a:pt x="465" y="3950"/>
                  </a:lnTo>
                  <a:lnTo>
                    <a:pt x="399" y="3919"/>
                  </a:lnTo>
                  <a:lnTo>
                    <a:pt x="337" y="3881"/>
                  </a:lnTo>
                  <a:lnTo>
                    <a:pt x="277" y="3836"/>
                  </a:lnTo>
                  <a:lnTo>
                    <a:pt x="220" y="3784"/>
                  </a:lnTo>
                  <a:lnTo>
                    <a:pt x="170" y="3729"/>
                  </a:lnTo>
                  <a:lnTo>
                    <a:pt x="124" y="3669"/>
                  </a:lnTo>
                  <a:lnTo>
                    <a:pt x="87" y="3607"/>
                  </a:lnTo>
                  <a:lnTo>
                    <a:pt x="56" y="3542"/>
                  </a:lnTo>
                  <a:lnTo>
                    <a:pt x="31" y="3474"/>
                  </a:lnTo>
                  <a:lnTo>
                    <a:pt x="13" y="3403"/>
                  </a:lnTo>
                  <a:lnTo>
                    <a:pt x="3" y="3330"/>
                  </a:lnTo>
                  <a:lnTo>
                    <a:pt x="0" y="3254"/>
                  </a:lnTo>
                  <a:lnTo>
                    <a:pt x="0" y="2012"/>
                  </a:lnTo>
                  <a:lnTo>
                    <a:pt x="0" y="751"/>
                  </a:lnTo>
                  <a:lnTo>
                    <a:pt x="3" y="674"/>
                  </a:lnTo>
                  <a:lnTo>
                    <a:pt x="13" y="601"/>
                  </a:lnTo>
                  <a:lnTo>
                    <a:pt x="31" y="530"/>
                  </a:lnTo>
                  <a:lnTo>
                    <a:pt x="56" y="462"/>
                  </a:lnTo>
                  <a:lnTo>
                    <a:pt x="87" y="398"/>
                  </a:lnTo>
                  <a:lnTo>
                    <a:pt x="124" y="335"/>
                  </a:lnTo>
                  <a:lnTo>
                    <a:pt x="170" y="277"/>
                  </a:lnTo>
                  <a:lnTo>
                    <a:pt x="220" y="220"/>
                  </a:lnTo>
                  <a:lnTo>
                    <a:pt x="277" y="168"/>
                  </a:lnTo>
                  <a:lnTo>
                    <a:pt x="337" y="124"/>
                  </a:lnTo>
                  <a:lnTo>
                    <a:pt x="399" y="85"/>
                  </a:lnTo>
                  <a:lnTo>
                    <a:pt x="465" y="54"/>
                  </a:lnTo>
                  <a:lnTo>
                    <a:pt x="533" y="31"/>
                  </a:lnTo>
                  <a:lnTo>
                    <a:pt x="603" y="13"/>
                  </a:lnTo>
                  <a:lnTo>
                    <a:pt x="677" y="2"/>
                  </a:lnTo>
                  <a:lnTo>
                    <a:pt x="7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1BD32D1-96F4-4458-962A-6EA3ADF671FB}"/>
              </a:ext>
            </a:extLst>
          </p:cNvPr>
          <p:cNvSpPr txBox="1"/>
          <p:nvPr/>
        </p:nvSpPr>
        <p:spPr>
          <a:xfrm>
            <a:off x="3261815" y="1169598"/>
            <a:ext cx="3370998" cy="369332"/>
          </a:xfrm>
          <a:prstGeom prst="rect">
            <a:avLst/>
          </a:prstGeom>
          <a:solidFill>
            <a:schemeClr val="accent6">
              <a:alpha val="21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ko-KR" dirty="0">
                <a:solidFill>
                  <a:schemeClr val="bg1"/>
                </a:solidFill>
              </a:rPr>
              <a:t>더 멋있어지고 있다는 말이죠</a:t>
            </a:r>
            <a:r>
              <a:rPr lang="en-US" altLang="ko-KR" dirty="0">
                <a:solidFill>
                  <a:schemeClr val="bg1"/>
                </a:solidFill>
              </a:rPr>
              <a:t>?</a:t>
            </a:r>
            <a:endParaRPr lang="ko-KR" altLang="ko-KR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8ECEA4-ACF9-45D7-B429-EC8AA05206E8}"/>
              </a:ext>
            </a:extLst>
          </p:cNvPr>
          <p:cNvSpPr txBox="1"/>
          <p:nvPr/>
        </p:nvSpPr>
        <p:spPr>
          <a:xfrm>
            <a:off x="5036023" y="3831286"/>
            <a:ext cx="4054967" cy="1200329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ko-KR" dirty="0">
                <a:solidFill>
                  <a:schemeClr val="bg1"/>
                </a:solidFill>
              </a:rPr>
              <a:t>물론이죠</a:t>
            </a:r>
            <a:r>
              <a:rPr lang="en-US" altLang="ko-KR" dirty="0">
                <a:solidFill>
                  <a:schemeClr val="bg1"/>
                </a:solidFill>
              </a:rPr>
              <a:t>!</a:t>
            </a:r>
          </a:p>
          <a:p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ko-KR" dirty="0">
                <a:solidFill>
                  <a:schemeClr val="bg1"/>
                </a:solidFill>
              </a:rPr>
              <a:t>피터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ko-KR" dirty="0">
                <a:solidFill>
                  <a:schemeClr val="bg1"/>
                </a:solidFill>
              </a:rPr>
              <a:t>만약 피터가 어른이 된다면 어떤 모습이 되고 싶나요</a:t>
            </a:r>
            <a:r>
              <a:rPr lang="en-US" altLang="ko-KR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BB089C7C-1287-4C33-B8F5-36843417EC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" t="1504" r="50000" b="7822"/>
          <a:stretch/>
        </p:blipFill>
        <p:spPr>
          <a:xfrm>
            <a:off x="648071" y="897104"/>
            <a:ext cx="2093992" cy="2586771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874AFBF7-AFA6-427E-B20A-248B6C897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701" y="3620298"/>
            <a:ext cx="2082821" cy="2519312"/>
          </a:xfrm>
          <a:prstGeom prst="rect">
            <a:avLst/>
          </a:prstGeom>
        </p:spPr>
      </p:pic>
      <p:sp>
        <p:nvSpPr>
          <p:cNvPr id="32" name="타원 31">
            <a:extLst>
              <a:ext uri="{FF2B5EF4-FFF2-40B4-BE49-F238E27FC236}">
                <a16:creationId xmlns:a16="http://schemas.microsoft.com/office/drawing/2014/main" id="{CFE60557-6727-4E9E-871B-3CDAC9E179A0}"/>
              </a:ext>
            </a:extLst>
          </p:cNvPr>
          <p:cNvSpPr/>
          <p:nvPr/>
        </p:nvSpPr>
        <p:spPr>
          <a:xfrm>
            <a:off x="6095998" y="6514024"/>
            <a:ext cx="144000" cy="14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aphicFrame>
        <p:nvGraphicFramePr>
          <p:cNvPr id="33" name="표 32">
            <a:extLst>
              <a:ext uri="{FF2B5EF4-FFF2-40B4-BE49-F238E27FC236}">
                <a16:creationId xmlns:a16="http://schemas.microsoft.com/office/drawing/2014/main" id="{5F0B3CBD-DA45-4312-8465-61B735B79F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40675"/>
              </p:ext>
            </p:extLst>
          </p:nvPr>
        </p:nvGraphicFramePr>
        <p:xfrm>
          <a:off x="851708" y="6540304"/>
          <a:ext cx="5244290" cy="9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4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4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4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4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44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44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44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44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44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2000"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2063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-2" y="6328229"/>
            <a:ext cx="12192001" cy="529771"/>
          </a:xfrm>
          <a:prstGeom prst="rect">
            <a:avLst/>
          </a:prstGeom>
          <a:solidFill>
            <a:srgbClr val="23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/>
          </p:nvPr>
        </p:nvGraphicFramePr>
        <p:xfrm>
          <a:off x="625248" y="6540304"/>
          <a:ext cx="8963730" cy="9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2000"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모서리가 둥근 직사각형 12"/>
          <p:cNvSpPr/>
          <p:nvPr/>
        </p:nvSpPr>
        <p:spPr>
          <a:xfrm>
            <a:off x="152852" y="6430282"/>
            <a:ext cx="324000" cy="3240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rtlCol="0" anchor="ctr"/>
          <a:lstStyle/>
          <a:p>
            <a:pPr algn="ctr"/>
            <a:r>
              <a:rPr lang="ko-KR" altLang="en-US" sz="1400" dirty="0">
                <a:solidFill>
                  <a:prstClr val="white"/>
                </a:solidFill>
              </a:rPr>
              <a:t>▶</a:t>
            </a:r>
          </a:p>
        </p:txBody>
      </p:sp>
      <p:grpSp>
        <p:nvGrpSpPr>
          <p:cNvPr id="18" name="Group 4"/>
          <p:cNvGrpSpPr>
            <a:grpSpLocks noChangeAspect="1"/>
          </p:cNvGrpSpPr>
          <p:nvPr/>
        </p:nvGrpSpPr>
        <p:grpSpPr bwMode="auto">
          <a:xfrm>
            <a:off x="9938812" y="6483227"/>
            <a:ext cx="260857" cy="222903"/>
            <a:chOff x="3813" y="2796"/>
            <a:chExt cx="866" cy="740"/>
          </a:xfrm>
          <a:solidFill>
            <a:srgbClr val="F6F6F6"/>
          </a:solidFill>
        </p:grpSpPr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3813" y="2850"/>
              <a:ext cx="400" cy="632"/>
            </a:xfrm>
            <a:custGeom>
              <a:avLst/>
              <a:gdLst>
                <a:gd name="T0" fmla="*/ 1465 w 1599"/>
                <a:gd name="T1" fmla="*/ 0 h 2529"/>
                <a:gd name="T2" fmla="*/ 1491 w 1599"/>
                <a:gd name="T3" fmla="*/ 2 h 2529"/>
                <a:gd name="T4" fmla="*/ 1515 w 1599"/>
                <a:gd name="T5" fmla="*/ 9 h 2529"/>
                <a:gd name="T6" fmla="*/ 1538 w 1599"/>
                <a:gd name="T7" fmla="*/ 22 h 2529"/>
                <a:gd name="T8" fmla="*/ 1559 w 1599"/>
                <a:gd name="T9" fmla="*/ 39 h 2529"/>
                <a:gd name="T10" fmla="*/ 1575 w 1599"/>
                <a:gd name="T11" fmla="*/ 60 h 2529"/>
                <a:gd name="T12" fmla="*/ 1588 w 1599"/>
                <a:gd name="T13" fmla="*/ 82 h 2529"/>
                <a:gd name="T14" fmla="*/ 1596 w 1599"/>
                <a:gd name="T15" fmla="*/ 106 h 2529"/>
                <a:gd name="T16" fmla="*/ 1599 w 1599"/>
                <a:gd name="T17" fmla="*/ 132 h 2529"/>
                <a:gd name="T18" fmla="*/ 1599 w 1599"/>
                <a:gd name="T19" fmla="*/ 2396 h 2529"/>
                <a:gd name="T20" fmla="*/ 1596 w 1599"/>
                <a:gd name="T21" fmla="*/ 2423 h 2529"/>
                <a:gd name="T22" fmla="*/ 1588 w 1599"/>
                <a:gd name="T23" fmla="*/ 2447 h 2529"/>
                <a:gd name="T24" fmla="*/ 1575 w 1599"/>
                <a:gd name="T25" fmla="*/ 2469 h 2529"/>
                <a:gd name="T26" fmla="*/ 1559 w 1599"/>
                <a:gd name="T27" fmla="*/ 2490 h 2529"/>
                <a:gd name="T28" fmla="*/ 1538 w 1599"/>
                <a:gd name="T29" fmla="*/ 2507 h 2529"/>
                <a:gd name="T30" fmla="*/ 1515 w 1599"/>
                <a:gd name="T31" fmla="*/ 2520 h 2529"/>
                <a:gd name="T32" fmla="*/ 1491 w 1599"/>
                <a:gd name="T33" fmla="*/ 2527 h 2529"/>
                <a:gd name="T34" fmla="*/ 1465 w 1599"/>
                <a:gd name="T35" fmla="*/ 2529 h 2529"/>
                <a:gd name="T36" fmla="*/ 1438 w 1599"/>
                <a:gd name="T37" fmla="*/ 2527 h 2529"/>
                <a:gd name="T38" fmla="*/ 1414 w 1599"/>
                <a:gd name="T39" fmla="*/ 2520 h 2529"/>
                <a:gd name="T40" fmla="*/ 1392 w 1599"/>
                <a:gd name="T41" fmla="*/ 2507 h 2529"/>
                <a:gd name="T42" fmla="*/ 1371 w 1599"/>
                <a:gd name="T43" fmla="*/ 2490 h 2529"/>
                <a:gd name="T44" fmla="*/ 678 w 1599"/>
                <a:gd name="T45" fmla="*/ 1797 h 2529"/>
                <a:gd name="T46" fmla="*/ 133 w 1599"/>
                <a:gd name="T47" fmla="*/ 1797 h 2529"/>
                <a:gd name="T48" fmla="*/ 108 w 1599"/>
                <a:gd name="T49" fmla="*/ 1795 h 2529"/>
                <a:gd name="T50" fmla="*/ 82 w 1599"/>
                <a:gd name="T51" fmla="*/ 1787 h 2529"/>
                <a:gd name="T52" fmla="*/ 60 w 1599"/>
                <a:gd name="T53" fmla="*/ 1775 h 2529"/>
                <a:gd name="T54" fmla="*/ 39 w 1599"/>
                <a:gd name="T55" fmla="*/ 1757 h 2529"/>
                <a:gd name="T56" fmla="*/ 22 w 1599"/>
                <a:gd name="T57" fmla="*/ 1737 h 2529"/>
                <a:gd name="T58" fmla="*/ 9 w 1599"/>
                <a:gd name="T59" fmla="*/ 1714 h 2529"/>
                <a:gd name="T60" fmla="*/ 2 w 1599"/>
                <a:gd name="T61" fmla="*/ 1690 h 2529"/>
                <a:gd name="T62" fmla="*/ 0 w 1599"/>
                <a:gd name="T63" fmla="*/ 1665 h 2529"/>
                <a:gd name="T64" fmla="*/ 0 w 1599"/>
                <a:gd name="T65" fmla="*/ 1272 h 2529"/>
                <a:gd name="T66" fmla="*/ 0 w 1599"/>
                <a:gd name="T67" fmla="*/ 865 h 2529"/>
                <a:gd name="T68" fmla="*/ 2 w 1599"/>
                <a:gd name="T69" fmla="*/ 839 h 2529"/>
                <a:gd name="T70" fmla="*/ 9 w 1599"/>
                <a:gd name="T71" fmla="*/ 815 h 2529"/>
                <a:gd name="T72" fmla="*/ 22 w 1599"/>
                <a:gd name="T73" fmla="*/ 793 h 2529"/>
                <a:gd name="T74" fmla="*/ 39 w 1599"/>
                <a:gd name="T75" fmla="*/ 771 h 2529"/>
                <a:gd name="T76" fmla="*/ 60 w 1599"/>
                <a:gd name="T77" fmla="*/ 755 h 2529"/>
                <a:gd name="T78" fmla="*/ 82 w 1599"/>
                <a:gd name="T79" fmla="*/ 742 h 2529"/>
                <a:gd name="T80" fmla="*/ 108 w 1599"/>
                <a:gd name="T81" fmla="*/ 735 h 2529"/>
                <a:gd name="T82" fmla="*/ 133 w 1599"/>
                <a:gd name="T83" fmla="*/ 732 h 2529"/>
                <a:gd name="T84" fmla="*/ 678 w 1599"/>
                <a:gd name="T85" fmla="*/ 732 h 2529"/>
                <a:gd name="T86" fmla="*/ 1371 w 1599"/>
                <a:gd name="T87" fmla="*/ 39 h 2529"/>
                <a:gd name="T88" fmla="*/ 1392 w 1599"/>
                <a:gd name="T89" fmla="*/ 22 h 2529"/>
                <a:gd name="T90" fmla="*/ 1414 w 1599"/>
                <a:gd name="T91" fmla="*/ 9 h 2529"/>
                <a:gd name="T92" fmla="*/ 1438 w 1599"/>
                <a:gd name="T93" fmla="*/ 2 h 2529"/>
                <a:gd name="T94" fmla="*/ 1465 w 1599"/>
                <a:gd name="T95" fmla="*/ 0 h 2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99" h="2529">
                  <a:moveTo>
                    <a:pt x="1465" y="0"/>
                  </a:moveTo>
                  <a:lnTo>
                    <a:pt x="1491" y="2"/>
                  </a:lnTo>
                  <a:lnTo>
                    <a:pt x="1515" y="9"/>
                  </a:lnTo>
                  <a:lnTo>
                    <a:pt x="1538" y="22"/>
                  </a:lnTo>
                  <a:lnTo>
                    <a:pt x="1559" y="39"/>
                  </a:lnTo>
                  <a:lnTo>
                    <a:pt x="1575" y="60"/>
                  </a:lnTo>
                  <a:lnTo>
                    <a:pt x="1588" y="82"/>
                  </a:lnTo>
                  <a:lnTo>
                    <a:pt x="1596" y="106"/>
                  </a:lnTo>
                  <a:lnTo>
                    <a:pt x="1599" y="132"/>
                  </a:lnTo>
                  <a:lnTo>
                    <a:pt x="1599" y="2396"/>
                  </a:lnTo>
                  <a:lnTo>
                    <a:pt x="1596" y="2423"/>
                  </a:lnTo>
                  <a:lnTo>
                    <a:pt x="1588" y="2447"/>
                  </a:lnTo>
                  <a:lnTo>
                    <a:pt x="1575" y="2469"/>
                  </a:lnTo>
                  <a:lnTo>
                    <a:pt x="1559" y="2490"/>
                  </a:lnTo>
                  <a:lnTo>
                    <a:pt x="1538" y="2507"/>
                  </a:lnTo>
                  <a:lnTo>
                    <a:pt x="1515" y="2520"/>
                  </a:lnTo>
                  <a:lnTo>
                    <a:pt x="1491" y="2527"/>
                  </a:lnTo>
                  <a:lnTo>
                    <a:pt x="1465" y="2529"/>
                  </a:lnTo>
                  <a:lnTo>
                    <a:pt x="1438" y="2527"/>
                  </a:lnTo>
                  <a:lnTo>
                    <a:pt x="1414" y="2520"/>
                  </a:lnTo>
                  <a:lnTo>
                    <a:pt x="1392" y="2507"/>
                  </a:lnTo>
                  <a:lnTo>
                    <a:pt x="1371" y="2490"/>
                  </a:lnTo>
                  <a:lnTo>
                    <a:pt x="678" y="1797"/>
                  </a:lnTo>
                  <a:lnTo>
                    <a:pt x="133" y="1797"/>
                  </a:lnTo>
                  <a:lnTo>
                    <a:pt x="108" y="1795"/>
                  </a:lnTo>
                  <a:lnTo>
                    <a:pt x="82" y="1787"/>
                  </a:lnTo>
                  <a:lnTo>
                    <a:pt x="60" y="1775"/>
                  </a:lnTo>
                  <a:lnTo>
                    <a:pt x="39" y="1757"/>
                  </a:lnTo>
                  <a:lnTo>
                    <a:pt x="22" y="1737"/>
                  </a:lnTo>
                  <a:lnTo>
                    <a:pt x="9" y="1714"/>
                  </a:lnTo>
                  <a:lnTo>
                    <a:pt x="2" y="1690"/>
                  </a:lnTo>
                  <a:lnTo>
                    <a:pt x="0" y="1665"/>
                  </a:lnTo>
                  <a:lnTo>
                    <a:pt x="0" y="1272"/>
                  </a:lnTo>
                  <a:lnTo>
                    <a:pt x="0" y="865"/>
                  </a:lnTo>
                  <a:lnTo>
                    <a:pt x="2" y="839"/>
                  </a:lnTo>
                  <a:lnTo>
                    <a:pt x="9" y="815"/>
                  </a:lnTo>
                  <a:lnTo>
                    <a:pt x="22" y="793"/>
                  </a:lnTo>
                  <a:lnTo>
                    <a:pt x="39" y="771"/>
                  </a:lnTo>
                  <a:lnTo>
                    <a:pt x="60" y="755"/>
                  </a:lnTo>
                  <a:lnTo>
                    <a:pt x="82" y="742"/>
                  </a:lnTo>
                  <a:lnTo>
                    <a:pt x="108" y="735"/>
                  </a:lnTo>
                  <a:lnTo>
                    <a:pt x="133" y="732"/>
                  </a:lnTo>
                  <a:lnTo>
                    <a:pt x="678" y="732"/>
                  </a:lnTo>
                  <a:lnTo>
                    <a:pt x="1371" y="39"/>
                  </a:lnTo>
                  <a:lnTo>
                    <a:pt x="1392" y="22"/>
                  </a:lnTo>
                  <a:lnTo>
                    <a:pt x="1414" y="9"/>
                  </a:lnTo>
                  <a:lnTo>
                    <a:pt x="1438" y="2"/>
                  </a:lnTo>
                  <a:lnTo>
                    <a:pt x="14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4285" y="3041"/>
              <a:ext cx="127" cy="250"/>
            </a:xfrm>
            <a:custGeom>
              <a:avLst/>
              <a:gdLst>
                <a:gd name="T0" fmla="*/ 153 w 507"/>
                <a:gd name="T1" fmla="*/ 1 h 999"/>
                <a:gd name="T2" fmla="*/ 184 w 507"/>
                <a:gd name="T3" fmla="*/ 11 h 999"/>
                <a:gd name="T4" fmla="*/ 275 w 507"/>
                <a:gd name="T5" fmla="*/ 57 h 999"/>
                <a:gd name="T6" fmla="*/ 353 w 507"/>
                <a:gd name="T7" fmla="*/ 121 h 999"/>
                <a:gd name="T8" fmla="*/ 418 w 507"/>
                <a:gd name="T9" fmla="*/ 204 h 999"/>
                <a:gd name="T10" fmla="*/ 468 w 507"/>
                <a:gd name="T11" fmla="*/ 297 h 999"/>
                <a:gd name="T12" fmla="*/ 497 w 507"/>
                <a:gd name="T13" fmla="*/ 397 h 999"/>
                <a:gd name="T14" fmla="*/ 507 w 507"/>
                <a:gd name="T15" fmla="*/ 500 h 999"/>
                <a:gd name="T16" fmla="*/ 497 w 507"/>
                <a:gd name="T17" fmla="*/ 602 h 999"/>
                <a:gd name="T18" fmla="*/ 468 w 507"/>
                <a:gd name="T19" fmla="*/ 700 h 999"/>
                <a:gd name="T20" fmla="*/ 418 w 507"/>
                <a:gd name="T21" fmla="*/ 794 h 999"/>
                <a:gd name="T22" fmla="*/ 353 w 507"/>
                <a:gd name="T23" fmla="*/ 876 h 999"/>
                <a:gd name="T24" fmla="*/ 275 w 507"/>
                <a:gd name="T25" fmla="*/ 941 h 999"/>
                <a:gd name="T26" fmla="*/ 184 w 507"/>
                <a:gd name="T27" fmla="*/ 988 h 999"/>
                <a:gd name="T28" fmla="*/ 153 w 507"/>
                <a:gd name="T29" fmla="*/ 998 h 999"/>
                <a:gd name="T30" fmla="*/ 106 w 507"/>
                <a:gd name="T31" fmla="*/ 997 h 999"/>
                <a:gd name="T32" fmla="*/ 60 w 507"/>
                <a:gd name="T33" fmla="*/ 978 h 999"/>
                <a:gd name="T34" fmla="*/ 22 w 507"/>
                <a:gd name="T35" fmla="*/ 940 h 999"/>
                <a:gd name="T36" fmla="*/ 2 w 507"/>
                <a:gd name="T37" fmla="*/ 893 h 999"/>
                <a:gd name="T38" fmla="*/ 1 w 507"/>
                <a:gd name="T39" fmla="*/ 845 h 999"/>
                <a:gd name="T40" fmla="*/ 13 w 507"/>
                <a:gd name="T41" fmla="*/ 808 h 999"/>
                <a:gd name="T42" fmla="*/ 42 w 507"/>
                <a:gd name="T43" fmla="*/ 773 h 999"/>
                <a:gd name="T44" fmla="*/ 85 w 507"/>
                <a:gd name="T45" fmla="*/ 740 h 999"/>
                <a:gd name="T46" fmla="*/ 156 w 507"/>
                <a:gd name="T47" fmla="*/ 692 h 999"/>
                <a:gd name="T48" fmla="*/ 198 w 507"/>
                <a:gd name="T49" fmla="*/ 648 h 999"/>
                <a:gd name="T50" fmla="*/ 226 w 507"/>
                <a:gd name="T51" fmla="*/ 593 h 999"/>
                <a:gd name="T52" fmla="*/ 239 w 507"/>
                <a:gd name="T53" fmla="*/ 534 h 999"/>
                <a:gd name="T54" fmla="*/ 239 w 507"/>
                <a:gd name="T55" fmla="*/ 465 h 999"/>
                <a:gd name="T56" fmla="*/ 226 w 507"/>
                <a:gd name="T57" fmla="*/ 406 h 999"/>
                <a:gd name="T58" fmla="*/ 198 w 507"/>
                <a:gd name="T59" fmla="*/ 351 h 999"/>
                <a:gd name="T60" fmla="*/ 156 w 507"/>
                <a:gd name="T61" fmla="*/ 307 h 999"/>
                <a:gd name="T62" fmla="*/ 62 w 507"/>
                <a:gd name="T63" fmla="*/ 244 h 999"/>
                <a:gd name="T64" fmla="*/ 24 w 507"/>
                <a:gd name="T65" fmla="*/ 207 h 999"/>
                <a:gd name="T66" fmla="*/ 6 w 507"/>
                <a:gd name="T67" fmla="*/ 174 h 999"/>
                <a:gd name="T68" fmla="*/ 0 w 507"/>
                <a:gd name="T69" fmla="*/ 133 h 999"/>
                <a:gd name="T70" fmla="*/ 9 w 507"/>
                <a:gd name="T71" fmla="*/ 81 h 999"/>
                <a:gd name="T72" fmla="*/ 39 w 507"/>
                <a:gd name="T73" fmla="*/ 39 h 999"/>
                <a:gd name="T74" fmla="*/ 82 w 507"/>
                <a:gd name="T75" fmla="*/ 10 h 999"/>
                <a:gd name="T76" fmla="*/ 133 w 507"/>
                <a:gd name="T77" fmla="*/ 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7" h="999">
                  <a:moveTo>
                    <a:pt x="133" y="0"/>
                  </a:moveTo>
                  <a:lnTo>
                    <a:pt x="153" y="1"/>
                  </a:lnTo>
                  <a:lnTo>
                    <a:pt x="170" y="4"/>
                  </a:lnTo>
                  <a:lnTo>
                    <a:pt x="184" y="11"/>
                  </a:lnTo>
                  <a:lnTo>
                    <a:pt x="232" y="32"/>
                  </a:lnTo>
                  <a:lnTo>
                    <a:pt x="275" y="57"/>
                  </a:lnTo>
                  <a:lnTo>
                    <a:pt x="316" y="87"/>
                  </a:lnTo>
                  <a:lnTo>
                    <a:pt x="353" y="121"/>
                  </a:lnTo>
                  <a:lnTo>
                    <a:pt x="388" y="160"/>
                  </a:lnTo>
                  <a:lnTo>
                    <a:pt x="418" y="204"/>
                  </a:lnTo>
                  <a:lnTo>
                    <a:pt x="446" y="250"/>
                  </a:lnTo>
                  <a:lnTo>
                    <a:pt x="468" y="297"/>
                  </a:lnTo>
                  <a:lnTo>
                    <a:pt x="485" y="347"/>
                  </a:lnTo>
                  <a:lnTo>
                    <a:pt x="497" y="397"/>
                  </a:lnTo>
                  <a:lnTo>
                    <a:pt x="505" y="447"/>
                  </a:lnTo>
                  <a:lnTo>
                    <a:pt x="507" y="500"/>
                  </a:lnTo>
                  <a:lnTo>
                    <a:pt x="505" y="552"/>
                  </a:lnTo>
                  <a:lnTo>
                    <a:pt x="497" y="602"/>
                  </a:lnTo>
                  <a:lnTo>
                    <a:pt x="485" y="652"/>
                  </a:lnTo>
                  <a:lnTo>
                    <a:pt x="468" y="700"/>
                  </a:lnTo>
                  <a:lnTo>
                    <a:pt x="446" y="748"/>
                  </a:lnTo>
                  <a:lnTo>
                    <a:pt x="418" y="794"/>
                  </a:lnTo>
                  <a:lnTo>
                    <a:pt x="388" y="837"/>
                  </a:lnTo>
                  <a:lnTo>
                    <a:pt x="353" y="876"/>
                  </a:lnTo>
                  <a:lnTo>
                    <a:pt x="316" y="911"/>
                  </a:lnTo>
                  <a:lnTo>
                    <a:pt x="275" y="941"/>
                  </a:lnTo>
                  <a:lnTo>
                    <a:pt x="232" y="967"/>
                  </a:lnTo>
                  <a:lnTo>
                    <a:pt x="184" y="988"/>
                  </a:lnTo>
                  <a:lnTo>
                    <a:pt x="170" y="994"/>
                  </a:lnTo>
                  <a:lnTo>
                    <a:pt x="153" y="998"/>
                  </a:lnTo>
                  <a:lnTo>
                    <a:pt x="133" y="999"/>
                  </a:lnTo>
                  <a:lnTo>
                    <a:pt x="106" y="997"/>
                  </a:lnTo>
                  <a:lnTo>
                    <a:pt x="82" y="989"/>
                  </a:lnTo>
                  <a:lnTo>
                    <a:pt x="60" y="978"/>
                  </a:lnTo>
                  <a:lnTo>
                    <a:pt x="39" y="961"/>
                  </a:lnTo>
                  <a:lnTo>
                    <a:pt x="22" y="940"/>
                  </a:lnTo>
                  <a:lnTo>
                    <a:pt x="9" y="918"/>
                  </a:lnTo>
                  <a:lnTo>
                    <a:pt x="2" y="893"/>
                  </a:lnTo>
                  <a:lnTo>
                    <a:pt x="0" y="866"/>
                  </a:lnTo>
                  <a:lnTo>
                    <a:pt x="1" y="845"/>
                  </a:lnTo>
                  <a:lnTo>
                    <a:pt x="6" y="826"/>
                  </a:lnTo>
                  <a:lnTo>
                    <a:pt x="13" y="808"/>
                  </a:lnTo>
                  <a:lnTo>
                    <a:pt x="24" y="792"/>
                  </a:lnTo>
                  <a:lnTo>
                    <a:pt x="42" y="773"/>
                  </a:lnTo>
                  <a:lnTo>
                    <a:pt x="62" y="755"/>
                  </a:lnTo>
                  <a:lnTo>
                    <a:pt x="85" y="740"/>
                  </a:lnTo>
                  <a:lnTo>
                    <a:pt x="120" y="717"/>
                  </a:lnTo>
                  <a:lnTo>
                    <a:pt x="156" y="692"/>
                  </a:lnTo>
                  <a:lnTo>
                    <a:pt x="178" y="672"/>
                  </a:lnTo>
                  <a:lnTo>
                    <a:pt x="198" y="648"/>
                  </a:lnTo>
                  <a:lnTo>
                    <a:pt x="216" y="618"/>
                  </a:lnTo>
                  <a:lnTo>
                    <a:pt x="226" y="593"/>
                  </a:lnTo>
                  <a:lnTo>
                    <a:pt x="235" y="564"/>
                  </a:lnTo>
                  <a:lnTo>
                    <a:pt x="239" y="534"/>
                  </a:lnTo>
                  <a:lnTo>
                    <a:pt x="241" y="500"/>
                  </a:lnTo>
                  <a:lnTo>
                    <a:pt x="239" y="465"/>
                  </a:lnTo>
                  <a:lnTo>
                    <a:pt x="235" y="435"/>
                  </a:lnTo>
                  <a:lnTo>
                    <a:pt x="226" y="406"/>
                  </a:lnTo>
                  <a:lnTo>
                    <a:pt x="216" y="381"/>
                  </a:lnTo>
                  <a:lnTo>
                    <a:pt x="198" y="351"/>
                  </a:lnTo>
                  <a:lnTo>
                    <a:pt x="178" y="327"/>
                  </a:lnTo>
                  <a:lnTo>
                    <a:pt x="156" y="307"/>
                  </a:lnTo>
                  <a:lnTo>
                    <a:pt x="85" y="260"/>
                  </a:lnTo>
                  <a:lnTo>
                    <a:pt x="62" y="244"/>
                  </a:lnTo>
                  <a:lnTo>
                    <a:pt x="42" y="227"/>
                  </a:lnTo>
                  <a:lnTo>
                    <a:pt x="24" y="207"/>
                  </a:lnTo>
                  <a:lnTo>
                    <a:pt x="13" y="191"/>
                  </a:lnTo>
                  <a:lnTo>
                    <a:pt x="6" y="174"/>
                  </a:lnTo>
                  <a:lnTo>
                    <a:pt x="1" y="154"/>
                  </a:lnTo>
                  <a:lnTo>
                    <a:pt x="0" y="133"/>
                  </a:lnTo>
                  <a:lnTo>
                    <a:pt x="2" y="107"/>
                  </a:lnTo>
                  <a:lnTo>
                    <a:pt x="9" y="81"/>
                  </a:lnTo>
                  <a:lnTo>
                    <a:pt x="22" y="59"/>
                  </a:lnTo>
                  <a:lnTo>
                    <a:pt x="39" y="39"/>
                  </a:lnTo>
                  <a:lnTo>
                    <a:pt x="60" y="22"/>
                  </a:lnTo>
                  <a:lnTo>
                    <a:pt x="82" y="10"/>
                  </a:lnTo>
                  <a:lnTo>
                    <a:pt x="106" y="2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4337" y="2918"/>
              <a:ext cx="208" cy="496"/>
            </a:xfrm>
            <a:custGeom>
              <a:avLst/>
              <a:gdLst>
                <a:gd name="T0" fmla="*/ 161 w 833"/>
                <a:gd name="T1" fmla="*/ 3 h 1981"/>
                <a:gd name="T2" fmla="*/ 259 w 833"/>
                <a:gd name="T3" fmla="*/ 44 h 1981"/>
                <a:gd name="T4" fmla="*/ 391 w 833"/>
                <a:gd name="T5" fmla="*/ 123 h 1981"/>
                <a:gd name="T6" fmla="*/ 508 w 833"/>
                <a:gd name="T7" fmla="*/ 221 h 1981"/>
                <a:gd name="T8" fmla="*/ 610 w 833"/>
                <a:gd name="T9" fmla="*/ 337 h 1981"/>
                <a:gd name="T10" fmla="*/ 698 w 833"/>
                <a:gd name="T11" fmla="*/ 471 h 1981"/>
                <a:gd name="T12" fmla="*/ 764 w 833"/>
                <a:gd name="T13" fmla="*/ 611 h 1981"/>
                <a:gd name="T14" fmla="*/ 808 w 833"/>
                <a:gd name="T15" fmla="*/ 759 h 1981"/>
                <a:gd name="T16" fmla="*/ 830 w 833"/>
                <a:gd name="T17" fmla="*/ 912 h 1981"/>
                <a:gd name="T18" fmla="*/ 830 w 833"/>
                <a:gd name="T19" fmla="*/ 1069 h 1981"/>
                <a:gd name="T20" fmla="*/ 808 w 833"/>
                <a:gd name="T21" fmla="*/ 1223 h 1981"/>
                <a:gd name="T22" fmla="*/ 764 w 833"/>
                <a:gd name="T23" fmla="*/ 1369 h 1981"/>
                <a:gd name="T24" fmla="*/ 698 w 833"/>
                <a:gd name="T25" fmla="*/ 1511 h 1981"/>
                <a:gd name="T26" fmla="*/ 610 w 833"/>
                <a:gd name="T27" fmla="*/ 1644 h 1981"/>
                <a:gd name="T28" fmla="*/ 508 w 833"/>
                <a:gd name="T29" fmla="*/ 1760 h 1981"/>
                <a:gd name="T30" fmla="*/ 391 w 833"/>
                <a:gd name="T31" fmla="*/ 1858 h 1981"/>
                <a:gd name="T32" fmla="*/ 259 w 833"/>
                <a:gd name="T33" fmla="*/ 1938 h 1981"/>
                <a:gd name="T34" fmla="*/ 162 w 833"/>
                <a:gd name="T35" fmla="*/ 1979 h 1981"/>
                <a:gd name="T36" fmla="*/ 109 w 833"/>
                <a:gd name="T37" fmla="*/ 1979 h 1981"/>
                <a:gd name="T38" fmla="*/ 61 w 833"/>
                <a:gd name="T39" fmla="*/ 1959 h 1981"/>
                <a:gd name="T40" fmla="*/ 23 w 833"/>
                <a:gd name="T41" fmla="*/ 1921 h 1981"/>
                <a:gd name="T42" fmla="*/ 3 w 833"/>
                <a:gd name="T43" fmla="*/ 1874 h 1981"/>
                <a:gd name="T44" fmla="*/ 3 w 833"/>
                <a:gd name="T45" fmla="*/ 1822 h 1981"/>
                <a:gd name="T46" fmla="*/ 21 w 833"/>
                <a:gd name="T47" fmla="*/ 1777 h 1981"/>
                <a:gd name="T48" fmla="*/ 57 w 833"/>
                <a:gd name="T49" fmla="*/ 1740 h 1981"/>
                <a:gd name="T50" fmla="*/ 125 w 833"/>
                <a:gd name="T51" fmla="*/ 1702 h 1981"/>
                <a:gd name="T52" fmla="*/ 195 w 833"/>
                <a:gd name="T53" fmla="*/ 1664 h 1981"/>
                <a:gd name="T54" fmla="*/ 240 w 833"/>
                <a:gd name="T55" fmla="*/ 1633 h 1981"/>
                <a:gd name="T56" fmla="*/ 335 w 833"/>
                <a:gd name="T57" fmla="*/ 1552 h 1981"/>
                <a:gd name="T58" fmla="*/ 415 w 833"/>
                <a:gd name="T59" fmla="*/ 1458 h 1981"/>
                <a:gd name="T60" fmla="*/ 480 w 833"/>
                <a:gd name="T61" fmla="*/ 1352 h 1981"/>
                <a:gd name="T62" fmla="*/ 528 w 833"/>
                <a:gd name="T63" fmla="*/ 1236 h 1981"/>
                <a:gd name="T64" fmla="*/ 557 w 833"/>
                <a:gd name="T65" fmla="*/ 1115 h 1981"/>
                <a:gd name="T66" fmla="*/ 567 w 833"/>
                <a:gd name="T67" fmla="*/ 991 h 1981"/>
                <a:gd name="T68" fmla="*/ 557 w 833"/>
                <a:gd name="T69" fmla="*/ 865 h 1981"/>
                <a:gd name="T70" fmla="*/ 528 w 833"/>
                <a:gd name="T71" fmla="*/ 745 h 1981"/>
                <a:gd name="T72" fmla="*/ 480 w 833"/>
                <a:gd name="T73" fmla="*/ 629 h 1981"/>
                <a:gd name="T74" fmla="*/ 415 w 833"/>
                <a:gd name="T75" fmla="*/ 523 h 1981"/>
                <a:gd name="T76" fmla="*/ 335 w 833"/>
                <a:gd name="T77" fmla="*/ 429 h 1981"/>
                <a:gd name="T78" fmla="*/ 240 w 833"/>
                <a:gd name="T79" fmla="*/ 348 h 1981"/>
                <a:gd name="T80" fmla="*/ 195 w 833"/>
                <a:gd name="T81" fmla="*/ 318 h 1981"/>
                <a:gd name="T82" fmla="*/ 125 w 833"/>
                <a:gd name="T83" fmla="*/ 279 h 1981"/>
                <a:gd name="T84" fmla="*/ 57 w 833"/>
                <a:gd name="T85" fmla="*/ 241 h 1981"/>
                <a:gd name="T86" fmla="*/ 21 w 833"/>
                <a:gd name="T87" fmla="*/ 204 h 1981"/>
                <a:gd name="T88" fmla="*/ 3 w 833"/>
                <a:gd name="T89" fmla="*/ 159 h 1981"/>
                <a:gd name="T90" fmla="*/ 3 w 833"/>
                <a:gd name="T91" fmla="*/ 107 h 1981"/>
                <a:gd name="T92" fmla="*/ 23 w 833"/>
                <a:gd name="T93" fmla="*/ 60 h 1981"/>
                <a:gd name="T94" fmla="*/ 61 w 833"/>
                <a:gd name="T95" fmla="*/ 22 h 1981"/>
                <a:gd name="T96" fmla="*/ 108 w 833"/>
                <a:gd name="T97" fmla="*/ 3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33" h="1981">
                  <a:moveTo>
                    <a:pt x="133" y="0"/>
                  </a:moveTo>
                  <a:lnTo>
                    <a:pt x="161" y="3"/>
                  </a:lnTo>
                  <a:lnTo>
                    <a:pt x="188" y="10"/>
                  </a:lnTo>
                  <a:lnTo>
                    <a:pt x="259" y="44"/>
                  </a:lnTo>
                  <a:lnTo>
                    <a:pt x="326" y="81"/>
                  </a:lnTo>
                  <a:lnTo>
                    <a:pt x="391" y="123"/>
                  </a:lnTo>
                  <a:lnTo>
                    <a:pt x="451" y="169"/>
                  </a:lnTo>
                  <a:lnTo>
                    <a:pt x="508" y="221"/>
                  </a:lnTo>
                  <a:lnTo>
                    <a:pt x="560" y="277"/>
                  </a:lnTo>
                  <a:lnTo>
                    <a:pt x="610" y="337"/>
                  </a:lnTo>
                  <a:lnTo>
                    <a:pt x="656" y="403"/>
                  </a:lnTo>
                  <a:lnTo>
                    <a:pt x="698" y="471"/>
                  </a:lnTo>
                  <a:lnTo>
                    <a:pt x="733" y="541"/>
                  </a:lnTo>
                  <a:lnTo>
                    <a:pt x="764" y="611"/>
                  </a:lnTo>
                  <a:lnTo>
                    <a:pt x="789" y="684"/>
                  </a:lnTo>
                  <a:lnTo>
                    <a:pt x="808" y="759"/>
                  </a:lnTo>
                  <a:lnTo>
                    <a:pt x="822" y="835"/>
                  </a:lnTo>
                  <a:lnTo>
                    <a:pt x="830" y="912"/>
                  </a:lnTo>
                  <a:lnTo>
                    <a:pt x="833" y="991"/>
                  </a:lnTo>
                  <a:lnTo>
                    <a:pt x="830" y="1069"/>
                  </a:lnTo>
                  <a:lnTo>
                    <a:pt x="822" y="1147"/>
                  </a:lnTo>
                  <a:lnTo>
                    <a:pt x="808" y="1223"/>
                  </a:lnTo>
                  <a:lnTo>
                    <a:pt x="789" y="1297"/>
                  </a:lnTo>
                  <a:lnTo>
                    <a:pt x="764" y="1369"/>
                  </a:lnTo>
                  <a:lnTo>
                    <a:pt x="733" y="1440"/>
                  </a:lnTo>
                  <a:lnTo>
                    <a:pt x="698" y="1511"/>
                  </a:lnTo>
                  <a:lnTo>
                    <a:pt x="656" y="1578"/>
                  </a:lnTo>
                  <a:lnTo>
                    <a:pt x="610" y="1644"/>
                  </a:lnTo>
                  <a:lnTo>
                    <a:pt x="560" y="1704"/>
                  </a:lnTo>
                  <a:lnTo>
                    <a:pt x="508" y="1760"/>
                  </a:lnTo>
                  <a:lnTo>
                    <a:pt x="451" y="1811"/>
                  </a:lnTo>
                  <a:lnTo>
                    <a:pt x="391" y="1858"/>
                  </a:lnTo>
                  <a:lnTo>
                    <a:pt x="326" y="1900"/>
                  </a:lnTo>
                  <a:lnTo>
                    <a:pt x="259" y="1938"/>
                  </a:lnTo>
                  <a:lnTo>
                    <a:pt x="188" y="1971"/>
                  </a:lnTo>
                  <a:lnTo>
                    <a:pt x="162" y="1979"/>
                  </a:lnTo>
                  <a:lnTo>
                    <a:pt x="135" y="1981"/>
                  </a:lnTo>
                  <a:lnTo>
                    <a:pt x="109" y="1979"/>
                  </a:lnTo>
                  <a:lnTo>
                    <a:pt x="84" y="1972"/>
                  </a:lnTo>
                  <a:lnTo>
                    <a:pt x="61" y="1959"/>
                  </a:lnTo>
                  <a:lnTo>
                    <a:pt x="41" y="1942"/>
                  </a:lnTo>
                  <a:lnTo>
                    <a:pt x="23" y="1921"/>
                  </a:lnTo>
                  <a:lnTo>
                    <a:pt x="10" y="1899"/>
                  </a:lnTo>
                  <a:lnTo>
                    <a:pt x="3" y="1874"/>
                  </a:lnTo>
                  <a:lnTo>
                    <a:pt x="0" y="1848"/>
                  </a:lnTo>
                  <a:lnTo>
                    <a:pt x="3" y="1822"/>
                  </a:lnTo>
                  <a:lnTo>
                    <a:pt x="10" y="1799"/>
                  </a:lnTo>
                  <a:lnTo>
                    <a:pt x="21" y="1777"/>
                  </a:lnTo>
                  <a:lnTo>
                    <a:pt x="36" y="1758"/>
                  </a:lnTo>
                  <a:lnTo>
                    <a:pt x="57" y="1740"/>
                  </a:lnTo>
                  <a:lnTo>
                    <a:pt x="82" y="1725"/>
                  </a:lnTo>
                  <a:lnTo>
                    <a:pt x="125" y="1702"/>
                  </a:lnTo>
                  <a:lnTo>
                    <a:pt x="163" y="1682"/>
                  </a:lnTo>
                  <a:lnTo>
                    <a:pt x="195" y="1664"/>
                  </a:lnTo>
                  <a:lnTo>
                    <a:pt x="220" y="1647"/>
                  </a:lnTo>
                  <a:lnTo>
                    <a:pt x="240" y="1633"/>
                  </a:lnTo>
                  <a:lnTo>
                    <a:pt x="289" y="1594"/>
                  </a:lnTo>
                  <a:lnTo>
                    <a:pt x="335" y="1552"/>
                  </a:lnTo>
                  <a:lnTo>
                    <a:pt x="377" y="1507"/>
                  </a:lnTo>
                  <a:lnTo>
                    <a:pt x="415" y="1458"/>
                  </a:lnTo>
                  <a:lnTo>
                    <a:pt x="450" y="1406"/>
                  </a:lnTo>
                  <a:lnTo>
                    <a:pt x="480" y="1352"/>
                  </a:lnTo>
                  <a:lnTo>
                    <a:pt x="507" y="1295"/>
                  </a:lnTo>
                  <a:lnTo>
                    <a:pt x="528" y="1236"/>
                  </a:lnTo>
                  <a:lnTo>
                    <a:pt x="545" y="1177"/>
                  </a:lnTo>
                  <a:lnTo>
                    <a:pt x="557" y="1115"/>
                  </a:lnTo>
                  <a:lnTo>
                    <a:pt x="565" y="1054"/>
                  </a:lnTo>
                  <a:lnTo>
                    <a:pt x="567" y="991"/>
                  </a:lnTo>
                  <a:lnTo>
                    <a:pt x="565" y="928"/>
                  </a:lnTo>
                  <a:lnTo>
                    <a:pt x="557" y="865"/>
                  </a:lnTo>
                  <a:lnTo>
                    <a:pt x="545" y="804"/>
                  </a:lnTo>
                  <a:lnTo>
                    <a:pt x="528" y="745"/>
                  </a:lnTo>
                  <a:lnTo>
                    <a:pt x="507" y="686"/>
                  </a:lnTo>
                  <a:lnTo>
                    <a:pt x="480" y="629"/>
                  </a:lnTo>
                  <a:lnTo>
                    <a:pt x="450" y="574"/>
                  </a:lnTo>
                  <a:lnTo>
                    <a:pt x="415" y="523"/>
                  </a:lnTo>
                  <a:lnTo>
                    <a:pt x="377" y="474"/>
                  </a:lnTo>
                  <a:lnTo>
                    <a:pt x="335" y="429"/>
                  </a:lnTo>
                  <a:lnTo>
                    <a:pt x="289" y="387"/>
                  </a:lnTo>
                  <a:lnTo>
                    <a:pt x="240" y="348"/>
                  </a:lnTo>
                  <a:lnTo>
                    <a:pt x="220" y="334"/>
                  </a:lnTo>
                  <a:lnTo>
                    <a:pt x="195" y="318"/>
                  </a:lnTo>
                  <a:lnTo>
                    <a:pt x="163" y="299"/>
                  </a:lnTo>
                  <a:lnTo>
                    <a:pt x="125" y="279"/>
                  </a:lnTo>
                  <a:lnTo>
                    <a:pt x="82" y="256"/>
                  </a:lnTo>
                  <a:lnTo>
                    <a:pt x="57" y="241"/>
                  </a:lnTo>
                  <a:lnTo>
                    <a:pt x="36" y="224"/>
                  </a:lnTo>
                  <a:lnTo>
                    <a:pt x="21" y="204"/>
                  </a:lnTo>
                  <a:lnTo>
                    <a:pt x="10" y="183"/>
                  </a:lnTo>
                  <a:lnTo>
                    <a:pt x="3" y="159"/>
                  </a:lnTo>
                  <a:lnTo>
                    <a:pt x="0" y="134"/>
                  </a:lnTo>
                  <a:lnTo>
                    <a:pt x="3" y="107"/>
                  </a:lnTo>
                  <a:lnTo>
                    <a:pt x="10" y="83"/>
                  </a:lnTo>
                  <a:lnTo>
                    <a:pt x="23" y="60"/>
                  </a:lnTo>
                  <a:lnTo>
                    <a:pt x="41" y="40"/>
                  </a:lnTo>
                  <a:lnTo>
                    <a:pt x="61" y="22"/>
                  </a:lnTo>
                  <a:lnTo>
                    <a:pt x="84" y="10"/>
                  </a:lnTo>
                  <a:lnTo>
                    <a:pt x="108" y="3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9"/>
            <p:cNvSpPr>
              <a:spLocks/>
            </p:cNvSpPr>
            <p:nvPr/>
          </p:nvSpPr>
          <p:spPr bwMode="auto">
            <a:xfrm>
              <a:off x="4390" y="2796"/>
              <a:ext cx="289" cy="740"/>
            </a:xfrm>
            <a:custGeom>
              <a:avLst/>
              <a:gdLst>
                <a:gd name="T0" fmla="*/ 161 w 1156"/>
                <a:gd name="T1" fmla="*/ 3 h 2959"/>
                <a:gd name="T2" fmla="*/ 275 w 1156"/>
                <a:gd name="T3" fmla="*/ 50 h 2959"/>
                <a:gd name="T4" fmla="*/ 436 w 1156"/>
                <a:gd name="T5" fmla="*/ 143 h 2959"/>
                <a:gd name="T6" fmla="*/ 584 w 1156"/>
                <a:gd name="T7" fmla="*/ 253 h 2959"/>
                <a:gd name="T8" fmla="*/ 717 w 1156"/>
                <a:gd name="T9" fmla="*/ 379 h 2959"/>
                <a:gd name="T10" fmla="*/ 837 w 1156"/>
                <a:gd name="T11" fmla="*/ 522 h 2959"/>
                <a:gd name="T12" fmla="*/ 942 w 1156"/>
                <a:gd name="T13" fmla="*/ 682 h 2959"/>
                <a:gd name="T14" fmla="*/ 1026 w 1156"/>
                <a:gd name="T15" fmla="*/ 848 h 2959"/>
                <a:gd name="T16" fmla="*/ 1090 w 1156"/>
                <a:gd name="T17" fmla="*/ 1020 h 2959"/>
                <a:gd name="T18" fmla="*/ 1132 w 1156"/>
                <a:gd name="T19" fmla="*/ 1199 h 2959"/>
                <a:gd name="T20" fmla="*/ 1153 w 1156"/>
                <a:gd name="T21" fmla="*/ 1385 h 2959"/>
                <a:gd name="T22" fmla="*/ 1153 w 1156"/>
                <a:gd name="T23" fmla="*/ 1575 h 2959"/>
                <a:gd name="T24" fmla="*/ 1132 w 1156"/>
                <a:gd name="T25" fmla="*/ 1759 h 2959"/>
                <a:gd name="T26" fmla="*/ 1090 w 1156"/>
                <a:gd name="T27" fmla="*/ 1939 h 2959"/>
                <a:gd name="T28" fmla="*/ 1026 w 1156"/>
                <a:gd name="T29" fmla="*/ 2112 h 2959"/>
                <a:gd name="T30" fmla="*/ 942 w 1156"/>
                <a:gd name="T31" fmla="*/ 2278 h 2959"/>
                <a:gd name="T32" fmla="*/ 837 w 1156"/>
                <a:gd name="T33" fmla="*/ 2436 h 2959"/>
                <a:gd name="T34" fmla="*/ 717 w 1156"/>
                <a:gd name="T35" fmla="*/ 2580 h 2959"/>
                <a:gd name="T36" fmla="*/ 584 w 1156"/>
                <a:gd name="T37" fmla="*/ 2706 h 2959"/>
                <a:gd name="T38" fmla="*/ 436 w 1156"/>
                <a:gd name="T39" fmla="*/ 2816 h 2959"/>
                <a:gd name="T40" fmla="*/ 275 w 1156"/>
                <a:gd name="T41" fmla="*/ 2909 h 2959"/>
                <a:gd name="T42" fmla="*/ 161 w 1156"/>
                <a:gd name="T43" fmla="*/ 2956 h 2959"/>
                <a:gd name="T44" fmla="*/ 108 w 1156"/>
                <a:gd name="T45" fmla="*/ 2956 h 2959"/>
                <a:gd name="T46" fmla="*/ 62 w 1156"/>
                <a:gd name="T47" fmla="*/ 2937 h 2959"/>
                <a:gd name="T48" fmla="*/ 22 w 1156"/>
                <a:gd name="T49" fmla="*/ 2899 h 2959"/>
                <a:gd name="T50" fmla="*/ 4 w 1156"/>
                <a:gd name="T51" fmla="*/ 2852 h 2959"/>
                <a:gd name="T52" fmla="*/ 2 w 1156"/>
                <a:gd name="T53" fmla="*/ 2801 h 2959"/>
                <a:gd name="T54" fmla="*/ 21 w 1156"/>
                <a:gd name="T55" fmla="*/ 2758 h 2959"/>
                <a:gd name="T56" fmla="*/ 57 w 1156"/>
                <a:gd name="T57" fmla="*/ 2720 h 2959"/>
                <a:gd name="T58" fmla="*/ 93 w 1156"/>
                <a:gd name="T59" fmla="*/ 2697 h 2959"/>
                <a:gd name="T60" fmla="*/ 129 w 1156"/>
                <a:gd name="T61" fmla="*/ 2681 h 2959"/>
                <a:gd name="T62" fmla="*/ 164 w 1156"/>
                <a:gd name="T63" fmla="*/ 2665 h 2959"/>
                <a:gd name="T64" fmla="*/ 237 w 1156"/>
                <a:gd name="T65" fmla="*/ 2624 h 2959"/>
                <a:gd name="T66" fmla="*/ 346 w 1156"/>
                <a:gd name="T67" fmla="*/ 2553 h 2959"/>
                <a:gd name="T68" fmla="*/ 483 w 1156"/>
                <a:gd name="T69" fmla="*/ 2437 h 2959"/>
                <a:gd name="T70" fmla="*/ 602 w 1156"/>
                <a:gd name="T71" fmla="*/ 2307 h 2959"/>
                <a:gd name="T72" fmla="*/ 703 w 1156"/>
                <a:gd name="T73" fmla="*/ 2160 h 2959"/>
                <a:gd name="T74" fmla="*/ 784 w 1156"/>
                <a:gd name="T75" fmla="*/ 2000 h 2959"/>
                <a:gd name="T76" fmla="*/ 843 w 1156"/>
                <a:gd name="T77" fmla="*/ 1832 h 2959"/>
                <a:gd name="T78" fmla="*/ 878 w 1156"/>
                <a:gd name="T79" fmla="*/ 1659 h 2959"/>
                <a:gd name="T80" fmla="*/ 889 w 1156"/>
                <a:gd name="T81" fmla="*/ 1480 h 2959"/>
                <a:gd name="T82" fmla="*/ 878 w 1156"/>
                <a:gd name="T83" fmla="*/ 1301 h 2959"/>
                <a:gd name="T84" fmla="*/ 843 w 1156"/>
                <a:gd name="T85" fmla="*/ 1128 h 2959"/>
                <a:gd name="T86" fmla="*/ 784 w 1156"/>
                <a:gd name="T87" fmla="*/ 960 h 2959"/>
                <a:gd name="T88" fmla="*/ 703 w 1156"/>
                <a:gd name="T89" fmla="*/ 800 h 2959"/>
                <a:gd name="T90" fmla="*/ 602 w 1156"/>
                <a:gd name="T91" fmla="*/ 653 h 2959"/>
                <a:gd name="T92" fmla="*/ 483 w 1156"/>
                <a:gd name="T93" fmla="*/ 521 h 2959"/>
                <a:gd name="T94" fmla="*/ 346 w 1156"/>
                <a:gd name="T95" fmla="*/ 405 h 2959"/>
                <a:gd name="T96" fmla="*/ 237 w 1156"/>
                <a:gd name="T97" fmla="*/ 335 h 2959"/>
                <a:gd name="T98" fmla="*/ 164 w 1156"/>
                <a:gd name="T99" fmla="*/ 294 h 2959"/>
                <a:gd name="T100" fmla="*/ 129 w 1156"/>
                <a:gd name="T101" fmla="*/ 278 h 2959"/>
                <a:gd name="T102" fmla="*/ 93 w 1156"/>
                <a:gd name="T103" fmla="*/ 262 h 2959"/>
                <a:gd name="T104" fmla="*/ 57 w 1156"/>
                <a:gd name="T105" fmla="*/ 240 h 2959"/>
                <a:gd name="T106" fmla="*/ 21 w 1156"/>
                <a:gd name="T107" fmla="*/ 202 h 2959"/>
                <a:gd name="T108" fmla="*/ 2 w 1156"/>
                <a:gd name="T109" fmla="*/ 158 h 2959"/>
                <a:gd name="T110" fmla="*/ 4 w 1156"/>
                <a:gd name="T111" fmla="*/ 107 h 2959"/>
                <a:gd name="T112" fmla="*/ 22 w 1156"/>
                <a:gd name="T113" fmla="*/ 61 h 2959"/>
                <a:gd name="T114" fmla="*/ 62 w 1156"/>
                <a:gd name="T115" fmla="*/ 23 h 2959"/>
                <a:gd name="T116" fmla="*/ 108 w 1156"/>
                <a:gd name="T117" fmla="*/ 3 h 2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56" h="2959">
                  <a:moveTo>
                    <a:pt x="134" y="0"/>
                  </a:moveTo>
                  <a:lnTo>
                    <a:pt x="161" y="3"/>
                  </a:lnTo>
                  <a:lnTo>
                    <a:pt x="188" y="11"/>
                  </a:lnTo>
                  <a:lnTo>
                    <a:pt x="275" y="50"/>
                  </a:lnTo>
                  <a:lnTo>
                    <a:pt x="357" y="94"/>
                  </a:lnTo>
                  <a:lnTo>
                    <a:pt x="436" y="143"/>
                  </a:lnTo>
                  <a:lnTo>
                    <a:pt x="512" y="196"/>
                  </a:lnTo>
                  <a:lnTo>
                    <a:pt x="584" y="253"/>
                  </a:lnTo>
                  <a:lnTo>
                    <a:pt x="652" y="314"/>
                  </a:lnTo>
                  <a:lnTo>
                    <a:pt x="717" y="379"/>
                  </a:lnTo>
                  <a:lnTo>
                    <a:pt x="779" y="449"/>
                  </a:lnTo>
                  <a:lnTo>
                    <a:pt x="837" y="522"/>
                  </a:lnTo>
                  <a:lnTo>
                    <a:pt x="891" y="600"/>
                  </a:lnTo>
                  <a:lnTo>
                    <a:pt x="942" y="682"/>
                  </a:lnTo>
                  <a:lnTo>
                    <a:pt x="986" y="764"/>
                  </a:lnTo>
                  <a:lnTo>
                    <a:pt x="1026" y="848"/>
                  </a:lnTo>
                  <a:lnTo>
                    <a:pt x="1060" y="934"/>
                  </a:lnTo>
                  <a:lnTo>
                    <a:pt x="1090" y="1020"/>
                  </a:lnTo>
                  <a:lnTo>
                    <a:pt x="1113" y="1109"/>
                  </a:lnTo>
                  <a:lnTo>
                    <a:pt x="1132" y="1199"/>
                  </a:lnTo>
                  <a:lnTo>
                    <a:pt x="1146" y="1291"/>
                  </a:lnTo>
                  <a:lnTo>
                    <a:pt x="1153" y="1385"/>
                  </a:lnTo>
                  <a:lnTo>
                    <a:pt x="1156" y="1480"/>
                  </a:lnTo>
                  <a:lnTo>
                    <a:pt x="1153" y="1575"/>
                  </a:lnTo>
                  <a:lnTo>
                    <a:pt x="1146" y="1668"/>
                  </a:lnTo>
                  <a:lnTo>
                    <a:pt x="1132" y="1759"/>
                  </a:lnTo>
                  <a:lnTo>
                    <a:pt x="1113" y="1850"/>
                  </a:lnTo>
                  <a:lnTo>
                    <a:pt x="1090" y="1939"/>
                  </a:lnTo>
                  <a:lnTo>
                    <a:pt x="1060" y="2026"/>
                  </a:lnTo>
                  <a:lnTo>
                    <a:pt x="1026" y="2112"/>
                  </a:lnTo>
                  <a:lnTo>
                    <a:pt x="986" y="2195"/>
                  </a:lnTo>
                  <a:lnTo>
                    <a:pt x="942" y="2278"/>
                  </a:lnTo>
                  <a:lnTo>
                    <a:pt x="891" y="2358"/>
                  </a:lnTo>
                  <a:lnTo>
                    <a:pt x="837" y="2436"/>
                  </a:lnTo>
                  <a:lnTo>
                    <a:pt x="779" y="2510"/>
                  </a:lnTo>
                  <a:lnTo>
                    <a:pt x="717" y="2580"/>
                  </a:lnTo>
                  <a:lnTo>
                    <a:pt x="652" y="2645"/>
                  </a:lnTo>
                  <a:lnTo>
                    <a:pt x="584" y="2706"/>
                  </a:lnTo>
                  <a:lnTo>
                    <a:pt x="512" y="2763"/>
                  </a:lnTo>
                  <a:lnTo>
                    <a:pt x="436" y="2816"/>
                  </a:lnTo>
                  <a:lnTo>
                    <a:pt x="357" y="2864"/>
                  </a:lnTo>
                  <a:lnTo>
                    <a:pt x="275" y="2909"/>
                  </a:lnTo>
                  <a:lnTo>
                    <a:pt x="188" y="2949"/>
                  </a:lnTo>
                  <a:lnTo>
                    <a:pt x="161" y="2956"/>
                  </a:lnTo>
                  <a:lnTo>
                    <a:pt x="134" y="2959"/>
                  </a:lnTo>
                  <a:lnTo>
                    <a:pt x="108" y="2956"/>
                  </a:lnTo>
                  <a:lnTo>
                    <a:pt x="84" y="2949"/>
                  </a:lnTo>
                  <a:lnTo>
                    <a:pt x="62" y="2937"/>
                  </a:lnTo>
                  <a:lnTo>
                    <a:pt x="40" y="2919"/>
                  </a:lnTo>
                  <a:lnTo>
                    <a:pt x="22" y="2899"/>
                  </a:lnTo>
                  <a:lnTo>
                    <a:pt x="11" y="2876"/>
                  </a:lnTo>
                  <a:lnTo>
                    <a:pt x="4" y="2852"/>
                  </a:lnTo>
                  <a:lnTo>
                    <a:pt x="0" y="2825"/>
                  </a:lnTo>
                  <a:lnTo>
                    <a:pt x="2" y="2801"/>
                  </a:lnTo>
                  <a:lnTo>
                    <a:pt x="10" y="2779"/>
                  </a:lnTo>
                  <a:lnTo>
                    <a:pt x="21" y="2758"/>
                  </a:lnTo>
                  <a:lnTo>
                    <a:pt x="37" y="2738"/>
                  </a:lnTo>
                  <a:lnTo>
                    <a:pt x="57" y="2720"/>
                  </a:lnTo>
                  <a:lnTo>
                    <a:pt x="82" y="2703"/>
                  </a:lnTo>
                  <a:lnTo>
                    <a:pt x="93" y="2697"/>
                  </a:lnTo>
                  <a:lnTo>
                    <a:pt x="109" y="2689"/>
                  </a:lnTo>
                  <a:lnTo>
                    <a:pt x="129" y="2681"/>
                  </a:lnTo>
                  <a:lnTo>
                    <a:pt x="148" y="2673"/>
                  </a:lnTo>
                  <a:lnTo>
                    <a:pt x="164" y="2665"/>
                  </a:lnTo>
                  <a:lnTo>
                    <a:pt x="175" y="2660"/>
                  </a:lnTo>
                  <a:lnTo>
                    <a:pt x="237" y="2624"/>
                  </a:lnTo>
                  <a:lnTo>
                    <a:pt x="294" y="2589"/>
                  </a:lnTo>
                  <a:lnTo>
                    <a:pt x="346" y="2553"/>
                  </a:lnTo>
                  <a:lnTo>
                    <a:pt x="417" y="2498"/>
                  </a:lnTo>
                  <a:lnTo>
                    <a:pt x="483" y="2437"/>
                  </a:lnTo>
                  <a:lnTo>
                    <a:pt x="544" y="2374"/>
                  </a:lnTo>
                  <a:lnTo>
                    <a:pt x="602" y="2307"/>
                  </a:lnTo>
                  <a:lnTo>
                    <a:pt x="654" y="2235"/>
                  </a:lnTo>
                  <a:lnTo>
                    <a:pt x="703" y="2160"/>
                  </a:lnTo>
                  <a:lnTo>
                    <a:pt x="746" y="2081"/>
                  </a:lnTo>
                  <a:lnTo>
                    <a:pt x="784" y="2000"/>
                  </a:lnTo>
                  <a:lnTo>
                    <a:pt x="817" y="1916"/>
                  </a:lnTo>
                  <a:lnTo>
                    <a:pt x="843" y="1832"/>
                  </a:lnTo>
                  <a:lnTo>
                    <a:pt x="863" y="1746"/>
                  </a:lnTo>
                  <a:lnTo>
                    <a:pt x="878" y="1659"/>
                  </a:lnTo>
                  <a:lnTo>
                    <a:pt x="886" y="1570"/>
                  </a:lnTo>
                  <a:lnTo>
                    <a:pt x="889" y="1480"/>
                  </a:lnTo>
                  <a:lnTo>
                    <a:pt x="886" y="1389"/>
                  </a:lnTo>
                  <a:lnTo>
                    <a:pt x="878" y="1301"/>
                  </a:lnTo>
                  <a:lnTo>
                    <a:pt x="863" y="1213"/>
                  </a:lnTo>
                  <a:lnTo>
                    <a:pt x="843" y="1128"/>
                  </a:lnTo>
                  <a:lnTo>
                    <a:pt x="817" y="1042"/>
                  </a:lnTo>
                  <a:lnTo>
                    <a:pt x="784" y="960"/>
                  </a:lnTo>
                  <a:lnTo>
                    <a:pt x="746" y="878"/>
                  </a:lnTo>
                  <a:lnTo>
                    <a:pt x="703" y="800"/>
                  </a:lnTo>
                  <a:lnTo>
                    <a:pt x="654" y="724"/>
                  </a:lnTo>
                  <a:lnTo>
                    <a:pt x="602" y="653"/>
                  </a:lnTo>
                  <a:lnTo>
                    <a:pt x="544" y="586"/>
                  </a:lnTo>
                  <a:lnTo>
                    <a:pt x="483" y="521"/>
                  </a:lnTo>
                  <a:lnTo>
                    <a:pt x="417" y="462"/>
                  </a:lnTo>
                  <a:lnTo>
                    <a:pt x="346" y="405"/>
                  </a:lnTo>
                  <a:lnTo>
                    <a:pt x="294" y="370"/>
                  </a:lnTo>
                  <a:lnTo>
                    <a:pt x="237" y="335"/>
                  </a:lnTo>
                  <a:lnTo>
                    <a:pt x="175" y="300"/>
                  </a:lnTo>
                  <a:lnTo>
                    <a:pt x="164" y="294"/>
                  </a:lnTo>
                  <a:lnTo>
                    <a:pt x="148" y="286"/>
                  </a:lnTo>
                  <a:lnTo>
                    <a:pt x="129" y="278"/>
                  </a:lnTo>
                  <a:lnTo>
                    <a:pt x="109" y="269"/>
                  </a:lnTo>
                  <a:lnTo>
                    <a:pt x="93" y="262"/>
                  </a:lnTo>
                  <a:lnTo>
                    <a:pt x="82" y="256"/>
                  </a:lnTo>
                  <a:lnTo>
                    <a:pt x="57" y="240"/>
                  </a:lnTo>
                  <a:lnTo>
                    <a:pt x="37" y="221"/>
                  </a:lnTo>
                  <a:lnTo>
                    <a:pt x="21" y="202"/>
                  </a:lnTo>
                  <a:lnTo>
                    <a:pt x="10" y="181"/>
                  </a:lnTo>
                  <a:lnTo>
                    <a:pt x="2" y="158"/>
                  </a:lnTo>
                  <a:lnTo>
                    <a:pt x="0" y="133"/>
                  </a:lnTo>
                  <a:lnTo>
                    <a:pt x="4" y="107"/>
                  </a:lnTo>
                  <a:lnTo>
                    <a:pt x="11" y="83"/>
                  </a:lnTo>
                  <a:lnTo>
                    <a:pt x="22" y="61"/>
                  </a:lnTo>
                  <a:lnTo>
                    <a:pt x="40" y="40"/>
                  </a:lnTo>
                  <a:lnTo>
                    <a:pt x="62" y="23"/>
                  </a:lnTo>
                  <a:lnTo>
                    <a:pt x="84" y="10"/>
                  </a:lnTo>
                  <a:lnTo>
                    <a:pt x="108" y="3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26" name="표 25"/>
          <p:cNvGraphicFramePr>
            <a:graphicFrameLocks noGrp="1"/>
          </p:cNvGraphicFramePr>
          <p:nvPr/>
        </p:nvGraphicFramePr>
        <p:xfrm>
          <a:off x="10289155" y="6546751"/>
          <a:ext cx="1532620" cy="92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2725"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14852" y="355636"/>
            <a:ext cx="5202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i="1" dirty="0">
                <a:solidFill>
                  <a:schemeClr val="bg1"/>
                </a:solidFill>
                <a:cs typeface="Aharoni" panose="02010803020104030203" pitchFamily="2" charset="-79"/>
              </a:rPr>
              <a:t>Peter pan &amp; Philosophy Counseling</a:t>
            </a:r>
            <a:endParaRPr lang="en-US" altLang="ko-KR" sz="2800" b="1" i="1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11651522" y="320668"/>
            <a:ext cx="285891" cy="1555757"/>
            <a:chOff x="11425716" y="577843"/>
            <a:chExt cx="452587" cy="246287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7" name="Freeform 14"/>
            <p:cNvSpPr>
              <a:spLocks noEditPoints="1"/>
            </p:cNvSpPr>
            <p:nvPr/>
          </p:nvSpPr>
          <p:spPr bwMode="auto">
            <a:xfrm>
              <a:off x="11425716" y="1265076"/>
              <a:ext cx="451741" cy="450616"/>
            </a:xfrm>
            <a:custGeom>
              <a:avLst/>
              <a:gdLst>
                <a:gd name="T0" fmla="*/ 2668 w 4015"/>
                <a:gd name="T1" fmla="*/ 883 h 4006"/>
                <a:gd name="T2" fmla="*/ 2477 w 4015"/>
                <a:gd name="T3" fmla="*/ 977 h 4006"/>
                <a:gd name="T4" fmla="*/ 2229 w 4015"/>
                <a:gd name="T5" fmla="*/ 1186 h 4006"/>
                <a:gd name="T6" fmla="*/ 2059 w 4015"/>
                <a:gd name="T7" fmla="*/ 1462 h 4006"/>
                <a:gd name="T8" fmla="*/ 2236 w 4015"/>
                <a:gd name="T9" fmla="*/ 1530 h 4006"/>
                <a:gd name="T10" fmla="*/ 2370 w 4015"/>
                <a:gd name="T11" fmla="*/ 1605 h 4006"/>
                <a:gd name="T12" fmla="*/ 2405 w 4015"/>
                <a:gd name="T13" fmla="*/ 1777 h 4006"/>
                <a:gd name="T14" fmla="*/ 2351 w 4015"/>
                <a:gd name="T15" fmla="*/ 2013 h 4006"/>
                <a:gd name="T16" fmla="*/ 2205 w 4015"/>
                <a:gd name="T17" fmla="*/ 2301 h 4006"/>
                <a:gd name="T18" fmla="*/ 2081 w 4015"/>
                <a:gd name="T19" fmla="*/ 2456 h 4006"/>
                <a:gd name="T20" fmla="*/ 1918 w 4015"/>
                <a:gd name="T21" fmla="*/ 2471 h 4006"/>
                <a:gd name="T22" fmla="*/ 1776 w 4015"/>
                <a:gd name="T23" fmla="*/ 2301 h 4006"/>
                <a:gd name="T24" fmla="*/ 1706 w 4015"/>
                <a:gd name="T25" fmla="*/ 2060 h 4006"/>
                <a:gd name="T26" fmla="*/ 1675 w 4015"/>
                <a:gd name="T27" fmla="*/ 1792 h 4006"/>
                <a:gd name="T28" fmla="*/ 1642 w 4015"/>
                <a:gd name="T29" fmla="*/ 1575 h 4006"/>
                <a:gd name="T30" fmla="*/ 1585 w 4015"/>
                <a:gd name="T31" fmla="*/ 1289 h 4006"/>
                <a:gd name="T32" fmla="*/ 1476 w 4015"/>
                <a:gd name="T33" fmla="*/ 1047 h 4006"/>
                <a:gd name="T34" fmla="*/ 1300 w 4015"/>
                <a:gd name="T35" fmla="*/ 935 h 4006"/>
                <a:gd name="T36" fmla="*/ 1063 w 4015"/>
                <a:gd name="T37" fmla="*/ 981 h 4006"/>
                <a:gd name="T38" fmla="*/ 827 w 4015"/>
                <a:gd name="T39" fmla="*/ 1140 h 4006"/>
                <a:gd name="T40" fmla="*/ 540 w 4015"/>
                <a:gd name="T41" fmla="*/ 1385 h 4006"/>
                <a:gd name="T42" fmla="*/ 334 w 4015"/>
                <a:gd name="T43" fmla="*/ 1551 h 4006"/>
                <a:gd name="T44" fmla="*/ 414 w 4015"/>
                <a:gd name="T45" fmla="*/ 1658 h 4006"/>
                <a:gd name="T46" fmla="*/ 520 w 4015"/>
                <a:gd name="T47" fmla="*/ 1688 h 4006"/>
                <a:gd name="T48" fmla="*/ 718 w 4015"/>
                <a:gd name="T49" fmla="*/ 1641 h 4006"/>
                <a:gd name="T50" fmla="*/ 841 w 4015"/>
                <a:gd name="T51" fmla="*/ 1690 h 4006"/>
                <a:gd name="T52" fmla="*/ 948 w 4015"/>
                <a:gd name="T53" fmla="*/ 1944 h 4006"/>
                <a:gd name="T54" fmla="*/ 993 w 4015"/>
                <a:gd name="T55" fmla="*/ 2083 h 4006"/>
                <a:gd name="T56" fmla="*/ 1075 w 4015"/>
                <a:gd name="T57" fmla="*/ 2368 h 4006"/>
                <a:gd name="T58" fmla="*/ 1184 w 4015"/>
                <a:gd name="T59" fmla="*/ 2787 h 4006"/>
                <a:gd name="T60" fmla="*/ 1268 w 4015"/>
                <a:gd name="T61" fmla="*/ 3051 h 4006"/>
                <a:gd name="T62" fmla="*/ 1450 w 4015"/>
                <a:gd name="T63" fmla="*/ 3323 h 4006"/>
                <a:gd name="T64" fmla="*/ 1704 w 4015"/>
                <a:gd name="T65" fmla="*/ 3391 h 4006"/>
                <a:gd name="T66" fmla="*/ 1958 w 4015"/>
                <a:gd name="T67" fmla="*/ 3298 h 4006"/>
                <a:gd name="T68" fmla="*/ 2374 w 4015"/>
                <a:gd name="T69" fmla="*/ 2963 h 4006"/>
                <a:gd name="T70" fmla="*/ 2783 w 4015"/>
                <a:gd name="T71" fmla="*/ 2435 h 4006"/>
                <a:gd name="T72" fmla="*/ 3100 w 4015"/>
                <a:gd name="T73" fmla="*/ 1831 h 4006"/>
                <a:gd name="T74" fmla="*/ 3238 w 4015"/>
                <a:gd name="T75" fmla="*/ 1477 h 4006"/>
                <a:gd name="T76" fmla="*/ 3291 w 4015"/>
                <a:gd name="T77" fmla="*/ 1208 h 4006"/>
                <a:gd name="T78" fmla="*/ 3223 w 4015"/>
                <a:gd name="T79" fmla="*/ 983 h 4006"/>
                <a:gd name="T80" fmla="*/ 3033 w 4015"/>
                <a:gd name="T81" fmla="*/ 868 h 4006"/>
                <a:gd name="T82" fmla="*/ 3263 w 4015"/>
                <a:gd name="T83" fmla="*/ 0 h 4006"/>
                <a:gd name="T84" fmla="*/ 3616 w 4015"/>
                <a:gd name="T85" fmla="*/ 85 h 4006"/>
                <a:gd name="T86" fmla="*/ 3891 w 4015"/>
                <a:gd name="T87" fmla="*/ 335 h 4006"/>
                <a:gd name="T88" fmla="*/ 4011 w 4015"/>
                <a:gd name="T89" fmla="*/ 674 h 4006"/>
                <a:gd name="T90" fmla="*/ 3984 w 4015"/>
                <a:gd name="T91" fmla="*/ 3474 h 4006"/>
                <a:gd name="T92" fmla="*/ 3794 w 4015"/>
                <a:gd name="T93" fmla="*/ 3784 h 4006"/>
                <a:gd name="T94" fmla="*/ 3483 w 4015"/>
                <a:gd name="T95" fmla="*/ 3975 h 4006"/>
                <a:gd name="T96" fmla="*/ 677 w 4015"/>
                <a:gd name="T97" fmla="*/ 4002 h 4006"/>
                <a:gd name="T98" fmla="*/ 337 w 4015"/>
                <a:gd name="T99" fmla="*/ 3881 h 4006"/>
                <a:gd name="T100" fmla="*/ 87 w 4015"/>
                <a:gd name="T101" fmla="*/ 3607 h 4006"/>
                <a:gd name="T102" fmla="*/ 0 w 4015"/>
                <a:gd name="T103" fmla="*/ 3254 h 4006"/>
                <a:gd name="T104" fmla="*/ 31 w 4015"/>
                <a:gd name="T105" fmla="*/ 530 h 4006"/>
                <a:gd name="T106" fmla="*/ 220 w 4015"/>
                <a:gd name="T107" fmla="*/ 220 h 4006"/>
                <a:gd name="T108" fmla="*/ 533 w 4015"/>
                <a:gd name="T109" fmla="*/ 31 h 4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015" h="4006">
                  <a:moveTo>
                    <a:pt x="2867" y="853"/>
                  </a:moveTo>
                  <a:lnTo>
                    <a:pt x="2803" y="857"/>
                  </a:lnTo>
                  <a:lnTo>
                    <a:pt x="2734" y="866"/>
                  </a:lnTo>
                  <a:lnTo>
                    <a:pt x="2702" y="872"/>
                  </a:lnTo>
                  <a:lnTo>
                    <a:pt x="2668" y="883"/>
                  </a:lnTo>
                  <a:lnTo>
                    <a:pt x="2627" y="898"/>
                  </a:lnTo>
                  <a:lnTo>
                    <a:pt x="2594" y="913"/>
                  </a:lnTo>
                  <a:lnTo>
                    <a:pt x="2558" y="930"/>
                  </a:lnTo>
                  <a:lnTo>
                    <a:pt x="2519" y="952"/>
                  </a:lnTo>
                  <a:lnTo>
                    <a:pt x="2477" y="977"/>
                  </a:lnTo>
                  <a:lnTo>
                    <a:pt x="2420" y="1015"/>
                  </a:lnTo>
                  <a:lnTo>
                    <a:pt x="2363" y="1059"/>
                  </a:lnTo>
                  <a:lnTo>
                    <a:pt x="2308" y="1104"/>
                  </a:lnTo>
                  <a:lnTo>
                    <a:pt x="2268" y="1143"/>
                  </a:lnTo>
                  <a:lnTo>
                    <a:pt x="2229" y="1186"/>
                  </a:lnTo>
                  <a:lnTo>
                    <a:pt x="2190" y="1233"/>
                  </a:lnTo>
                  <a:lnTo>
                    <a:pt x="2153" y="1286"/>
                  </a:lnTo>
                  <a:lnTo>
                    <a:pt x="2117" y="1343"/>
                  </a:lnTo>
                  <a:lnTo>
                    <a:pt x="2086" y="1401"/>
                  </a:lnTo>
                  <a:lnTo>
                    <a:pt x="2059" y="1462"/>
                  </a:lnTo>
                  <a:lnTo>
                    <a:pt x="2037" y="1525"/>
                  </a:lnTo>
                  <a:lnTo>
                    <a:pt x="2094" y="1521"/>
                  </a:lnTo>
                  <a:lnTo>
                    <a:pt x="2146" y="1521"/>
                  </a:lnTo>
                  <a:lnTo>
                    <a:pt x="2193" y="1524"/>
                  </a:lnTo>
                  <a:lnTo>
                    <a:pt x="2236" y="1530"/>
                  </a:lnTo>
                  <a:lnTo>
                    <a:pt x="2273" y="1538"/>
                  </a:lnTo>
                  <a:lnTo>
                    <a:pt x="2306" y="1551"/>
                  </a:lnTo>
                  <a:lnTo>
                    <a:pt x="2333" y="1567"/>
                  </a:lnTo>
                  <a:lnTo>
                    <a:pt x="2354" y="1584"/>
                  </a:lnTo>
                  <a:lnTo>
                    <a:pt x="2370" y="1605"/>
                  </a:lnTo>
                  <a:lnTo>
                    <a:pt x="2384" y="1631"/>
                  </a:lnTo>
                  <a:lnTo>
                    <a:pt x="2394" y="1661"/>
                  </a:lnTo>
                  <a:lnTo>
                    <a:pt x="2401" y="1695"/>
                  </a:lnTo>
                  <a:lnTo>
                    <a:pt x="2405" y="1735"/>
                  </a:lnTo>
                  <a:lnTo>
                    <a:pt x="2405" y="1777"/>
                  </a:lnTo>
                  <a:lnTo>
                    <a:pt x="2402" y="1825"/>
                  </a:lnTo>
                  <a:lnTo>
                    <a:pt x="2396" y="1866"/>
                  </a:lnTo>
                  <a:lnTo>
                    <a:pt x="2386" y="1911"/>
                  </a:lnTo>
                  <a:lnTo>
                    <a:pt x="2371" y="1960"/>
                  </a:lnTo>
                  <a:lnTo>
                    <a:pt x="2351" y="2013"/>
                  </a:lnTo>
                  <a:lnTo>
                    <a:pt x="2328" y="2070"/>
                  </a:lnTo>
                  <a:lnTo>
                    <a:pt x="2299" y="2132"/>
                  </a:lnTo>
                  <a:lnTo>
                    <a:pt x="2266" y="2198"/>
                  </a:lnTo>
                  <a:lnTo>
                    <a:pt x="2235" y="2253"/>
                  </a:lnTo>
                  <a:lnTo>
                    <a:pt x="2205" y="2301"/>
                  </a:lnTo>
                  <a:lnTo>
                    <a:pt x="2178" y="2345"/>
                  </a:lnTo>
                  <a:lnTo>
                    <a:pt x="2151" y="2382"/>
                  </a:lnTo>
                  <a:lnTo>
                    <a:pt x="2126" y="2413"/>
                  </a:lnTo>
                  <a:lnTo>
                    <a:pt x="2102" y="2437"/>
                  </a:lnTo>
                  <a:lnTo>
                    <a:pt x="2081" y="2456"/>
                  </a:lnTo>
                  <a:lnTo>
                    <a:pt x="2048" y="2476"/>
                  </a:lnTo>
                  <a:lnTo>
                    <a:pt x="2015" y="2487"/>
                  </a:lnTo>
                  <a:lnTo>
                    <a:pt x="1983" y="2491"/>
                  </a:lnTo>
                  <a:lnTo>
                    <a:pt x="1950" y="2484"/>
                  </a:lnTo>
                  <a:lnTo>
                    <a:pt x="1918" y="2471"/>
                  </a:lnTo>
                  <a:lnTo>
                    <a:pt x="1885" y="2450"/>
                  </a:lnTo>
                  <a:lnTo>
                    <a:pt x="1853" y="2419"/>
                  </a:lnTo>
                  <a:lnTo>
                    <a:pt x="1825" y="2386"/>
                  </a:lnTo>
                  <a:lnTo>
                    <a:pt x="1799" y="2346"/>
                  </a:lnTo>
                  <a:lnTo>
                    <a:pt x="1776" y="2301"/>
                  </a:lnTo>
                  <a:lnTo>
                    <a:pt x="1755" y="2251"/>
                  </a:lnTo>
                  <a:lnTo>
                    <a:pt x="1738" y="2200"/>
                  </a:lnTo>
                  <a:lnTo>
                    <a:pt x="1724" y="2151"/>
                  </a:lnTo>
                  <a:lnTo>
                    <a:pt x="1713" y="2105"/>
                  </a:lnTo>
                  <a:lnTo>
                    <a:pt x="1706" y="2060"/>
                  </a:lnTo>
                  <a:lnTo>
                    <a:pt x="1699" y="2016"/>
                  </a:lnTo>
                  <a:lnTo>
                    <a:pt x="1693" y="1964"/>
                  </a:lnTo>
                  <a:lnTo>
                    <a:pt x="1687" y="1906"/>
                  </a:lnTo>
                  <a:lnTo>
                    <a:pt x="1680" y="1841"/>
                  </a:lnTo>
                  <a:lnTo>
                    <a:pt x="1675" y="1792"/>
                  </a:lnTo>
                  <a:lnTo>
                    <a:pt x="1670" y="1747"/>
                  </a:lnTo>
                  <a:lnTo>
                    <a:pt x="1665" y="1710"/>
                  </a:lnTo>
                  <a:lnTo>
                    <a:pt x="1661" y="1679"/>
                  </a:lnTo>
                  <a:lnTo>
                    <a:pt x="1657" y="1656"/>
                  </a:lnTo>
                  <a:lnTo>
                    <a:pt x="1642" y="1575"/>
                  </a:lnTo>
                  <a:lnTo>
                    <a:pt x="1629" y="1503"/>
                  </a:lnTo>
                  <a:lnTo>
                    <a:pt x="1616" y="1437"/>
                  </a:lnTo>
                  <a:lnTo>
                    <a:pt x="1605" y="1380"/>
                  </a:lnTo>
                  <a:lnTo>
                    <a:pt x="1594" y="1331"/>
                  </a:lnTo>
                  <a:lnTo>
                    <a:pt x="1585" y="1289"/>
                  </a:lnTo>
                  <a:lnTo>
                    <a:pt x="1577" y="1254"/>
                  </a:lnTo>
                  <a:lnTo>
                    <a:pt x="1568" y="1228"/>
                  </a:lnTo>
                  <a:lnTo>
                    <a:pt x="1544" y="1165"/>
                  </a:lnTo>
                  <a:lnTo>
                    <a:pt x="1513" y="1104"/>
                  </a:lnTo>
                  <a:lnTo>
                    <a:pt x="1476" y="1047"/>
                  </a:lnTo>
                  <a:lnTo>
                    <a:pt x="1444" y="1010"/>
                  </a:lnTo>
                  <a:lnTo>
                    <a:pt x="1412" y="979"/>
                  </a:lnTo>
                  <a:lnTo>
                    <a:pt x="1378" y="958"/>
                  </a:lnTo>
                  <a:lnTo>
                    <a:pt x="1344" y="943"/>
                  </a:lnTo>
                  <a:lnTo>
                    <a:pt x="1300" y="935"/>
                  </a:lnTo>
                  <a:lnTo>
                    <a:pt x="1256" y="932"/>
                  </a:lnTo>
                  <a:lnTo>
                    <a:pt x="1210" y="935"/>
                  </a:lnTo>
                  <a:lnTo>
                    <a:pt x="1163" y="945"/>
                  </a:lnTo>
                  <a:lnTo>
                    <a:pt x="1113" y="960"/>
                  </a:lnTo>
                  <a:lnTo>
                    <a:pt x="1063" y="981"/>
                  </a:lnTo>
                  <a:lnTo>
                    <a:pt x="1011" y="1009"/>
                  </a:lnTo>
                  <a:lnTo>
                    <a:pt x="970" y="1035"/>
                  </a:lnTo>
                  <a:lnTo>
                    <a:pt x="925" y="1065"/>
                  </a:lnTo>
                  <a:lnTo>
                    <a:pt x="877" y="1101"/>
                  </a:lnTo>
                  <a:lnTo>
                    <a:pt x="827" y="1140"/>
                  </a:lnTo>
                  <a:lnTo>
                    <a:pt x="772" y="1183"/>
                  </a:lnTo>
                  <a:lnTo>
                    <a:pt x="715" y="1232"/>
                  </a:lnTo>
                  <a:lnTo>
                    <a:pt x="654" y="1285"/>
                  </a:lnTo>
                  <a:lnTo>
                    <a:pt x="596" y="1338"/>
                  </a:lnTo>
                  <a:lnTo>
                    <a:pt x="540" y="1385"/>
                  </a:lnTo>
                  <a:lnTo>
                    <a:pt x="491" y="1428"/>
                  </a:lnTo>
                  <a:lnTo>
                    <a:pt x="445" y="1467"/>
                  </a:lnTo>
                  <a:lnTo>
                    <a:pt x="404" y="1500"/>
                  </a:lnTo>
                  <a:lnTo>
                    <a:pt x="367" y="1527"/>
                  </a:lnTo>
                  <a:lnTo>
                    <a:pt x="334" y="1551"/>
                  </a:lnTo>
                  <a:lnTo>
                    <a:pt x="334" y="1569"/>
                  </a:lnTo>
                  <a:lnTo>
                    <a:pt x="361" y="1587"/>
                  </a:lnTo>
                  <a:lnTo>
                    <a:pt x="383" y="1609"/>
                  </a:lnTo>
                  <a:lnTo>
                    <a:pt x="401" y="1637"/>
                  </a:lnTo>
                  <a:lnTo>
                    <a:pt x="414" y="1658"/>
                  </a:lnTo>
                  <a:lnTo>
                    <a:pt x="427" y="1673"/>
                  </a:lnTo>
                  <a:lnTo>
                    <a:pt x="442" y="1684"/>
                  </a:lnTo>
                  <a:lnTo>
                    <a:pt x="457" y="1689"/>
                  </a:lnTo>
                  <a:lnTo>
                    <a:pt x="487" y="1690"/>
                  </a:lnTo>
                  <a:lnTo>
                    <a:pt x="520" y="1688"/>
                  </a:lnTo>
                  <a:lnTo>
                    <a:pt x="559" y="1679"/>
                  </a:lnTo>
                  <a:lnTo>
                    <a:pt x="600" y="1667"/>
                  </a:lnTo>
                  <a:lnTo>
                    <a:pt x="642" y="1655"/>
                  </a:lnTo>
                  <a:lnTo>
                    <a:pt x="682" y="1645"/>
                  </a:lnTo>
                  <a:lnTo>
                    <a:pt x="718" y="1641"/>
                  </a:lnTo>
                  <a:lnTo>
                    <a:pt x="751" y="1640"/>
                  </a:lnTo>
                  <a:lnTo>
                    <a:pt x="776" y="1643"/>
                  </a:lnTo>
                  <a:lnTo>
                    <a:pt x="799" y="1653"/>
                  </a:lnTo>
                  <a:lnTo>
                    <a:pt x="822" y="1669"/>
                  </a:lnTo>
                  <a:lnTo>
                    <a:pt x="841" y="1690"/>
                  </a:lnTo>
                  <a:lnTo>
                    <a:pt x="860" y="1718"/>
                  </a:lnTo>
                  <a:lnTo>
                    <a:pt x="886" y="1767"/>
                  </a:lnTo>
                  <a:lnTo>
                    <a:pt x="908" y="1818"/>
                  </a:lnTo>
                  <a:lnTo>
                    <a:pt x="928" y="1876"/>
                  </a:lnTo>
                  <a:lnTo>
                    <a:pt x="948" y="1944"/>
                  </a:lnTo>
                  <a:lnTo>
                    <a:pt x="957" y="1977"/>
                  </a:lnTo>
                  <a:lnTo>
                    <a:pt x="965" y="2006"/>
                  </a:lnTo>
                  <a:lnTo>
                    <a:pt x="973" y="2029"/>
                  </a:lnTo>
                  <a:lnTo>
                    <a:pt x="980" y="2049"/>
                  </a:lnTo>
                  <a:lnTo>
                    <a:pt x="993" y="2083"/>
                  </a:lnTo>
                  <a:lnTo>
                    <a:pt x="1005" y="2125"/>
                  </a:lnTo>
                  <a:lnTo>
                    <a:pt x="1020" y="2174"/>
                  </a:lnTo>
                  <a:lnTo>
                    <a:pt x="1037" y="2231"/>
                  </a:lnTo>
                  <a:lnTo>
                    <a:pt x="1055" y="2296"/>
                  </a:lnTo>
                  <a:lnTo>
                    <a:pt x="1075" y="2368"/>
                  </a:lnTo>
                  <a:lnTo>
                    <a:pt x="1096" y="2449"/>
                  </a:lnTo>
                  <a:lnTo>
                    <a:pt x="1119" y="2536"/>
                  </a:lnTo>
                  <a:lnTo>
                    <a:pt x="1141" y="2628"/>
                  </a:lnTo>
                  <a:lnTo>
                    <a:pt x="1164" y="2712"/>
                  </a:lnTo>
                  <a:lnTo>
                    <a:pt x="1184" y="2787"/>
                  </a:lnTo>
                  <a:lnTo>
                    <a:pt x="1203" y="2855"/>
                  </a:lnTo>
                  <a:lnTo>
                    <a:pt x="1221" y="2916"/>
                  </a:lnTo>
                  <a:lnTo>
                    <a:pt x="1238" y="2968"/>
                  </a:lnTo>
                  <a:lnTo>
                    <a:pt x="1253" y="3014"/>
                  </a:lnTo>
                  <a:lnTo>
                    <a:pt x="1268" y="3051"/>
                  </a:lnTo>
                  <a:lnTo>
                    <a:pt x="1300" y="3120"/>
                  </a:lnTo>
                  <a:lnTo>
                    <a:pt x="1335" y="3183"/>
                  </a:lnTo>
                  <a:lnTo>
                    <a:pt x="1371" y="3236"/>
                  </a:lnTo>
                  <a:lnTo>
                    <a:pt x="1409" y="3283"/>
                  </a:lnTo>
                  <a:lnTo>
                    <a:pt x="1450" y="3323"/>
                  </a:lnTo>
                  <a:lnTo>
                    <a:pt x="1492" y="3354"/>
                  </a:lnTo>
                  <a:lnTo>
                    <a:pt x="1537" y="3376"/>
                  </a:lnTo>
                  <a:lnTo>
                    <a:pt x="1593" y="3389"/>
                  </a:lnTo>
                  <a:lnTo>
                    <a:pt x="1649" y="3393"/>
                  </a:lnTo>
                  <a:lnTo>
                    <a:pt x="1704" y="3391"/>
                  </a:lnTo>
                  <a:lnTo>
                    <a:pt x="1759" y="3381"/>
                  </a:lnTo>
                  <a:lnTo>
                    <a:pt x="1813" y="3365"/>
                  </a:lnTo>
                  <a:lnTo>
                    <a:pt x="1864" y="3346"/>
                  </a:lnTo>
                  <a:lnTo>
                    <a:pt x="1913" y="3324"/>
                  </a:lnTo>
                  <a:lnTo>
                    <a:pt x="1958" y="3298"/>
                  </a:lnTo>
                  <a:lnTo>
                    <a:pt x="2043" y="3245"/>
                  </a:lnTo>
                  <a:lnTo>
                    <a:pt x="2127" y="3184"/>
                  </a:lnTo>
                  <a:lnTo>
                    <a:pt x="2210" y="3118"/>
                  </a:lnTo>
                  <a:lnTo>
                    <a:pt x="2292" y="3043"/>
                  </a:lnTo>
                  <a:lnTo>
                    <a:pt x="2374" y="2963"/>
                  </a:lnTo>
                  <a:lnTo>
                    <a:pt x="2454" y="2875"/>
                  </a:lnTo>
                  <a:lnTo>
                    <a:pt x="2534" y="2781"/>
                  </a:lnTo>
                  <a:lnTo>
                    <a:pt x="2612" y="2680"/>
                  </a:lnTo>
                  <a:lnTo>
                    <a:pt x="2700" y="2559"/>
                  </a:lnTo>
                  <a:lnTo>
                    <a:pt x="2783" y="2435"/>
                  </a:lnTo>
                  <a:lnTo>
                    <a:pt x="2860" y="2309"/>
                  </a:lnTo>
                  <a:lnTo>
                    <a:pt x="2933" y="2180"/>
                  </a:lnTo>
                  <a:lnTo>
                    <a:pt x="3000" y="2050"/>
                  </a:lnTo>
                  <a:lnTo>
                    <a:pt x="3062" y="1918"/>
                  </a:lnTo>
                  <a:lnTo>
                    <a:pt x="3100" y="1831"/>
                  </a:lnTo>
                  <a:lnTo>
                    <a:pt x="3135" y="1750"/>
                  </a:lnTo>
                  <a:lnTo>
                    <a:pt x="3166" y="1674"/>
                  </a:lnTo>
                  <a:lnTo>
                    <a:pt x="3193" y="1603"/>
                  </a:lnTo>
                  <a:lnTo>
                    <a:pt x="3218" y="1537"/>
                  </a:lnTo>
                  <a:lnTo>
                    <a:pt x="3238" y="1477"/>
                  </a:lnTo>
                  <a:lnTo>
                    <a:pt x="3255" y="1422"/>
                  </a:lnTo>
                  <a:lnTo>
                    <a:pt x="3269" y="1371"/>
                  </a:lnTo>
                  <a:lnTo>
                    <a:pt x="3279" y="1327"/>
                  </a:lnTo>
                  <a:lnTo>
                    <a:pt x="3287" y="1265"/>
                  </a:lnTo>
                  <a:lnTo>
                    <a:pt x="3291" y="1208"/>
                  </a:lnTo>
                  <a:lnTo>
                    <a:pt x="3289" y="1155"/>
                  </a:lnTo>
                  <a:lnTo>
                    <a:pt x="3281" y="1106"/>
                  </a:lnTo>
                  <a:lnTo>
                    <a:pt x="3268" y="1061"/>
                  </a:lnTo>
                  <a:lnTo>
                    <a:pt x="3248" y="1020"/>
                  </a:lnTo>
                  <a:lnTo>
                    <a:pt x="3223" y="983"/>
                  </a:lnTo>
                  <a:lnTo>
                    <a:pt x="3194" y="951"/>
                  </a:lnTo>
                  <a:lnTo>
                    <a:pt x="3160" y="924"/>
                  </a:lnTo>
                  <a:lnTo>
                    <a:pt x="3122" y="900"/>
                  </a:lnTo>
                  <a:lnTo>
                    <a:pt x="3080" y="883"/>
                  </a:lnTo>
                  <a:lnTo>
                    <a:pt x="3033" y="868"/>
                  </a:lnTo>
                  <a:lnTo>
                    <a:pt x="2982" y="859"/>
                  </a:lnTo>
                  <a:lnTo>
                    <a:pt x="2927" y="854"/>
                  </a:lnTo>
                  <a:lnTo>
                    <a:pt x="2867" y="853"/>
                  </a:lnTo>
                  <a:close/>
                  <a:moveTo>
                    <a:pt x="752" y="0"/>
                  </a:moveTo>
                  <a:lnTo>
                    <a:pt x="3263" y="0"/>
                  </a:lnTo>
                  <a:lnTo>
                    <a:pt x="3338" y="2"/>
                  </a:lnTo>
                  <a:lnTo>
                    <a:pt x="3413" y="13"/>
                  </a:lnTo>
                  <a:lnTo>
                    <a:pt x="3483" y="31"/>
                  </a:lnTo>
                  <a:lnTo>
                    <a:pt x="3551" y="54"/>
                  </a:lnTo>
                  <a:lnTo>
                    <a:pt x="3616" y="85"/>
                  </a:lnTo>
                  <a:lnTo>
                    <a:pt x="3678" y="124"/>
                  </a:lnTo>
                  <a:lnTo>
                    <a:pt x="3737" y="168"/>
                  </a:lnTo>
                  <a:lnTo>
                    <a:pt x="3794" y="220"/>
                  </a:lnTo>
                  <a:lnTo>
                    <a:pt x="3846" y="277"/>
                  </a:lnTo>
                  <a:lnTo>
                    <a:pt x="3891" y="335"/>
                  </a:lnTo>
                  <a:lnTo>
                    <a:pt x="3930" y="398"/>
                  </a:lnTo>
                  <a:lnTo>
                    <a:pt x="3961" y="462"/>
                  </a:lnTo>
                  <a:lnTo>
                    <a:pt x="3984" y="530"/>
                  </a:lnTo>
                  <a:lnTo>
                    <a:pt x="4001" y="601"/>
                  </a:lnTo>
                  <a:lnTo>
                    <a:pt x="4011" y="674"/>
                  </a:lnTo>
                  <a:lnTo>
                    <a:pt x="4015" y="751"/>
                  </a:lnTo>
                  <a:lnTo>
                    <a:pt x="4015" y="3254"/>
                  </a:lnTo>
                  <a:lnTo>
                    <a:pt x="4011" y="3330"/>
                  </a:lnTo>
                  <a:lnTo>
                    <a:pt x="4001" y="3403"/>
                  </a:lnTo>
                  <a:lnTo>
                    <a:pt x="3984" y="3474"/>
                  </a:lnTo>
                  <a:lnTo>
                    <a:pt x="3961" y="3542"/>
                  </a:lnTo>
                  <a:lnTo>
                    <a:pt x="3930" y="3607"/>
                  </a:lnTo>
                  <a:lnTo>
                    <a:pt x="3891" y="3669"/>
                  </a:lnTo>
                  <a:lnTo>
                    <a:pt x="3846" y="3729"/>
                  </a:lnTo>
                  <a:lnTo>
                    <a:pt x="3794" y="3784"/>
                  </a:lnTo>
                  <a:lnTo>
                    <a:pt x="3737" y="3836"/>
                  </a:lnTo>
                  <a:lnTo>
                    <a:pt x="3678" y="3881"/>
                  </a:lnTo>
                  <a:lnTo>
                    <a:pt x="3616" y="3919"/>
                  </a:lnTo>
                  <a:lnTo>
                    <a:pt x="3551" y="3950"/>
                  </a:lnTo>
                  <a:lnTo>
                    <a:pt x="3483" y="3975"/>
                  </a:lnTo>
                  <a:lnTo>
                    <a:pt x="3413" y="3991"/>
                  </a:lnTo>
                  <a:lnTo>
                    <a:pt x="3338" y="4002"/>
                  </a:lnTo>
                  <a:lnTo>
                    <a:pt x="3263" y="4006"/>
                  </a:lnTo>
                  <a:lnTo>
                    <a:pt x="752" y="4006"/>
                  </a:lnTo>
                  <a:lnTo>
                    <a:pt x="677" y="4002"/>
                  </a:lnTo>
                  <a:lnTo>
                    <a:pt x="603" y="3991"/>
                  </a:lnTo>
                  <a:lnTo>
                    <a:pt x="533" y="3975"/>
                  </a:lnTo>
                  <a:lnTo>
                    <a:pt x="465" y="3950"/>
                  </a:lnTo>
                  <a:lnTo>
                    <a:pt x="399" y="3919"/>
                  </a:lnTo>
                  <a:lnTo>
                    <a:pt x="337" y="3881"/>
                  </a:lnTo>
                  <a:lnTo>
                    <a:pt x="277" y="3836"/>
                  </a:lnTo>
                  <a:lnTo>
                    <a:pt x="220" y="3784"/>
                  </a:lnTo>
                  <a:lnTo>
                    <a:pt x="170" y="3729"/>
                  </a:lnTo>
                  <a:lnTo>
                    <a:pt x="124" y="3669"/>
                  </a:lnTo>
                  <a:lnTo>
                    <a:pt x="87" y="3607"/>
                  </a:lnTo>
                  <a:lnTo>
                    <a:pt x="56" y="3542"/>
                  </a:lnTo>
                  <a:lnTo>
                    <a:pt x="31" y="3474"/>
                  </a:lnTo>
                  <a:lnTo>
                    <a:pt x="13" y="3403"/>
                  </a:lnTo>
                  <a:lnTo>
                    <a:pt x="3" y="3330"/>
                  </a:lnTo>
                  <a:lnTo>
                    <a:pt x="0" y="3254"/>
                  </a:lnTo>
                  <a:lnTo>
                    <a:pt x="0" y="2012"/>
                  </a:lnTo>
                  <a:lnTo>
                    <a:pt x="0" y="751"/>
                  </a:lnTo>
                  <a:lnTo>
                    <a:pt x="3" y="674"/>
                  </a:lnTo>
                  <a:lnTo>
                    <a:pt x="13" y="601"/>
                  </a:lnTo>
                  <a:lnTo>
                    <a:pt x="31" y="530"/>
                  </a:lnTo>
                  <a:lnTo>
                    <a:pt x="56" y="462"/>
                  </a:lnTo>
                  <a:lnTo>
                    <a:pt x="87" y="398"/>
                  </a:lnTo>
                  <a:lnTo>
                    <a:pt x="124" y="335"/>
                  </a:lnTo>
                  <a:lnTo>
                    <a:pt x="170" y="277"/>
                  </a:lnTo>
                  <a:lnTo>
                    <a:pt x="220" y="220"/>
                  </a:lnTo>
                  <a:lnTo>
                    <a:pt x="277" y="168"/>
                  </a:lnTo>
                  <a:lnTo>
                    <a:pt x="337" y="124"/>
                  </a:lnTo>
                  <a:lnTo>
                    <a:pt x="399" y="85"/>
                  </a:lnTo>
                  <a:lnTo>
                    <a:pt x="465" y="54"/>
                  </a:lnTo>
                  <a:lnTo>
                    <a:pt x="533" y="31"/>
                  </a:lnTo>
                  <a:lnTo>
                    <a:pt x="603" y="13"/>
                  </a:lnTo>
                  <a:lnTo>
                    <a:pt x="677" y="2"/>
                  </a:lnTo>
                  <a:lnTo>
                    <a:pt x="7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19"/>
            <p:cNvSpPr>
              <a:spLocks noEditPoints="1"/>
            </p:cNvSpPr>
            <p:nvPr/>
          </p:nvSpPr>
          <p:spPr bwMode="auto">
            <a:xfrm>
              <a:off x="11425716" y="1921762"/>
              <a:ext cx="452587" cy="452588"/>
            </a:xfrm>
            <a:custGeom>
              <a:avLst/>
              <a:gdLst>
                <a:gd name="T0" fmla="*/ 1521 w 3479"/>
                <a:gd name="T1" fmla="*/ 581 h 3479"/>
                <a:gd name="T2" fmla="*/ 1502 w 3479"/>
                <a:gd name="T3" fmla="*/ 676 h 3479"/>
                <a:gd name="T4" fmla="*/ 1474 w 3479"/>
                <a:gd name="T5" fmla="*/ 773 h 3479"/>
                <a:gd name="T6" fmla="*/ 1431 w 3479"/>
                <a:gd name="T7" fmla="*/ 866 h 3479"/>
                <a:gd name="T8" fmla="*/ 1365 w 3479"/>
                <a:gd name="T9" fmla="*/ 949 h 3479"/>
                <a:gd name="T10" fmla="*/ 1274 w 3479"/>
                <a:gd name="T11" fmla="*/ 1016 h 3479"/>
                <a:gd name="T12" fmla="*/ 1148 w 3479"/>
                <a:gd name="T13" fmla="*/ 1063 h 3479"/>
                <a:gd name="T14" fmla="*/ 1044 w 3479"/>
                <a:gd name="T15" fmla="*/ 1566 h 3479"/>
                <a:gd name="T16" fmla="*/ 1393 w 3479"/>
                <a:gd name="T17" fmla="*/ 2432 h 3479"/>
                <a:gd name="T18" fmla="*/ 1421 w 3479"/>
                <a:gd name="T19" fmla="*/ 2573 h 3479"/>
                <a:gd name="T20" fmla="*/ 1483 w 3479"/>
                <a:gd name="T21" fmla="*/ 2703 h 3479"/>
                <a:gd name="T22" fmla="*/ 1579 w 3479"/>
                <a:gd name="T23" fmla="*/ 2813 h 3479"/>
                <a:gd name="T24" fmla="*/ 1709 w 3479"/>
                <a:gd name="T25" fmla="*/ 2899 h 3479"/>
                <a:gd name="T26" fmla="*/ 1872 w 3479"/>
                <a:gd name="T27" fmla="*/ 2955 h 3479"/>
                <a:gd name="T28" fmla="*/ 2071 w 3479"/>
                <a:gd name="T29" fmla="*/ 2975 h 3479"/>
                <a:gd name="T30" fmla="*/ 2208 w 3479"/>
                <a:gd name="T31" fmla="*/ 2972 h 3479"/>
                <a:gd name="T32" fmla="*/ 2325 w 3479"/>
                <a:gd name="T33" fmla="*/ 2966 h 3479"/>
                <a:gd name="T34" fmla="*/ 2405 w 3479"/>
                <a:gd name="T35" fmla="*/ 2960 h 3479"/>
                <a:gd name="T36" fmla="*/ 2435 w 3479"/>
                <a:gd name="T37" fmla="*/ 2957 h 3479"/>
                <a:gd name="T38" fmla="*/ 2067 w 3479"/>
                <a:gd name="T39" fmla="*/ 2434 h 3479"/>
                <a:gd name="T40" fmla="*/ 1984 w 3479"/>
                <a:gd name="T41" fmla="*/ 2416 h 3479"/>
                <a:gd name="T42" fmla="*/ 1939 w 3479"/>
                <a:gd name="T43" fmla="*/ 2377 h 3479"/>
                <a:gd name="T44" fmla="*/ 1918 w 3479"/>
                <a:gd name="T45" fmla="*/ 2319 h 3479"/>
                <a:gd name="T46" fmla="*/ 1913 w 3479"/>
                <a:gd name="T47" fmla="*/ 2244 h 3479"/>
                <a:gd name="T48" fmla="*/ 2435 w 3479"/>
                <a:gd name="T49" fmla="*/ 1044 h 3479"/>
                <a:gd name="T50" fmla="*/ 1531 w 3479"/>
                <a:gd name="T51" fmla="*/ 522 h 3479"/>
                <a:gd name="T52" fmla="*/ 3177 w 3479"/>
                <a:gd name="T53" fmla="*/ 3 h 3479"/>
                <a:gd name="T54" fmla="*/ 3306 w 3479"/>
                <a:gd name="T55" fmla="*/ 47 h 3479"/>
                <a:gd name="T56" fmla="*/ 3406 w 3479"/>
                <a:gd name="T57" fmla="*/ 136 h 3479"/>
                <a:gd name="T58" fmla="*/ 3466 w 3479"/>
                <a:gd name="T59" fmla="*/ 256 h 3479"/>
                <a:gd name="T60" fmla="*/ 3479 w 3479"/>
                <a:gd name="T61" fmla="*/ 3131 h 3479"/>
                <a:gd name="T62" fmla="*/ 3452 w 3479"/>
                <a:gd name="T63" fmla="*/ 3266 h 3479"/>
                <a:gd name="T64" fmla="*/ 3377 w 3479"/>
                <a:gd name="T65" fmla="*/ 3377 h 3479"/>
                <a:gd name="T66" fmla="*/ 3266 w 3479"/>
                <a:gd name="T67" fmla="*/ 3452 h 3479"/>
                <a:gd name="T68" fmla="*/ 3131 w 3479"/>
                <a:gd name="T69" fmla="*/ 3479 h 3479"/>
                <a:gd name="T70" fmla="*/ 256 w 3479"/>
                <a:gd name="T71" fmla="*/ 3466 h 3479"/>
                <a:gd name="T72" fmla="*/ 136 w 3479"/>
                <a:gd name="T73" fmla="*/ 3406 h 3479"/>
                <a:gd name="T74" fmla="*/ 47 w 3479"/>
                <a:gd name="T75" fmla="*/ 3306 h 3479"/>
                <a:gd name="T76" fmla="*/ 3 w 3479"/>
                <a:gd name="T77" fmla="*/ 3177 h 3479"/>
                <a:gd name="T78" fmla="*/ 3 w 3479"/>
                <a:gd name="T79" fmla="*/ 302 h 3479"/>
                <a:gd name="T80" fmla="*/ 47 w 3479"/>
                <a:gd name="T81" fmla="*/ 173 h 3479"/>
                <a:gd name="T82" fmla="*/ 136 w 3479"/>
                <a:gd name="T83" fmla="*/ 73 h 3479"/>
                <a:gd name="T84" fmla="*/ 256 w 3479"/>
                <a:gd name="T85" fmla="*/ 13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79" h="3479">
                  <a:moveTo>
                    <a:pt x="1531" y="522"/>
                  </a:moveTo>
                  <a:lnTo>
                    <a:pt x="1525" y="550"/>
                  </a:lnTo>
                  <a:lnTo>
                    <a:pt x="1521" y="581"/>
                  </a:lnTo>
                  <a:lnTo>
                    <a:pt x="1515" y="611"/>
                  </a:lnTo>
                  <a:lnTo>
                    <a:pt x="1510" y="643"/>
                  </a:lnTo>
                  <a:lnTo>
                    <a:pt x="1502" y="676"/>
                  </a:lnTo>
                  <a:lnTo>
                    <a:pt x="1494" y="708"/>
                  </a:lnTo>
                  <a:lnTo>
                    <a:pt x="1485" y="740"/>
                  </a:lnTo>
                  <a:lnTo>
                    <a:pt x="1474" y="773"/>
                  </a:lnTo>
                  <a:lnTo>
                    <a:pt x="1461" y="804"/>
                  </a:lnTo>
                  <a:lnTo>
                    <a:pt x="1447" y="835"/>
                  </a:lnTo>
                  <a:lnTo>
                    <a:pt x="1431" y="866"/>
                  </a:lnTo>
                  <a:lnTo>
                    <a:pt x="1412" y="894"/>
                  </a:lnTo>
                  <a:lnTo>
                    <a:pt x="1389" y="922"/>
                  </a:lnTo>
                  <a:lnTo>
                    <a:pt x="1365" y="949"/>
                  </a:lnTo>
                  <a:lnTo>
                    <a:pt x="1338" y="973"/>
                  </a:lnTo>
                  <a:lnTo>
                    <a:pt x="1307" y="996"/>
                  </a:lnTo>
                  <a:lnTo>
                    <a:pt x="1274" y="1016"/>
                  </a:lnTo>
                  <a:lnTo>
                    <a:pt x="1236" y="1034"/>
                  </a:lnTo>
                  <a:lnTo>
                    <a:pt x="1194" y="1050"/>
                  </a:lnTo>
                  <a:lnTo>
                    <a:pt x="1148" y="1063"/>
                  </a:lnTo>
                  <a:lnTo>
                    <a:pt x="1099" y="1072"/>
                  </a:lnTo>
                  <a:lnTo>
                    <a:pt x="1044" y="1078"/>
                  </a:lnTo>
                  <a:lnTo>
                    <a:pt x="1044" y="1566"/>
                  </a:lnTo>
                  <a:lnTo>
                    <a:pt x="1392" y="1566"/>
                  </a:lnTo>
                  <a:lnTo>
                    <a:pt x="1392" y="2384"/>
                  </a:lnTo>
                  <a:lnTo>
                    <a:pt x="1393" y="2432"/>
                  </a:lnTo>
                  <a:lnTo>
                    <a:pt x="1399" y="2481"/>
                  </a:lnTo>
                  <a:lnTo>
                    <a:pt x="1408" y="2528"/>
                  </a:lnTo>
                  <a:lnTo>
                    <a:pt x="1421" y="2573"/>
                  </a:lnTo>
                  <a:lnTo>
                    <a:pt x="1438" y="2619"/>
                  </a:lnTo>
                  <a:lnTo>
                    <a:pt x="1459" y="2662"/>
                  </a:lnTo>
                  <a:lnTo>
                    <a:pt x="1483" y="2703"/>
                  </a:lnTo>
                  <a:lnTo>
                    <a:pt x="1512" y="2742"/>
                  </a:lnTo>
                  <a:lnTo>
                    <a:pt x="1543" y="2779"/>
                  </a:lnTo>
                  <a:lnTo>
                    <a:pt x="1579" y="2813"/>
                  </a:lnTo>
                  <a:lnTo>
                    <a:pt x="1619" y="2844"/>
                  </a:lnTo>
                  <a:lnTo>
                    <a:pt x="1663" y="2873"/>
                  </a:lnTo>
                  <a:lnTo>
                    <a:pt x="1709" y="2899"/>
                  </a:lnTo>
                  <a:lnTo>
                    <a:pt x="1760" y="2921"/>
                  </a:lnTo>
                  <a:lnTo>
                    <a:pt x="1814" y="2940"/>
                  </a:lnTo>
                  <a:lnTo>
                    <a:pt x="1872" y="2955"/>
                  </a:lnTo>
                  <a:lnTo>
                    <a:pt x="1935" y="2966"/>
                  </a:lnTo>
                  <a:lnTo>
                    <a:pt x="2001" y="2972"/>
                  </a:lnTo>
                  <a:lnTo>
                    <a:pt x="2071" y="2975"/>
                  </a:lnTo>
                  <a:lnTo>
                    <a:pt x="2117" y="2974"/>
                  </a:lnTo>
                  <a:lnTo>
                    <a:pt x="2163" y="2973"/>
                  </a:lnTo>
                  <a:lnTo>
                    <a:pt x="2208" y="2972"/>
                  </a:lnTo>
                  <a:lnTo>
                    <a:pt x="2250" y="2970"/>
                  </a:lnTo>
                  <a:lnTo>
                    <a:pt x="2289" y="2968"/>
                  </a:lnTo>
                  <a:lnTo>
                    <a:pt x="2325" y="2966"/>
                  </a:lnTo>
                  <a:lnTo>
                    <a:pt x="2356" y="2963"/>
                  </a:lnTo>
                  <a:lnTo>
                    <a:pt x="2383" y="2962"/>
                  </a:lnTo>
                  <a:lnTo>
                    <a:pt x="2405" y="2960"/>
                  </a:lnTo>
                  <a:lnTo>
                    <a:pt x="2422" y="2959"/>
                  </a:lnTo>
                  <a:lnTo>
                    <a:pt x="2431" y="2958"/>
                  </a:lnTo>
                  <a:lnTo>
                    <a:pt x="2435" y="2957"/>
                  </a:lnTo>
                  <a:lnTo>
                    <a:pt x="2435" y="2435"/>
                  </a:lnTo>
                  <a:lnTo>
                    <a:pt x="2105" y="2435"/>
                  </a:lnTo>
                  <a:lnTo>
                    <a:pt x="2067" y="2434"/>
                  </a:lnTo>
                  <a:lnTo>
                    <a:pt x="2035" y="2430"/>
                  </a:lnTo>
                  <a:lnTo>
                    <a:pt x="2007" y="2424"/>
                  </a:lnTo>
                  <a:lnTo>
                    <a:pt x="1984" y="2416"/>
                  </a:lnTo>
                  <a:lnTo>
                    <a:pt x="1965" y="2405"/>
                  </a:lnTo>
                  <a:lnTo>
                    <a:pt x="1950" y="2392"/>
                  </a:lnTo>
                  <a:lnTo>
                    <a:pt x="1939" y="2377"/>
                  </a:lnTo>
                  <a:lnTo>
                    <a:pt x="1929" y="2360"/>
                  </a:lnTo>
                  <a:lnTo>
                    <a:pt x="1923" y="2340"/>
                  </a:lnTo>
                  <a:lnTo>
                    <a:pt x="1918" y="2319"/>
                  </a:lnTo>
                  <a:lnTo>
                    <a:pt x="1916" y="2296"/>
                  </a:lnTo>
                  <a:lnTo>
                    <a:pt x="1915" y="2271"/>
                  </a:lnTo>
                  <a:lnTo>
                    <a:pt x="1913" y="2244"/>
                  </a:lnTo>
                  <a:lnTo>
                    <a:pt x="1913" y="1566"/>
                  </a:lnTo>
                  <a:lnTo>
                    <a:pt x="2435" y="1566"/>
                  </a:lnTo>
                  <a:lnTo>
                    <a:pt x="2435" y="1044"/>
                  </a:lnTo>
                  <a:lnTo>
                    <a:pt x="1913" y="1044"/>
                  </a:lnTo>
                  <a:lnTo>
                    <a:pt x="1913" y="522"/>
                  </a:lnTo>
                  <a:lnTo>
                    <a:pt x="1531" y="522"/>
                  </a:lnTo>
                  <a:close/>
                  <a:moveTo>
                    <a:pt x="348" y="0"/>
                  </a:moveTo>
                  <a:lnTo>
                    <a:pt x="3131" y="0"/>
                  </a:lnTo>
                  <a:lnTo>
                    <a:pt x="3177" y="3"/>
                  </a:lnTo>
                  <a:lnTo>
                    <a:pt x="3223" y="13"/>
                  </a:lnTo>
                  <a:lnTo>
                    <a:pt x="3266" y="27"/>
                  </a:lnTo>
                  <a:lnTo>
                    <a:pt x="3306" y="47"/>
                  </a:lnTo>
                  <a:lnTo>
                    <a:pt x="3343" y="73"/>
                  </a:lnTo>
                  <a:lnTo>
                    <a:pt x="3377" y="102"/>
                  </a:lnTo>
                  <a:lnTo>
                    <a:pt x="3406" y="136"/>
                  </a:lnTo>
                  <a:lnTo>
                    <a:pt x="3432" y="173"/>
                  </a:lnTo>
                  <a:lnTo>
                    <a:pt x="3452" y="213"/>
                  </a:lnTo>
                  <a:lnTo>
                    <a:pt x="3466" y="256"/>
                  </a:lnTo>
                  <a:lnTo>
                    <a:pt x="3476" y="302"/>
                  </a:lnTo>
                  <a:lnTo>
                    <a:pt x="3479" y="348"/>
                  </a:lnTo>
                  <a:lnTo>
                    <a:pt x="3479" y="3131"/>
                  </a:lnTo>
                  <a:lnTo>
                    <a:pt x="3476" y="3177"/>
                  </a:lnTo>
                  <a:lnTo>
                    <a:pt x="3466" y="3223"/>
                  </a:lnTo>
                  <a:lnTo>
                    <a:pt x="3452" y="3266"/>
                  </a:lnTo>
                  <a:lnTo>
                    <a:pt x="3432" y="3306"/>
                  </a:lnTo>
                  <a:lnTo>
                    <a:pt x="3406" y="3343"/>
                  </a:lnTo>
                  <a:lnTo>
                    <a:pt x="3377" y="3377"/>
                  </a:lnTo>
                  <a:lnTo>
                    <a:pt x="3343" y="3406"/>
                  </a:lnTo>
                  <a:lnTo>
                    <a:pt x="3306" y="3432"/>
                  </a:lnTo>
                  <a:lnTo>
                    <a:pt x="3266" y="3452"/>
                  </a:lnTo>
                  <a:lnTo>
                    <a:pt x="3223" y="3466"/>
                  </a:lnTo>
                  <a:lnTo>
                    <a:pt x="3177" y="3476"/>
                  </a:lnTo>
                  <a:lnTo>
                    <a:pt x="3131" y="3479"/>
                  </a:lnTo>
                  <a:lnTo>
                    <a:pt x="348" y="3479"/>
                  </a:lnTo>
                  <a:lnTo>
                    <a:pt x="302" y="3476"/>
                  </a:lnTo>
                  <a:lnTo>
                    <a:pt x="256" y="3466"/>
                  </a:lnTo>
                  <a:lnTo>
                    <a:pt x="213" y="3452"/>
                  </a:lnTo>
                  <a:lnTo>
                    <a:pt x="173" y="3432"/>
                  </a:lnTo>
                  <a:lnTo>
                    <a:pt x="136" y="3406"/>
                  </a:lnTo>
                  <a:lnTo>
                    <a:pt x="102" y="3377"/>
                  </a:lnTo>
                  <a:lnTo>
                    <a:pt x="73" y="3343"/>
                  </a:lnTo>
                  <a:lnTo>
                    <a:pt x="47" y="3306"/>
                  </a:lnTo>
                  <a:lnTo>
                    <a:pt x="27" y="3266"/>
                  </a:lnTo>
                  <a:lnTo>
                    <a:pt x="13" y="3223"/>
                  </a:lnTo>
                  <a:lnTo>
                    <a:pt x="3" y="3177"/>
                  </a:lnTo>
                  <a:lnTo>
                    <a:pt x="0" y="3131"/>
                  </a:lnTo>
                  <a:lnTo>
                    <a:pt x="0" y="348"/>
                  </a:lnTo>
                  <a:lnTo>
                    <a:pt x="3" y="302"/>
                  </a:lnTo>
                  <a:lnTo>
                    <a:pt x="13" y="256"/>
                  </a:lnTo>
                  <a:lnTo>
                    <a:pt x="27" y="213"/>
                  </a:lnTo>
                  <a:lnTo>
                    <a:pt x="47" y="173"/>
                  </a:lnTo>
                  <a:lnTo>
                    <a:pt x="73" y="136"/>
                  </a:lnTo>
                  <a:lnTo>
                    <a:pt x="102" y="102"/>
                  </a:lnTo>
                  <a:lnTo>
                    <a:pt x="136" y="73"/>
                  </a:lnTo>
                  <a:lnTo>
                    <a:pt x="173" y="47"/>
                  </a:lnTo>
                  <a:lnTo>
                    <a:pt x="213" y="27"/>
                  </a:lnTo>
                  <a:lnTo>
                    <a:pt x="256" y="13"/>
                  </a:lnTo>
                  <a:lnTo>
                    <a:pt x="302" y="3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11425716" y="577843"/>
              <a:ext cx="451741" cy="469505"/>
            </a:xfrm>
            <a:custGeom>
              <a:avLst/>
              <a:gdLst>
                <a:gd name="T0" fmla="*/ 2030 w 3208"/>
                <a:gd name="T1" fmla="*/ 749 h 3333"/>
                <a:gd name="T2" fmla="*/ 1921 w 3208"/>
                <a:gd name="T3" fmla="*/ 811 h 3333"/>
                <a:gd name="T4" fmla="*/ 1847 w 3208"/>
                <a:gd name="T5" fmla="*/ 913 h 3333"/>
                <a:gd name="T6" fmla="*/ 1819 w 3208"/>
                <a:gd name="T7" fmla="*/ 1044 h 3333"/>
                <a:gd name="T8" fmla="*/ 1021 w 3208"/>
                <a:gd name="T9" fmla="*/ 1370 h 3333"/>
                <a:gd name="T10" fmla="*/ 903 w 3208"/>
                <a:gd name="T11" fmla="*/ 1343 h 3333"/>
                <a:gd name="T12" fmla="*/ 778 w 3208"/>
                <a:gd name="T13" fmla="*/ 1372 h 3333"/>
                <a:gd name="T14" fmla="*/ 679 w 3208"/>
                <a:gd name="T15" fmla="*/ 1450 h 3333"/>
                <a:gd name="T16" fmla="*/ 620 w 3208"/>
                <a:gd name="T17" fmla="*/ 1563 h 3333"/>
                <a:gd name="T18" fmla="*/ 610 w 3208"/>
                <a:gd name="T19" fmla="*/ 1698 h 3333"/>
                <a:gd name="T20" fmla="*/ 654 w 3208"/>
                <a:gd name="T21" fmla="*/ 1819 h 3333"/>
                <a:gd name="T22" fmla="*/ 741 w 3208"/>
                <a:gd name="T23" fmla="*/ 1910 h 3333"/>
                <a:gd name="T24" fmla="*/ 859 w 3208"/>
                <a:gd name="T25" fmla="*/ 1955 h 3333"/>
                <a:gd name="T26" fmla="*/ 988 w 3208"/>
                <a:gd name="T27" fmla="*/ 1946 h 3333"/>
                <a:gd name="T28" fmla="*/ 1819 w 3208"/>
                <a:gd name="T29" fmla="*/ 2290 h 3333"/>
                <a:gd name="T30" fmla="*/ 1847 w 3208"/>
                <a:gd name="T31" fmla="*/ 2419 h 3333"/>
                <a:gd name="T32" fmla="*/ 1921 w 3208"/>
                <a:gd name="T33" fmla="*/ 2522 h 3333"/>
                <a:gd name="T34" fmla="*/ 2030 w 3208"/>
                <a:gd name="T35" fmla="*/ 2585 h 3333"/>
                <a:gd name="T36" fmla="*/ 2160 w 3208"/>
                <a:gd name="T37" fmla="*/ 2594 h 3333"/>
                <a:gd name="T38" fmla="*/ 2277 w 3208"/>
                <a:gd name="T39" fmla="*/ 2548 h 3333"/>
                <a:gd name="T40" fmla="*/ 2364 w 3208"/>
                <a:gd name="T41" fmla="*/ 2458 h 3333"/>
                <a:gd name="T42" fmla="*/ 2408 w 3208"/>
                <a:gd name="T43" fmla="*/ 2335 h 3333"/>
                <a:gd name="T44" fmla="*/ 2399 w 3208"/>
                <a:gd name="T45" fmla="*/ 2200 h 3333"/>
                <a:gd name="T46" fmla="*/ 2339 w 3208"/>
                <a:gd name="T47" fmla="*/ 2088 h 3333"/>
                <a:gd name="T48" fmla="*/ 2240 w 3208"/>
                <a:gd name="T49" fmla="*/ 2010 h 3333"/>
                <a:gd name="T50" fmla="*/ 2116 w 3208"/>
                <a:gd name="T51" fmla="*/ 1981 h 3333"/>
                <a:gd name="T52" fmla="*/ 2002 w 3208"/>
                <a:gd name="T53" fmla="*/ 2005 h 3333"/>
                <a:gd name="T54" fmla="*/ 1198 w 3208"/>
                <a:gd name="T55" fmla="*/ 1673 h 3333"/>
                <a:gd name="T56" fmla="*/ 1968 w 3208"/>
                <a:gd name="T57" fmla="*/ 1310 h 3333"/>
                <a:gd name="T58" fmla="*/ 2076 w 3208"/>
                <a:gd name="T59" fmla="*/ 1349 h 3333"/>
                <a:gd name="T60" fmla="*/ 2201 w 3208"/>
                <a:gd name="T61" fmla="*/ 1339 h 3333"/>
                <a:gd name="T62" fmla="*/ 2310 w 3208"/>
                <a:gd name="T63" fmla="*/ 1276 h 3333"/>
                <a:gd name="T64" fmla="*/ 2384 w 3208"/>
                <a:gd name="T65" fmla="*/ 1173 h 3333"/>
                <a:gd name="T66" fmla="*/ 2412 w 3208"/>
                <a:gd name="T67" fmla="*/ 1044 h 3333"/>
                <a:gd name="T68" fmla="*/ 2384 w 3208"/>
                <a:gd name="T69" fmla="*/ 913 h 3333"/>
                <a:gd name="T70" fmla="*/ 2310 w 3208"/>
                <a:gd name="T71" fmla="*/ 811 h 3333"/>
                <a:gd name="T72" fmla="*/ 2201 w 3208"/>
                <a:gd name="T73" fmla="*/ 749 h 3333"/>
                <a:gd name="T74" fmla="*/ 601 w 3208"/>
                <a:gd name="T75" fmla="*/ 0 h 3333"/>
                <a:gd name="T76" fmla="*/ 2727 w 3208"/>
                <a:gd name="T77" fmla="*/ 13 h 3333"/>
                <a:gd name="T78" fmla="*/ 2893 w 3208"/>
                <a:gd name="T79" fmla="*/ 75 h 3333"/>
                <a:gd name="T80" fmla="*/ 3032 w 3208"/>
                <a:gd name="T81" fmla="*/ 183 h 3333"/>
                <a:gd name="T82" fmla="*/ 3136 w 3208"/>
                <a:gd name="T83" fmla="*/ 327 h 3333"/>
                <a:gd name="T84" fmla="*/ 3196 w 3208"/>
                <a:gd name="T85" fmla="*/ 498 h 3333"/>
                <a:gd name="T86" fmla="*/ 3208 w 3208"/>
                <a:gd name="T87" fmla="*/ 2707 h 3333"/>
                <a:gd name="T88" fmla="*/ 3181 w 3208"/>
                <a:gd name="T89" fmla="*/ 2894 h 3333"/>
                <a:gd name="T90" fmla="*/ 3106 w 3208"/>
                <a:gd name="T91" fmla="*/ 3057 h 3333"/>
                <a:gd name="T92" fmla="*/ 2989 w 3208"/>
                <a:gd name="T93" fmla="*/ 3190 h 3333"/>
                <a:gd name="T94" fmla="*/ 2840 w 3208"/>
                <a:gd name="T95" fmla="*/ 3284 h 3333"/>
                <a:gd name="T96" fmla="*/ 2668 w 3208"/>
                <a:gd name="T97" fmla="*/ 3330 h 3333"/>
                <a:gd name="T98" fmla="*/ 539 w 3208"/>
                <a:gd name="T99" fmla="*/ 3330 h 3333"/>
                <a:gd name="T100" fmla="*/ 367 w 3208"/>
                <a:gd name="T101" fmla="*/ 3284 h 3333"/>
                <a:gd name="T102" fmla="*/ 219 w 3208"/>
                <a:gd name="T103" fmla="*/ 3190 h 3333"/>
                <a:gd name="T104" fmla="*/ 102 w 3208"/>
                <a:gd name="T105" fmla="*/ 3057 h 3333"/>
                <a:gd name="T106" fmla="*/ 27 w 3208"/>
                <a:gd name="T107" fmla="*/ 2894 h 3333"/>
                <a:gd name="T108" fmla="*/ 0 w 3208"/>
                <a:gd name="T109" fmla="*/ 2707 h 3333"/>
                <a:gd name="T110" fmla="*/ 12 w 3208"/>
                <a:gd name="T111" fmla="*/ 498 h 3333"/>
                <a:gd name="T112" fmla="*/ 72 w 3208"/>
                <a:gd name="T113" fmla="*/ 327 h 3333"/>
                <a:gd name="T114" fmla="*/ 175 w 3208"/>
                <a:gd name="T115" fmla="*/ 183 h 3333"/>
                <a:gd name="T116" fmla="*/ 315 w 3208"/>
                <a:gd name="T117" fmla="*/ 75 h 3333"/>
                <a:gd name="T118" fmla="*/ 480 w 3208"/>
                <a:gd name="T119" fmla="*/ 13 h 3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08" h="3333">
                  <a:moveTo>
                    <a:pt x="2115" y="736"/>
                  </a:moveTo>
                  <a:lnTo>
                    <a:pt x="2071" y="739"/>
                  </a:lnTo>
                  <a:lnTo>
                    <a:pt x="2030" y="749"/>
                  </a:lnTo>
                  <a:lnTo>
                    <a:pt x="1991" y="764"/>
                  </a:lnTo>
                  <a:lnTo>
                    <a:pt x="1954" y="785"/>
                  </a:lnTo>
                  <a:lnTo>
                    <a:pt x="1921" y="811"/>
                  </a:lnTo>
                  <a:lnTo>
                    <a:pt x="1892" y="842"/>
                  </a:lnTo>
                  <a:lnTo>
                    <a:pt x="1867" y="876"/>
                  </a:lnTo>
                  <a:lnTo>
                    <a:pt x="1847" y="913"/>
                  </a:lnTo>
                  <a:lnTo>
                    <a:pt x="1831" y="954"/>
                  </a:lnTo>
                  <a:lnTo>
                    <a:pt x="1823" y="998"/>
                  </a:lnTo>
                  <a:lnTo>
                    <a:pt x="1819" y="1044"/>
                  </a:lnTo>
                  <a:lnTo>
                    <a:pt x="1088" y="1410"/>
                  </a:lnTo>
                  <a:lnTo>
                    <a:pt x="1056" y="1387"/>
                  </a:lnTo>
                  <a:lnTo>
                    <a:pt x="1021" y="1370"/>
                  </a:lnTo>
                  <a:lnTo>
                    <a:pt x="984" y="1355"/>
                  </a:lnTo>
                  <a:lnTo>
                    <a:pt x="944" y="1346"/>
                  </a:lnTo>
                  <a:lnTo>
                    <a:pt x="903" y="1343"/>
                  </a:lnTo>
                  <a:lnTo>
                    <a:pt x="859" y="1346"/>
                  </a:lnTo>
                  <a:lnTo>
                    <a:pt x="817" y="1356"/>
                  </a:lnTo>
                  <a:lnTo>
                    <a:pt x="778" y="1372"/>
                  </a:lnTo>
                  <a:lnTo>
                    <a:pt x="741" y="1393"/>
                  </a:lnTo>
                  <a:lnTo>
                    <a:pt x="708" y="1419"/>
                  </a:lnTo>
                  <a:lnTo>
                    <a:pt x="679" y="1450"/>
                  </a:lnTo>
                  <a:lnTo>
                    <a:pt x="654" y="1484"/>
                  </a:lnTo>
                  <a:lnTo>
                    <a:pt x="635" y="1522"/>
                  </a:lnTo>
                  <a:lnTo>
                    <a:pt x="620" y="1563"/>
                  </a:lnTo>
                  <a:lnTo>
                    <a:pt x="610" y="1606"/>
                  </a:lnTo>
                  <a:lnTo>
                    <a:pt x="607" y="1652"/>
                  </a:lnTo>
                  <a:lnTo>
                    <a:pt x="610" y="1698"/>
                  </a:lnTo>
                  <a:lnTo>
                    <a:pt x="620" y="1741"/>
                  </a:lnTo>
                  <a:lnTo>
                    <a:pt x="635" y="1782"/>
                  </a:lnTo>
                  <a:lnTo>
                    <a:pt x="654" y="1819"/>
                  </a:lnTo>
                  <a:lnTo>
                    <a:pt x="679" y="1853"/>
                  </a:lnTo>
                  <a:lnTo>
                    <a:pt x="708" y="1883"/>
                  </a:lnTo>
                  <a:lnTo>
                    <a:pt x="741" y="1910"/>
                  </a:lnTo>
                  <a:lnTo>
                    <a:pt x="778" y="1931"/>
                  </a:lnTo>
                  <a:lnTo>
                    <a:pt x="817" y="1946"/>
                  </a:lnTo>
                  <a:lnTo>
                    <a:pt x="859" y="1955"/>
                  </a:lnTo>
                  <a:lnTo>
                    <a:pt x="903" y="1958"/>
                  </a:lnTo>
                  <a:lnTo>
                    <a:pt x="946" y="1955"/>
                  </a:lnTo>
                  <a:lnTo>
                    <a:pt x="988" y="1946"/>
                  </a:lnTo>
                  <a:lnTo>
                    <a:pt x="1027" y="1931"/>
                  </a:lnTo>
                  <a:lnTo>
                    <a:pt x="1063" y="1910"/>
                  </a:lnTo>
                  <a:lnTo>
                    <a:pt x="1819" y="2290"/>
                  </a:lnTo>
                  <a:lnTo>
                    <a:pt x="1823" y="2335"/>
                  </a:lnTo>
                  <a:lnTo>
                    <a:pt x="1832" y="2378"/>
                  </a:lnTo>
                  <a:lnTo>
                    <a:pt x="1847" y="2419"/>
                  </a:lnTo>
                  <a:lnTo>
                    <a:pt x="1867" y="2458"/>
                  </a:lnTo>
                  <a:lnTo>
                    <a:pt x="1892" y="2492"/>
                  </a:lnTo>
                  <a:lnTo>
                    <a:pt x="1921" y="2522"/>
                  </a:lnTo>
                  <a:lnTo>
                    <a:pt x="1954" y="2548"/>
                  </a:lnTo>
                  <a:lnTo>
                    <a:pt x="1991" y="2569"/>
                  </a:lnTo>
                  <a:lnTo>
                    <a:pt x="2030" y="2585"/>
                  </a:lnTo>
                  <a:lnTo>
                    <a:pt x="2071" y="2594"/>
                  </a:lnTo>
                  <a:lnTo>
                    <a:pt x="2116" y="2598"/>
                  </a:lnTo>
                  <a:lnTo>
                    <a:pt x="2160" y="2594"/>
                  </a:lnTo>
                  <a:lnTo>
                    <a:pt x="2201" y="2585"/>
                  </a:lnTo>
                  <a:lnTo>
                    <a:pt x="2240" y="2569"/>
                  </a:lnTo>
                  <a:lnTo>
                    <a:pt x="2277" y="2548"/>
                  </a:lnTo>
                  <a:lnTo>
                    <a:pt x="2310" y="2522"/>
                  </a:lnTo>
                  <a:lnTo>
                    <a:pt x="2339" y="2492"/>
                  </a:lnTo>
                  <a:lnTo>
                    <a:pt x="2364" y="2458"/>
                  </a:lnTo>
                  <a:lnTo>
                    <a:pt x="2384" y="2419"/>
                  </a:lnTo>
                  <a:lnTo>
                    <a:pt x="2399" y="2378"/>
                  </a:lnTo>
                  <a:lnTo>
                    <a:pt x="2408" y="2335"/>
                  </a:lnTo>
                  <a:lnTo>
                    <a:pt x="2412" y="2290"/>
                  </a:lnTo>
                  <a:lnTo>
                    <a:pt x="2408" y="2244"/>
                  </a:lnTo>
                  <a:lnTo>
                    <a:pt x="2399" y="2200"/>
                  </a:lnTo>
                  <a:lnTo>
                    <a:pt x="2384" y="2159"/>
                  </a:lnTo>
                  <a:lnTo>
                    <a:pt x="2364" y="2122"/>
                  </a:lnTo>
                  <a:lnTo>
                    <a:pt x="2339" y="2088"/>
                  </a:lnTo>
                  <a:lnTo>
                    <a:pt x="2310" y="2057"/>
                  </a:lnTo>
                  <a:lnTo>
                    <a:pt x="2277" y="2031"/>
                  </a:lnTo>
                  <a:lnTo>
                    <a:pt x="2240" y="2010"/>
                  </a:lnTo>
                  <a:lnTo>
                    <a:pt x="2201" y="1995"/>
                  </a:lnTo>
                  <a:lnTo>
                    <a:pt x="2160" y="1985"/>
                  </a:lnTo>
                  <a:lnTo>
                    <a:pt x="2116" y="1981"/>
                  </a:lnTo>
                  <a:lnTo>
                    <a:pt x="2076" y="1984"/>
                  </a:lnTo>
                  <a:lnTo>
                    <a:pt x="2037" y="1991"/>
                  </a:lnTo>
                  <a:lnTo>
                    <a:pt x="2002" y="2005"/>
                  </a:lnTo>
                  <a:lnTo>
                    <a:pt x="1968" y="2022"/>
                  </a:lnTo>
                  <a:lnTo>
                    <a:pt x="1937" y="2043"/>
                  </a:lnTo>
                  <a:lnTo>
                    <a:pt x="1198" y="1673"/>
                  </a:lnTo>
                  <a:lnTo>
                    <a:pt x="1199" y="1659"/>
                  </a:lnTo>
                  <a:lnTo>
                    <a:pt x="1936" y="1289"/>
                  </a:lnTo>
                  <a:lnTo>
                    <a:pt x="1968" y="1310"/>
                  </a:lnTo>
                  <a:lnTo>
                    <a:pt x="2001" y="1328"/>
                  </a:lnTo>
                  <a:lnTo>
                    <a:pt x="2037" y="1341"/>
                  </a:lnTo>
                  <a:lnTo>
                    <a:pt x="2076" y="1349"/>
                  </a:lnTo>
                  <a:lnTo>
                    <a:pt x="2115" y="1352"/>
                  </a:lnTo>
                  <a:lnTo>
                    <a:pt x="2159" y="1349"/>
                  </a:lnTo>
                  <a:lnTo>
                    <a:pt x="2201" y="1339"/>
                  </a:lnTo>
                  <a:lnTo>
                    <a:pt x="2240" y="1323"/>
                  </a:lnTo>
                  <a:lnTo>
                    <a:pt x="2277" y="1302"/>
                  </a:lnTo>
                  <a:lnTo>
                    <a:pt x="2310" y="1276"/>
                  </a:lnTo>
                  <a:lnTo>
                    <a:pt x="2338" y="1246"/>
                  </a:lnTo>
                  <a:lnTo>
                    <a:pt x="2364" y="1212"/>
                  </a:lnTo>
                  <a:lnTo>
                    <a:pt x="2384" y="1173"/>
                  </a:lnTo>
                  <a:lnTo>
                    <a:pt x="2399" y="1132"/>
                  </a:lnTo>
                  <a:lnTo>
                    <a:pt x="2408" y="1089"/>
                  </a:lnTo>
                  <a:lnTo>
                    <a:pt x="2412" y="1044"/>
                  </a:lnTo>
                  <a:lnTo>
                    <a:pt x="2408" y="998"/>
                  </a:lnTo>
                  <a:lnTo>
                    <a:pt x="2399" y="954"/>
                  </a:lnTo>
                  <a:lnTo>
                    <a:pt x="2384" y="913"/>
                  </a:lnTo>
                  <a:lnTo>
                    <a:pt x="2364" y="876"/>
                  </a:lnTo>
                  <a:lnTo>
                    <a:pt x="2338" y="842"/>
                  </a:lnTo>
                  <a:lnTo>
                    <a:pt x="2310" y="811"/>
                  </a:lnTo>
                  <a:lnTo>
                    <a:pt x="2277" y="785"/>
                  </a:lnTo>
                  <a:lnTo>
                    <a:pt x="2240" y="764"/>
                  </a:lnTo>
                  <a:lnTo>
                    <a:pt x="2201" y="749"/>
                  </a:lnTo>
                  <a:lnTo>
                    <a:pt x="2159" y="739"/>
                  </a:lnTo>
                  <a:lnTo>
                    <a:pt x="2115" y="736"/>
                  </a:lnTo>
                  <a:close/>
                  <a:moveTo>
                    <a:pt x="601" y="0"/>
                  </a:moveTo>
                  <a:lnTo>
                    <a:pt x="2606" y="0"/>
                  </a:lnTo>
                  <a:lnTo>
                    <a:pt x="2668" y="3"/>
                  </a:lnTo>
                  <a:lnTo>
                    <a:pt x="2727" y="13"/>
                  </a:lnTo>
                  <a:lnTo>
                    <a:pt x="2785" y="29"/>
                  </a:lnTo>
                  <a:lnTo>
                    <a:pt x="2840" y="50"/>
                  </a:lnTo>
                  <a:lnTo>
                    <a:pt x="2893" y="75"/>
                  </a:lnTo>
                  <a:lnTo>
                    <a:pt x="2943" y="107"/>
                  </a:lnTo>
                  <a:lnTo>
                    <a:pt x="2989" y="142"/>
                  </a:lnTo>
                  <a:lnTo>
                    <a:pt x="3032" y="183"/>
                  </a:lnTo>
                  <a:lnTo>
                    <a:pt x="3071" y="227"/>
                  </a:lnTo>
                  <a:lnTo>
                    <a:pt x="3106" y="275"/>
                  </a:lnTo>
                  <a:lnTo>
                    <a:pt x="3136" y="327"/>
                  </a:lnTo>
                  <a:lnTo>
                    <a:pt x="3161" y="381"/>
                  </a:lnTo>
                  <a:lnTo>
                    <a:pt x="3181" y="438"/>
                  </a:lnTo>
                  <a:lnTo>
                    <a:pt x="3196" y="498"/>
                  </a:lnTo>
                  <a:lnTo>
                    <a:pt x="3205" y="561"/>
                  </a:lnTo>
                  <a:lnTo>
                    <a:pt x="3208" y="624"/>
                  </a:lnTo>
                  <a:lnTo>
                    <a:pt x="3208" y="2707"/>
                  </a:lnTo>
                  <a:lnTo>
                    <a:pt x="3205" y="2771"/>
                  </a:lnTo>
                  <a:lnTo>
                    <a:pt x="3196" y="2833"/>
                  </a:lnTo>
                  <a:lnTo>
                    <a:pt x="3181" y="2894"/>
                  </a:lnTo>
                  <a:lnTo>
                    <a:pt x="3161" y="2951"/>
                  </a:lnTo>
                  <a:lnTo>
                    <a:pt x="3136" y="3005"/>
                  </a:lnTo>
                  <a:lnTo>
                    <a:pt x="3106" y="3057"/>
                  </a:lnTo>
                  <a:lnTo>
                    <a:pt x="3071" y="3106"/>
                  </a:lnTo>
                  <a:lnTo>
                    <a:pt x="3032" y="3150"/>
                  </a:lnTo>
                  <a:lnTo>
                    <a:pt x="2989" y="3190"/>
                  </a:lnTo>
                  <a:lnTo>
                    <a:pt x="2943" y="3226"/>
                  </a:lnTo>
                  <a:lnTo>
                    <a:pt x="2893" y="3257"/>
                  </a:lnTo>
                  <a:lnTo>
                    <a:pt x="2840" y="3284"/>
                  </a:lnTo>
                  <a:lnTo>
                    <a:pt x="2785" y="3305"/>
                  </a:lnTo>
                  <a:lnTo>
                    <a:pt x="2727" y="3320"/>
                  </a:lnTo>
                  <a:lnTo>
                    <a:pt x="2668" y="3330"/>
                  </a:lnTo>
                  <a:lnTo>
                    <a:pt x="2606" y="3333"/>
                  </a:lnTo>
                  <a:lnTo>
                    <a:pt x="601" y="3333"/>
                  </a:lnTo>
                  <a:lnTo>
                    <a:pt x="539" y="3330"/>
                  </a:lnTo>
                  <a:lnTo>
                    <a:pt x="480" y="3320"/>
                  </a:lnTo>
                  <a:lnTo>
                    <a:pt x="422" y="3305"/>
                  </a:lnTo>
                  <a:lnTo>
                    <a:pt x="367" y="3284"/>
                  </a:lnTo>
                  <a:lnTo>
                    <a:pt x="315" y="3257"/>
                  </a:lnTo>
                  <a:lnTo>
                    <a:pt x="265" y="3226"/>
                  </a:lnTo>
                  <a:lnTo>
                    <a:pt x="219" y="3190"/>
                  </a:lnTo>
                  <a:lnTo>
                    <a:pt x="175" y="3150"/>
                  </a:lnTo>
                  <a:lnTo>
                    <a:pt x="137" y="3106"/>
                  </a:lnTo>
                  <a:lnTo>
                    <a:pt x="102" y="3057"/>
                  </a:lnTo>
                  <a:lnTo>
                    <a:pt x="72" y="3005"/>
                  </a:lnTo>
                  <a:lnTo>
                    <a:pt x="47" y="2951"/>
                  </a:lnTo>
                  <a:lnTo>
                    <a:pt x="27" y="2894"/>
                  </a:lnTo>
                  <a:lnTo>
                    <a:pt x="12" y="2833"/>
                  </a:lnTo>
                  <a:lnTo>
                    <a:pt x="3" y="2771"/>
                  </a:lnTo>
                  <a:lnTo>
                    <a:pt x="0" y="2707"/>
                  </a:lnTo>
                  <a:lnTo>
                    <a:pt x="0" y="624"/>
                  </a:lnTo>
                  <a:lnTo>
                    <a:pt x="3" y="561"/>
                  </a:lnTo>
                  <a:lnTo>
                    <a:pt x="12" y="498"/>
                  </a:lnTo>
                  <a:lnTo>
                    <a:pt x="27" y="438"/>
                  </a:lnTo>
                  <a:lnTo>
                    <a:pt x="47" y="381"/>
                  </a:lnTo>
                  <a:lnTo>
                    <a:pt x="72" y="327"/>
                  </a:lnTo>
                  <a:lnTo>
                    <a:pt x="102" y="275"/>
                  </a:lnTo>
                  <a:lnTo>
                    <a:pt x="137" y="227"/>
                  </a:lnTo>
                  <a:lnTo>
                    <a:pt x="175" y="183"/>
                  </a:lnTo>
                  <a:lnTo>
                    <a:pt x="219" y="142"/>
                  </a:lnTo>
                  <a:lnTo>
                    <a:pt x="265" y="107"/>
                  </a:lnTo>
                  <a:lnTo>
                    <a:pt x="315" y="75"/>
                  </a:lnTo>
                  <a:lnTo>
                    <a:pt x="367" y="50"/>
                  </a:lnTo>
                  <a:lnTo>
                    <a:pt x="422" y="29"/>
                  </a:lnTo>
                  <a:lnTo>
                    <a:pt x="480" y="13"/>
                  </a:lnTo>
                  <a:lnTo>
                    <a:pt x="539" y="3"/>
                  </a:lnTo>
                  <a:lnTo>
                    <a:pt x="6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29"/>
            <p:cNvSpPr>
              <a:spLocks noEditPoints="1"/>
            </p:cNvSpPr>
            <p:nvPr/>
          </p:nvSpPr>
          <p:spPr bwMode="auto">
            <a:xfrm>
              <a:off x="11425716" y="2590106"/>
              <a:ext cx="451741" cy="450616"/>
            </a:xfrm>
            <a:custGeom>
              <a:avLst/>
              <a:gdLst>
                <a:gd name="T0" fmla="*/ 2447 w 4015"/>
                <a:gd name="T1" fmla="*/ 430 h 4006"/>
                <a:gd name="T2" fmla="*/ 2369 w 4015"/>
                <a:gd name="T3" fmla="*/ 491 h 4006"/>
                <a:gd name="T4" fmla="*/ 2343 w 4015"/>
                <a:gd name="T5" fmla="*/ 584 h 4006"/>
                <a:gd name="T6" fmla="*/ 2102 w 4015"/>
                <a:gd name="T7" fmla="*/ 1009 h 4006"/>
                <a:gd name="T8" fmla="*/ 1777 w 4015"/>
                <a:gd name="T9" fmla="*/ 1051 h 4006"/>
                <a:gd name="T10" fmla="*/ 1503 w 4015"/>
                <a:gd name="T11" fmla="*/ 1124 h 4006"/>
                <a:gd name="T12" fmla="*/ 1287 w 4015"/>
                <a:gd name="T13" fmla="*/ 1219 h 4006"/>
                <a:gd name="T14" fmla="*/ 1107 w 4015"/>
                <a:gd name="T15" fmla="*/ 1343 h 4006"/>
                <a:gd name="T16" fmla="*/ 942 w 4015"/>
                <a:gd name="T17" fmla="*/ 1515 h 4006"/>
                <a:gd name="T18" fmla="*/ 820 w 4015"/>
                <a:gd name="T19" fmla="*/ 1704 h 4006"/>
                <a:gd name="T20" fmla="*/ 739 w 4015"/>
                <a:gd name="T21" fmla="*/ 1924 h 4006"/>
                <a:gd name="T22" fmla="*/ 690 w 4015"/>
                <a:gd name="T23" fmla="*/ 2147 h 4006"/>
                <a:gd name="T24" fmla="*/ 670 w 4015"/>
                <a:gd name="T25" fmla="*/ 2402 h 4006"/>
                <a:gd name="T26" fmla="*/ 684 w 4015"/>
                <a:gd name="T27" fmla="*/ 2679 h 4006"/>
                <a:gd name="T28" fmla="*/ 760 w 4015"/>
                <a:gd name="T29" fmla="*/ 2954 h 4006"/>
                <a:gd name="T30" fmla="*/ 900 w 4015"/>
                <a:gd name="T31" fmla="*/ 3248 h 4006"/>
                <a:gd name="T32" fmla="*/ 1106 w 4015"/>
                <a:gd name="T33" fmla="*/ 3557 h 4006"/>
                <a:gd name="T34" fmla="*/ 1153 w 4015"/>
                <a:gd name="T35" fmla="*/ 3586 h 4006"/>
                <a:gd name="T36" fmla="*/ 1205 w 4015"/>
                <a:gd name="T37" fmla="*/ 3580 h 4006"/>
                <a:gd name="T38" fmla="*/ 1251 w 4015"/>
                <a:gd name="T39" fmla="*/ 3538 h 4006"/>
                <a:gd name="T40" fmla="*/ 1241 w 4015"/>
                <a:gd name="T41" fmla="*/ 3374 h 4006"/>
                <a:gd name="T42" fmla="*/ 1221 w 4015"/>
                <a:gd name="T43" fmla="*/ 3045 h 4006"/>
                <a:gd name="T44" fmla="*/ 1233 w 4015"/>
                <a:gd name="T45" fmla="*/ 2766 h 4006"/>
                <a:gd name="T46" fmla="*/ 1275 w 4015"/>
                <a:gd name="T47" fmla="*/ 2535 h 4006"/>
                <a:gd name="T48" fmla="*/ 1350 w 4015"/>
                <a:gd name="T49" fmla="*/ 2355 h 4006"/>
                <a:gd name="T50" fmla="*/ 1460 w 4015"/>
                <a:gd name="T51" fmla="*/ 2217 h 4006"/>
                <a:gd name="T52" fmla="*/ 1621 w 4015"/>
                <a:gd name="T53" fmla="*/ 2112 h 4006"/>
                <a:gd name="T54" fmla="*/ 1822 w 4015"/>
                <a:gd name="T55" fmla="*/ 2048 h 4006"/>
                <a:gd name="T56" fmla="*/ 2055 w 4015"/>
                <a:gd name="T57" fmla="*/ 2013 h 4006"/>
                <a:gd name="T58" fmla="*/ 2343 w 4015"/>
                <a:gd name="T59" fmla="*/ 2002 h 4006"/>
                <a:gd name="T60" fmla="*/ 2354 w 4015"/>
                <a:gd name="T61" fmla="*/ 2486 h 4006"/>
                <a:gd name="T62" fmla="*/ 2415 w 4015"/>
                <a:gd name="T63" fmla="*/ 2557 h 4006"/>
                <a:gd name="T64" fmla="*/ 2509 w 4015"/>
                <a:gd name="T65" fmla="*/ 2587 h 4006"/>
                <a:gd name="T66" fmla="*/ 2601 w 4015"/>
                <a:gd name="T67" fmla="*/ 2559 h 4006"/>
                <a:gd name="T68" fmla="*/ 3569 w 4015"/>
                <a:gd name="T69" fmla="*/ 1593 h 4006"/>
                <a:gd name="T70" fmla="*/ 3597 w 4015"/>
                <a:gd name="T71" fmla="*/ 1501 h 4006"/>
                <a:gd name="T72" fmla="*/ 3569 w 4015"/>
                <a:gd name="T73" fmla="*/ 1410 h 4006"/>
                <a:gd name="T74" fmla="*/ 2601 w 4015"/>
                <a:gd name="T75" fmla="*/ 443 h 4006"/>
                <a:gd name="T76" fmla="*/ 2513 w 4015"/>
                <a:gd name="T77" fmla="*/ 414 h 4006"/>
                <a:gd name="T78" fmla="*/ 3338 w 4015"/>
                <a:gd name="T79" fmla="*/ 2 h 4006"/>
                <a:gd name="T80" fmla="*/ 3551 w 4015"/>
                <a:gd name="T81" fmla="*/ 54 h 4006"/>
                <a:gd name="T82" fmla="*/ 3737 w 4015"/>
                <a:gd name="T83" fmla="*/ 168 h 4006"/>
                <a:gd name="T84" fmla="*/ 3891 w 4015"/>
                <a:gd name="T85" fmla="*/ 335 h 4006"/>
                <a:gd name="T86" fmla="*/ 3984 w 4015"/>
                <a:gd name="T87" fmla="*/ 530 h 4006"/>
                <a:gd name="T88" fmla="*/ 4015 w 4015"/>
                <a:gd name="T89" fmla="*/ 751 h 4006"/>
                <a:gd name="T90" fmla="*/ 4001 w 4015"/>
                <a:gd name="T91" fmla="*/ 3403 h 4006"/>
                <a:gd name="T92" fmla="*/ 3930 w 4015"/>
                <a:gd name="T93" fmla="*/ 3607 h 4006"/>
                <a:gd name="T94" fmla="*/ 3794 w 4015"/>
                <a:gd name="T95" fmla="*/ 3784 h 4006"/>
                <a:gd name="T96" fmla="*/ 3616 w 4015"/>
                <a:gd name="T97" fmla="*/ 3919 h 4006"/>
                <a:gd name="T98" fmla="*/ 3413 w 4015"/>
                <a:gd name="T99" fmla="*/ 3991 h 4006"/>
                <a:gd name="T100" fmla="*/ 752 w 4015"/>
                <a:gd name="T101" fmla="*/ 4006 h 4006"/>
                <a:gd name="T102" fmla="*/ 533 w 4015"/>
                <a:gd name="T103" fmla="*/ 3975 h 4006"/>
                <a:gd name="T104" fmla="*/ 337 w 4015"/>
                <a:gd name="T105" fmla="*/ 3881 h 4006"/>
                <a:gd name="T106" fmla="*/ 170 w 4015"/>
                <a:gd name="T107" fmla="*/ 3729 h 4006"/>
                <a:gd name="T108" fmla="*/ 56 w 4015"/>
                <a:gd name="T109" fmla="*/ 3542 h 4006"/>
                <a:gd name="T110" fmla="*/ 3 w 4015"/>
                <a:gd name="T111" fmla="*/ 3330 h 4006"/>
                <a:gd name="T112" fmla="*/ 0 w 4015"/>
                <a:gd name="T113" fmla="*/ 751 h 4006"/>
                <a:gd name="T114" fmla="*/ 31 w 4015"/>
                <a:gd name="T115" fmla="*/ 530 h 4006"/>
                <a:gd name="T116" fmla="*/ 124 w 4015"/>
                <a:gd name="T117" fmla="*/ 335 h 4006"/>
                <a:gd name="T118" fmla="*/ 277 w 4015"/>
                <a:gd name="T119" fmla="*/ 168 h 4006"/>
                <a:gd name="T120" fmla="*/ 465 w 4015"/>
                <a:gd name="T121" fmla="*/ 54 h 4006"/>
                <a:gd name="T122" fmla="*/ 677 w 4015"/>
                <a:gd name="T123" fmla="*/ 2 h 4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15" h="4006">
                  <a:moveTo>
                    <a:pt x="2513" y="414"/>
                  </a:moveTo>
                  <a:lnTo>
                    <a:pt x="2480" y="418"/>
                  </a:lnTo>
                  <a:lnTo>
                    <a:pt x="2447" y="430"/>
                  </a:lnTo>
                  <a:lnTo>
                    <a:pt x="2415" y="446"/>
                  </a:lnTo>
                  <a:lnTo>
                    <a:pt x="2389" y="466"/>
                  </a:lnTo>
                  <a:lnTo>
                    <a:pt x="2369" y="491"/>
                  </a:lnTo>
                  <a:lnTo>
                    <a:pt x="2354" y="518"/>
                  </a:lnTo>
                  <a:lnTo>
                    <a:pt x="2345" y="549"/>
                  </a:lnTo>
                  <a:lnTo>
                    <a:pt x="2343" y="584"/>
                  </a:lnTo>
                  <a:lnTo>
                    <a:pt x="2343" y="1000"/>
                  </a:lnTo>
                  <a:lnTo>
                    <a:pt x="2220" y="1003"/>
                  </a:lnTo>
                  <a:lnTo>
                    <a:pt x="2102" y="1009"/>
                  </a:lnTo>
                  <a:lnTo>
                    <a:pt x="1989" y="1019"/>
                  </a:lnTo>
                  <a:lnTo>
                    <a:pt x="1882" y="1034"/>
                  </a:lnTo>
                  <a:lnTo>
                    <a:pt x="1777" y="1051"/>
                  </a:lnTo>
                  <a:lnTo>
                    <a:pt x="1680" y="1073"/>
                  </a:lnTo>
                  <a:lnTo>
                    <a:pt x="1588" y="1097"/>
                  </a:lnTo>
                  <a:lnTo>
                    <a:pt x="1503" y="1124"/>
                  </a:lnTo>
                  <a:lnTo>
                    <a:pt x="1424" y="1153"/>
                  </a:lnTo>
                  <a:lnTo>
                    <a:pt x="1352" y="1185"/>
                  </a:lnTo>
                  <a:lnTo>
                    <a:pt x="1287" y="1219"/>
                  </a:lnTo>
                  <a:lnTo>
                    <a:pt x="1223" y="1258"/>
                  </a:lnTo>
                  <a:lnTo>
                    <a:pt x="1164" y="1298"/>
                  </a:lnTo>
                  <a:lnTo>
                    <a:pt x="1107" y="1343"/>
                  </a:lnTo>
                  <a:lnTo>
                    <a:pt x="1055" y="1391"/>
                  </a:lnTo>
                  <a:lnTo>
                    <a:pt x="995" y="1453"/>
                  </a:lnTo>
                  <a:lnTo>
                    <a:pt x="942" y="1515"/>
                  </a:lnTo>
                  <a:lnTo>
                    <a:pt x="895" y="1577"/>
                  </a:lnTo>
                  <a:lnTo>
                    <a:pt x="855" y="1640"/>
                  </a:lnTo>
                  <a:lnTo>
                    <a:pt x="820" y="1704"/>
                  </a:lnTo>
                  <a:lnTo>
                    <a:pt x="789" y="1773"/>
                  </a:lnTo>
                  <a:lnTo>
                    <a:pt x="762" y="1846"/>
                  </a:lnTo>
                  <a:lnTo>
                    <a:pt x="739" y="1924"/>
                  </a:lnTo>
                  <a:lnTo>
                    <a:pt x="719" y="2002"/>
                  </a:lnTo>
                  <a:lnTo>
                    <a:pt x="703" y="2076"/>
                  </a:lnTo>
                  <a:lnTo>
                    <a:pt x="690" y="2147"/>
                  </a:lnTo>
                  <a:lnTo>
                    <a:pt x="683" y="2215"/>
                  </a:lnTo>
                  <a:lnTo>
                    <a:pt x="675" y="2305"/>
                  </a:lnTo>
                  <a:lnTo>
                    <a:pt x="670" y="2402"/>
                  </a:lnTo>
                  <a:lnTo>
                    <a:pt x="669" y="2503"/>
                  </a:lnTo>
                  <a:lnTo>
                    <a:pt x="673" y="2590"/>
                  </a:lnTo>
                  <a:lnTo>
                    <a:pt x="684" y="2679"/>
                  </a:lnTo>
                  <a:lnTo>
                    <a:pt x="701" y="2769"/>
                  </a:lnTo>
                  <a:lnTo>
                    <a:pt x="727" y="2860"/>
                  </a:lnTo>
                  <a:lnTo>
                    <a:pt x="760" y="2954"/>
                  </a:lnTo>
                  <a:lnTo>
                    <a:pt x="799" y="3051"/>
                  </a:lnTo>
                  <a:lnTo>
                    <a:pt x="846" y="3149"/>
                  </a:lnTo>
                  <a:lnTo>
                    <a:pt x="900" y="3248"/>
                  </a:lnTo>
                  <a:lnTo>
                    <a:pt x="962" y="3349"/>
                  </a:lnTo>
                  <a:lnTo>
                    <a:pt x="1030" y="3452"/>
                  </a:lnTo>
                  <a:lnTo>
                    <a:pt x="1106" y="3557"/>
                  </a:lnTo>
                  <a:lnTo>
                    <a:pt x="1119" y="3570"/>
                  </a:lnTo>
                  <a:lnTo>
                    <a:pt x="1135" y="3580"/>
                  </a:lnTo>
                  <a:lnTo>
                    <a:pt x="1153" y="3586"/>
                  </a:lnTo>
                  <a:lnTo>
                    <a:pt x="1171" y="3588"/>
                  </a:lnTo>
                  <a:lnTo>
                    <a:pt x="1189" y="3586"/>
                  </a:lnTo>
                  <a:lnTo>
                    <a:pt x="1205" y="3580"/>
                  </a:lnTo>
                  <a:lnTo>
                    <a:pt x="1226" y="3569"/>
                  </a:lnTo>
                  <a:lnTo>
                    <a:pt x="1241" y="3555"/>
                  </a:lnTo>
                  <a:lnTo>
                    <a:pt x="1251" y="3538"/>
                  </a:lnTo>
                  <a:lnTo>
                    <a:pt x="1256" y="3517"/>
                  </a:lnTo>
                  <a:lnTo>
                    <a:pt x="1254" y="3494"/>
                  </a:lnTo>
                  <a:lnTo>
                    <a:pt x="1241" y="3374"/>
                  </a:lnTo>
                  <a:lnTo>
                    <a:pt x="1231" y="3259"/>
                  </a:lnTo>
                  <a:lnTo>
                    <a:pt x="1225" y="3150"/>
                  </a:lnTo>
                  <a:lnTo>
                    <a:pt x="1221" y="3045"/>
                  </a:lnTo>
                  <a:lnTo>
                    <a:pt x="1222" y="2947"/>
                  </a:lnTo>
                  <a:lnTo>
                    <a:pt x="1226" y="2853"/>
                  </a:lnTo>
                  <a:lnTo>
                    <a:pt x="1233" y="2766"/>
                  </a:lnTo>
                  <a:lnTo>
                    <a:pt x="1243" y="2684"/>
                  </a:lnTo>
                  <a:lnTo>
                    <a:pt x="1258" y="2607"/>
                  </a:lnTo>
                  <a:lnTo>
                    <a:pt x="1275" y="2535"/>
                  </a:lnTo>
                  <a:lnTo>
                    <a:pt x="1296" y="2470"/>
                  </a:lnTo>
                  <a:lnTo>
                    <a:pt x="1321" y="2409"/>
                  </a:lnTo>
                  <a:lnTo>
                    <a:pt x="1350" y="2355"/>
                  </a:lnTo>
                  <a:lnTo>
                    <a:pt x="1382" y="2305"/>
                  </a:lnTo>
                  <a:lnTo>
                    <a:pt x="1417" y="2261"/>
                  </a:lnTo>
                  <a:lnTo>
                    <a:pt x="1460" y="2217"/>
                  </a:lnTo>
                  <a:lnTo>
                    <a:pt x="1508" y="2178"/>
                  </a:lnTo>
                  <a:lnTo>
                    <a:pt x="1562" y="2143"/>
                  </a:lnTo>
                  <a:lnTo>
                    <a:pt x="1621" y="2112"/>
                  </a:lnTo>
                  <a:lnTo>
                    <a:pt x="1686" y="2086"/>
                  </a:lnTo>
                  <a:lnTo>
                    <a:pt x="1756" y="2064"/>
                  </a:lnTo>
                  <a:lnTo>
                    <a:pt x="1822" y="2048"/>
                  </a:lnTo>
                  <a:lnTo>
                    <a:pt x="1894" y="2033"/>
                  </a:lnTo>
                  <a:lnTo>
                    <a:pt x="1972" y="2022"/>
                  </a:lnTo>
                  <a:lnTo>
                    <a:pt x="2055" y="2013"/>
                  </a:lnTo>
                  <a:lnTo>
                    <a:pt x="2144" y="2007"/>
                  </a:lnTo>
                  <a:lnTo>
                    <a:pt x="2241" y="2003"/>
                  </a:lnTo>
                  <a:lnTo>
                    <a:pt x="2343" y="2002"/>
                  </a:lnTo>
                  <a:lnTo>
                    <a:pt x="2343" y="2420"/>
                  </a:lnTo>
                  <a:lnTo>
                    <a:pt x="2345" y="2455"/>
                  </a:lnTo>
                  <a:lnTo>
                    <a:pt x="2354" y="2486"/>
                  </a:lnTo>
                  <a:lnTo>
                    <a:pt x="2369" y="2513"/>
                  </a:lnTo>
                  <a:lnTo>
                    <a:pt x="2389" y="2536"/>
                  </a:lnTo>
                  <a:lnTo>
                    <a:pt x="2415" y="2557"/>
                  </a:lnTo>
                  <a:lnTo>
                    <a:pt x="2447" y="2574"/>
                  </a:lnTo>
                  <a:lnTo>
                    <a:pt x="2478" y="2583"/>
                  </a:lnTo>
                  <a:lnTo>
                    <a:pt x="2509" y="2587"/>
                  </a:lnTo>
                  <a:lnTo>
                    <a:pt x="2542" y="2583"/>
                  </a:lnTo>
                  <a:lnTo>
                    <a:pt x="2573" y="2574"/>
                  </a:lnTo>
                  <a:lnTo>
                    <a:pt x="2601" y="2559"/>
                  </a:lnTo>
                  <a:lnTo>
                    <a:pt x="2627" y="2536"/>
                  </a:lnTo>
                  <a:lnTo>
                    <a:pt x="3548" y="1619"/>
                  </a:lnTo>
                  <a:lnTo>
                    <a:pt x="3569" y="1593"/>
                  </a:lnTo>
                  <a:lnTo>
                    <a:pt x="3585" y="1564"/>
                  </a:lnTo>
                  <a:lnTo>
                    <a:pt x="3594" y="1535"/>
                  </a:lnTo>
                  <a:lnTo>
                    <a:pt x="3597" y="1501"/>
                  </a:lnTo>
                  <a:lnTo>
                    <a:pt x="3594" y="1469"/>
                  </a:lnTo>
                  <a:lnTo>
                    <a:pt x="3585" y="1438"/>
                  </a:lnTo>
                  <a:lnTo>
                    <a:pt x="3569" y="1410"/>
                  </a:lnTo>
                  <a:lnTo>
                    <a:pt x="3548" y="1384"/>
                  </a:lnTo>
                  <a:lnTo>
                    <a:pt x="2627" y="466"/>
                  </a:lnTo>
                  <a:lnTo>
                    <a:pt x="2601" y="443"/>
                  </a:lnTo>
                  <a:lnTo>
                    <a:pt x="2572" y="427"/>
                  </a:lnTo>
                  <a:lnTo>
                    <a:pt x="2542" y="417"/>
                  </a:lnTo>
                  <a:lnTo>
                    <a:pt x="2513" y="414"/>
                  </a:lnTo>
                  <a:close/>
                  <a:moveTo>
                    <a:pt x="752" y="0"/>
                  </a:moveTo>
                  <a:lnTo>
                    <a:pt x="3263" y="0"/>
                  </a:lnTo>
                  <a:lnTo>
                    <a:pt x="3338" y="2"/>
                  </a:lnTo>
                  <a:lnTo>
                    <a:pt x="3413" y="13"/>
                  </a:lnTo>
                  <a:lnTo>
                    <a:pt x="3483" y="31"/>
                  </a:lnTo>
                  <a:lnTo>
                    <a:pt x="3551" y="54"/>
                  </a:lnTo>
                  <a:lnTo>
                    <a:pt x="3616" y="85"/>
                  </a:lnTo>
                  <a:lnTo>
                    <a:pt x="3678" y="124"/>
                  </a:lnTo>
                  <a:lnTo>
                    <a:pt x="3737" y="168"/>
                  </a:lnTo>
                  <a:lnTo>
                    <a:pt x="3794" y="220"/>
                  </a:lnTo>
                  <a:lnTo>
                    <a:pt x="3846" y="277"/>
                  </a:lnTo>
                  <a:lnTo>
                    <a:pt x="3891" y="335"/>
                  </a:lnTo>
                  <a:lnTo>
                    <a:pt x="3930" y="398"/>
                  </a:lnTo>
                  <a:lnTo>
                    <a:pt x="3961" y="462"/>
                  </a:lnTo>
                  <a:lnTo>
                    <a:pt x="3984" y="530"/>
                  </a:lnTo>
                  <a:lnTo>
                    <a:pt x="4001" y="601"/>
                  </a:lnTo>
                  <a:lnTo>
                    <a:pt x="4011" y="674"/>
                  </a:lnTo>
                  <a:lnTo>
                    <a:pt x="4015" y="751"/>
                  </a:lnTo>
                  <a:lnTo>
                    <a:pt x="4015" y="3254"/>
                  </a:lnTo>
                  <a:lnTo>
                    <a:pt x="4011" y="3330"/>
                  </a:lnTo>
                  <a:lnTo>
                    <a:pt x="4001" y="3403"/>
                  </a:lnTo>
                  <a:lnTo>
                    <a:pt x="3984" y="3474"/>
                  </a:lnTo>
                  <a:lnTo>
                    <a:pt x="3961" y="3542"/>
                  </a:lnTo>
                  <a:lnTo>
                    <a:pt x="3930" y="3607"/>
                  </a:lnTo>
                  <a:lnTo>
                    <a:pt x="3891" y="3669"/>
                  </a:lnTo>
                  <a:lnTo>
                    <a:pt x="3846" y="3729"/>
                  </a:lnTo>
                  <a:lnTo>
                    <a:pt x="3794" y="3784"/>
                  </a:lnTo>
                  <a:lnTo>
                    <a:pt x="3737" y="3836"/>
                  </a:lnTo>
                  <a:lnTo>
                    <a:pt x="3678" y="3881"/>
                  </a:lnTo>
                  <a:lnTo>
                    <a:pt x="3616" y="3919"/>
                  </a:lnTo>
                  <a:lnTo>
                    <a:pt x="3551" y="3950"/>
                  </a:lnTo>
                  <a:lnTo>
                    <a:pt x="3483" y="3975"/>
                  </a:lnTo>
                  <a:lnTo>
                    <a:pt x="3413" y="3991"/>
                  </a:lnTo>
                  <a:lnTo>
                    <a:pt x="3338" y="4002"/>
                  </a:lnTo>
                  <a:lnTo>
                    <a:pt x="3263" y="4006"/>
                  </a:lnTo>
                  <a:lnTo>
                    <a:pt x="752" y="4006"/>
                  </a:lnTo>
                  <a:lnTo>
                    <a:pt x="677" y="4002"/>
                  </a:lnTo>
                  <a:lnTo>
                    <a:pt x="603" y="3991"/>
                  </a:lnTo>
                  <a:lnTo>
                    <a:pt x="533" y="3975"/>
                  </a:lnTo>
                  <a:lnTo>
                    <a:pt x="465" y="3950"/>
                  </a:lnTo>
                  <a:lnTo>
                    <a:pt x="399" y="3919"/>
                  </a:lnTo>
                  <a:lnTo>
                    <a:pt x="337" y="3881"/>
                  </a:lnTo>
                  <a:lnTo>
                    <a:pt x="277" y="3836"/>
                  </a:lnTo>
                  <a:lnTo>
                    <a:pt x="220" y="3784"/>
                  </a:lnTo>
                  <a:lnTo>
                    <a:pt x="170" y="3729"/>
                  </a:lnTo>
                  <a:lnTo>
                    <a:pt x="124" y="3669"/>
                  </a:lnTo>
                  <a:lnTo>
                    <a:pt x="87" y="3607"/>
                  </a:lnTo>
                  <a:lnTo>
                    <a:pt x="56" y="3542"/>
                  </a:lnTo>
                  <a:lnTo>
                    <a:pt x="31" y="3474"/>
                  </a:lnTo>
                  <a:lnTo>
                    <a:pt x="13" y="3403"/>
                  </a:lnTo>
                  <a:lnTo>
                    <a:pt x="3" y="3330"/>
                  </a:lnTo>
                  <a:lnTo>
                    <a:pt x="0" y="3254"/>
                  </a:lnTo>
                  <a:lnTo>
                    <a:pt x="0" y="2012"/>
                  </a:lnTo>
                  <a:lnTo>
                    <a:pt x="0" y="751"/>
                  </a:lnTo>
                  <a:lnTo>
                    <a:pt x="3" y="674"/>
                  </a:lnTo>
                  <a:lnTo>
                    <a:pt x="13" y="601"/>
                  </a:lnTo>
                  <a:lnTo>
                    <a:pt x="31" y="530"/>
                  </a:lnTo>
                  <a:lnTo>
                    <a:pt x="56" y="462"/>
                  </a:lnTo>
                  <a:lnTo>
                    <a:pt x="87" y="398"/>
                  </a:lnTo>
                  <a:lnTo>
                    <a:pt x="124" y="335"/>
                  </a:lnTo>
                  <a:lnTo>
                    <a:pt x="170" y="277"/>
                  </a:lnTo>
                  <a:lnTo>
                    <a:pt x="220" y="220"/>
                  </a:lnTo>
                  <a:lnTo>
                    <a:pt x="277" y="168"/>
                  </a:lnTo>
                  <a:lnTo>
                    <a:pt x="337" y="124"/>
                  </a:lnTo>
                  <a:lnTo>
                    <a:pt x="399" y="85"/>
                  </a:lnTo>
                  <a:lnTo>
                    <a:pt x="465" y="54"/>
                  </a:lnTo>
                  <a:lnTo>
                    <a:pt x="533" y="31"/>
                  </a:lnTo>
                  <a:lnTo>
                    <a:pt x="603" y="13"/>
                  </a:lnTo>
                  <a:lnTo>
                    <a:pt x="677" y="2"/>
                  </a:lnTo>
                  <a:lnTo>
                    <a:pt x="7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1BD32D1-96F4-4458-962A-6EA3ADF671FB}"/>
              </a:ext>
            </a:extLst>
          </p:cNvPr>
          <p:cNvSpPr txBox="1"/>
          <p:nvPr/>
        </p:nvSpPr>
        <p:spPr>
          <a:xfrm>
            <a:off x="3261815" y="1169598"/>
            <a:ext cx="3370998" cy="369332"/>
          </a:xfrm>
          <a:prstGeom prst="rect">
            <a:avLst/>
          </a:prstGeom>
          <a:solidFill>
            <a:schemeClr val="accent6">
              <a:alpha val="21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ko-KR" dirty="0">
                <a:solidFill>
                  <a:schemeClr val="bg1"/>
                </a:solidFill>
              </a:rPr>
              <a:t>전 어른이 되고 싶지 않은데요</a:t>
            </a:r>
            <a:r>
              <a:rPr lang="en-US" altLang="ko-KR" dirty="0"/>
              <a:t>.</a:t>
            </a:r>
            <a:endParaRPr lang="ko-KR" altLang="ko-KR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8ECEA4-ACF9-45D7-B429-EC8AA05206E8}"/>
              </a:ext>
            </a:extLst>
          </p:cNvPr>
          <p:cNvSpPr txBox="1"/>
          <p:nvPr/>
        </p:nvSpPr>
        <p:spPr>
          <a:xfrm>
            <a:off x="3261815" y="3831286"/>
            <a:ext cx="5829175" cy="923330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ko-KR" dirty="0">
                <a:solidFill>
                  <a:schemeClr val="bg1"/>
                </a:solidFill>
              </a:rPr>
              <a:t>만약에 </a:t>
            </a:r>
            <a:r>
              <a:rPr lang="ko-KR" altLang="ko-KR" dirty="0" err="1">
                <a:solidFill>
                  <a:schemeClr val="bg1"/>
                </a:solidFill>
              </a:rPr>
              <a:t>가능하다면요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</a:p>
          <a:p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ko-KR" dirty="0">
                <a:solidFill>
                  <a:schemeClr val="bg1"/>
                </a:solidFill>
              </a:rPr>
              <a:t>아직도 어른은 상상하기도 싫을 정도로 경멸스럽나요</a:t>
            </a:r>
            <a:r>
              <a:rPr lang="en-US" altLang="ko-KR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BB089C7C-1287-4C33-B8F5-36843417EC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" t="1504" r="50000" b="7822"/>
          <a:stretch/>
        </p:blipFill>
        <p:spPr>
          <a:xfrm>
            <a:off x="648071" y="897104"/>
            <a:ext cx="2093992" cy="2586771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874AFBF7-AFA6-427E-B20A-248B6C897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701" y="3620298"/>
            <a:ext cx="2082821" cy="2519312"/>
          </a:xfrm>
          <a:prstGeom prst="rect">
            <a:avLst/>
          </a:prstGeom>
        </p:spPr>
      </p:pic>
      <p:sp>
        <p:nvSpPr>
          <p:cNvPr id="32" name="타원 31">
            <a:extLst>
              <a:ext uri="{FF2B5EF4-FFF2-40B4-BE49-F238E27FC236}">
                <a16:creationId xmlns:a16="http://schemas.microsoft.com/office/drawing/2014/main" id="{48D46CEF-0AF6-454A-B021-DC524F18CD4B}"/>
              </a:ext>
            </a:extLst>
          </p:cNvPr>
          <p:cNvSpPr/>
          <p:nvPr/>
        </p:nvSpPr>
        <p:spPr>
          <a:xfrm>
            <a:off x="6095998" y="6514024"/>
            <a:ext cx="144000" cy="14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aphicFrame>
        <p:nvGraphicFramePr>
          <p:cNvPr id="33" name="표 32">
            <a:extLst>
              <a:ext uri="{FF2B5EF4-FFF2-40B4-BE49-F238E27FC236}">
                <a16:creationId xmlns:a16="http://schemas.microsoft.com/office/drawing/2014/main" id="{766935C2-F4E0-4B2C-ABB9-4383CACAA9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40675"/>
              </p:ext>
            </p:extLst>
          </p:nvPr>
        </p:nvGraphicFramePr>
        <p:xfrm>
          <a:off x="851708" y="6540304"/>
          <a:ext cx="5244290" cy="9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4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4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4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4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44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44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44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44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44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2000"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6144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-2" y="6328229"/>
            <a:ext cx="12192001" cy="529771"/>
          </a:xfrm>
          <a:prstGeom prst="rect">
            <a:avLst/>
          </a:prstGeom>
          <a:solidFill>
            <a:srgbClr val="23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/>
          </p:nvPr>
        </p:nvGraphicFramePr>
        <p:xfrm>
          <a:off x="625248" y="6540304"/>
          <a:ext cx="8963730" cy="9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2000"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모서리가 둥근 직사각형 12"/>
          <p:cNvSpPr/>
          <p:nvPr/>
        </p:nvSpPr>
        <p:spPr>
          <a:xfrm>
            <a:off x="152852" y="6430282"/>
            <a:ext cx="324000" cy="3240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rtlCol="0" anchor="ctr"/>
          <a:lstStyle/>
          <a:p>
            <a:pPr algn="ctr"/>
            <a:r>
              <a:rPr lang="ko-KR" altLang="en-US" sz="1400" dirty="0">
                <a:solidFill>
                  <a:prstClr val="white"/>
                </a:solidFill>
              </a:rPr>
              <a:t>▶</a:t>
            </a:r>
          </a:p>
        </p:txBody>
      </p:sp>
      <p:sp>
        <p:nvSpPr>
          <p:cNvPr id="16" name="타원 15"/>
          <p:cNvSpPr/>
          <p:nvPr/>
        </p:nvSpPr>
        <p:spPr>
          <a:xfrm>
            <a:off x="7934378" y="6499493"/>
            <a:ext cx="144000" cy="14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18" name="Group 4"/>
          <p:cNvGrpSpPr>
            <a:grpSpLocks noChangeAspect="1"/>
          </p:cNvGrpSpPr>
          <p:nvPr/>
        </p:nvGrpSpPr>
        <p:grpSpPr bwMode="auto">
          <a:xfrm>
            <a:off x="9938812" y="6483227"/>
            <a:ext cx="260857" cy="222903"/>
            <a:chOff x="3813" y="2796"/>
            <a:chExt cx="866" cy="740"/>
          </a:xfrm>
          <a:solidFill>
            <a:srgbClr val="F6F6F6"/>
          </a:solidFill>
        </p:grpSpPr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3813" y="2850"/>
              <a:ext cx="400" cy="632"/>
            </a:xfrm>
            <a:custGeom>
              <a:avLst/>
              <a:gdLst>
                <a:gd name="T0" fmla="*/ 1465 w 1599"/>
                <a:gd name="T1" fmla="*/ 0 h 2529"/>
                <a:gd name="T2" fmla="*/ 1491 w 1599"/>
                <a:gd name="T3" fmla="*/ 2 h 2529"/>
                <a:gd name="T4" fmla="*/ 1515 w 1599"/>
                <a:gd name="T5" fmla="*/ 9 h 2529"/>
                <a:gd name="T6" fmla="*/ 1538 w 1599"/>
                <a:gd name="T7" fmla="*/ 22 h 2529"/>
                <a:gd name="T8" fmla="*/ 1559 w 1599"/>
                <a:gd name="T9" fmla="*/ 39 h 2529"/>
                <a:gd name="T10" fmla="*/ 1575 w 1599"/>
                <a:gd name="T11" fmla="*/ 60 h 2529"/>
                <a:gd name="T12" fmla="*/ 1588 w 1599"/>
                <a:gd name="T13" fmla="*/ 82 h 2529"/>
                <a:gd name="T14" fmla="*/ 1596 w 1599"/>
                <a:gd name="T15" fmla="*/ 106 h 2529"/>
                <a:gd name="T16" fmla="*/ 1599 w 1599"/>
                <a:gd name="T17" fmla="*/ 132 h 2529"/>
                <a:gd name="T18" fmla="*/ 1599 w 1599"/>
                <a:gd name="T19" fmla="*/ 2396 h 2529"/>
                <a:gd name="T20" fmla="*/ 1596 w 1599"/>
                <a:gd name="T21" fmla="*/ 2423 h 2529"/>
                <a:gd name="T22" fmla="*/ 1588 w 1599"/>
                <a:gd name="T23" fmla="*/ 2447 h 2529"/>
                <a:gd name="T24" fmla="*/ 1575 w 1599"/>
                <a:gd name="T25" fmla="*/ 2469 h 2529"/>
                <a:gd name="T26" fmla="*/ 1559 w 1599"/>
                <a:gd name="T27" fmla="*/ 2490 h 2529"/>
                <a:gd name="T28" fmla="*/ 1538 w 1599"/>
                <a:gd name="T29" fmla="*/ 2507 h 2529"/>
                <a:gd name="T30" fmla="*/ 1515 w 1599"/>
                <a:gd name="T31" fmla="*/ 2520 h 2529"/>
                <a:gd name="T32" fmla="*/ 1491 w 1599"/>
                <a:gd name="T33" fmla="*/ 2527 h 2529"/>
                <a:gd name="T34" fmla="*/ 1465 w 1599"/>
                <a:gd name="T35" fmla="*/ 2529 h 2529"/>
                <a:gd name="T36" fmla="*/ 1438 w 1599"/>
                <a:gd name="T37" fmla="*/ 2527 h 2529"/>
                <a:gd name="T38" fmla="*/ 1414 w 1599"/>
                <a:gd name="T39" fmla="*/ 2520 h 2529"/>
                <a:gd name="T40" fmla="*/ 1392 w 1599"/>
                <a:gd name="T41" fmla="*/ 2507 h 2529"/>
                <a:gd name="T42" fmla="*/ 1371 w 1599"/>
                <a:gd name="T43" fmla="*/ 2490 h 2529"/>
                <a:gd name="T44" fmla="*/ 678 w 1599"/>
                <a:gd name="T45" fmla="*/ 1797 h 2529"/>
                <a:gd name="T46" fmla="*/ 133 w 1599"/>
                <a:gd name="T47" fmla="*/ 1797 h 2529"/>
                <a:gd name="T48" fmla="*/ 108 w 1599"/>
                <a:gd name="T49" fmla="*/ 1795 h 2529"/>
                <a:gd name="T50" fmla="*/ 82 w 1599"/>
                <a:gd name="T51" fmla="*/ 1787 h 2529"/>
                <a:gd name="T52" fmla="*/ 60 w 1599"/>
                <a:gd name="T53" fmla="*/ 1775 h 2529"/>
                <a:gd name="T54" fmla="*/ 39 w 1599"/>
                <a:gd name="T55" fmla="*/ 1757 h 2529"/>
                <a:gd name="T56" fmla="*/ 22 w 1599"/>
                <a:gd name="T57" fmla="*/ 1737 h 2529"/>
                <a:gd name="T58" fmla="*/ 9 w 1599"/>
                <a:gd name="T59" fmla="*/ 1714 h 2529"/>
                <a:gd name="T60" fmla="*/ 2 w 1599"/>
                <a:gd name="T61" fmla="*/ 1690 h 2529"/>
                <a:gd name="T62" fmla="*/ 0 w 1599"/>
                <a:gd name="T63" fmla="*/ 1665 h 2529"/>
                <a:gd name="T64" fmla="*/ 0 w 1599"/>
                <a:gd name="T65" fmla="*/ 1272 h 2529"/>
                <a:gd name="T66" fmla="*/ 0 w 1599"/>
                <a:gd name="T67" fmla="*/ 865 h 2529"/>
                <a:gd name="T68" fmla="*/ 2 w 1599"/>
                <a:gd name="T69" fmla="*/ 839 h 2529"/>
                <a:gd name="T70" fmla="*/ 9 w 1599"/>
                <a:gd name="T71" fmla="*/ 815 h 2529"/>
                <a:gd name="T72" fmla="*/ 22 w 1599"/>
                <a:gd name="T73" fmla="*/ 793 h 2529"/>
                <a:gd name="T74" fmla="*/ 39 w 1599"/>
                <a:gd name="T75" fmla="*/ 771 h 2529"/>
                <a:gd name="T76" fmla="*/ 60 w 1599"/>
                <a:gd name="T77" fmla="*/ 755 h 2529"/>
                <a:gd name="T78" fmla="*/ 82 w 1599"/>
                <a:gd name="T79" fmla="*/ 742 h 2529"/>
                <a:gd name="T80" fmla="*/ 108 w 1599"/>
                <a:gd name="T81" fmla="*/ 735 h 2529"/>
                <a:gd name="T82" fmla="*/ 133 w 1599"/>
                <a:gd name="T83" fmla="*/ 732 h 2529"/>
                <a:gd name="T84" fmla="*/ 678 w 1599"/>
                <a:gd name="T85" fmla="*/ 732 h 2529"/>
                <a:gd name="T86" fmla="*/ 1371 w 1599"/>
                <a:gd name="T87" fmla="*/ 39 h 2529"/>
                <a:gd name="T88" fmla="*/ 1392 w 1599"/>
                <a:gd name="T89" fmla="*/ 22 h 2529"/>
                <a:gd name="T90" fmla="*/ 1414 w 1599"/>
                <a:gd name="T91" fmla="*/ 9 h 2529"/>
                <a:gd name="T92" fmla="*/ 1438 w 1599"/>
                <a:gd name="T93" fmla="*/ 2 h 2529"/>
                <a:gd name="T94" fmla="*/ 1465 w 1599"/>
                <a:gd name="T95" fmla="*/ 0 h 2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99" h="2529">
                  <a:moveTo>
                    <a:pt x="1465" y="0"/>
                  </a:moveTo>
                  <a:lnTo>
                    <a:pt x="1491" y="2"/>
                  </a:lnTo>
                  <a:lnTo>
                    <a:pt x="1515" y="9"/>
                  </a:lnTo>
                  <a:lnTo>
                    <a:pt x="1538" y="22"/>
                  </a:lnTo>
                  <a:lnTo>
                    <a:pt x="1559" y="39"/>
                  </a:lnTo>
                  <a:lnTo>
                    <a:pt x="1575" y="60"/>
                  </a:lnTo>
                  <a:lnTo>
                    <a:pt x="1588" y="82"/>
                  </a:lnTo>
                  <a:lnTo>
                    <a:pt x="1596" y="106"/>
                  </a:lnTo>
                  <a:lnTo>
                    <a:pt x="1599" y="132"/>
                  </a:lnTo>
                  <a:lnTo>
                    <a:pt x="1599" y="2396"/>
                  </a:lnTo>
                  <a:lnTo>
                    <a:pt x="1596" y="2423"/>
                  </a:lnTo>
                  <a:lnTo>
                    <a:pt x="1588" y="2447"/>
                  </a:lnTo>
                  <a:lnTo>
                    <a:pt x="1575" y="2469"/>
                  </a:lnTo>
                  <a:lnTo>
                    <a:pt x="1559" y="2490"/>
                  </a:lnTo>
                  <a:lnTo>
                    <a:pt x="1538" y="2507"/>
                  </a:lnTo>
                  <a:lnTo>
                    <a:pt x="1515" y="2520"/>
                  </a:lnTo>
                  <a:lnTo>
                    <a:pt x="1491" y="2527"/>
                  </a:lnTo>
                  <a:lnTo>
                    <a:pt x="1465" y="2529"/>
                  </a:lnTo>
                  <a:lnTo>
                    <a:pt x="1438" y="2527"/>
                  </a:lnTo>
                  <a:lnTo>
                    <a:pt x="1414" y="2520"/>
                  </a:lnTo>
                  <a:lnTo>
                    <a:pt x="1392" y="2507"/>
                  </a:lnTo>
                  <a:lnTo>
                    <a:pt x="1371" y="2490"/>
                  </a:lnTo>
                  <a:lnTo>
                    <a:pt x="678" y="1797"/>
                  </a:lnTo>
                  <a:lnTo>
                    <a:pt x="133" y="1797"/>
                  </a:lnTo>
                  <a:lnTo>
                    <a:pt x="108" y="1795"/>
                  </a:lnTo>
                  <a:lnTo>
                    <a:pt x="82" y="1787"/>
                  </a:lnTo>
                  <a:lnTo>
                    <a:pt x="60" y="1775"/>
                  </a:lnTo>
                  <a:lnTo>
                    <a:pt x="39" y="1757"/>
                  </a:lnTo>
                  <a:lnTo>
                    <a:pt x="22" y="1737"/>
                  </a:lnTo>
                  <a:lnTo>
                    <a:pt x="9" y="1714"/>
                  </a:lnTo>
                  <a:lnTo>
                    <a:pt x="2" y="1690"/>
                  </a:lnTo>
                  <a:lnTo>
                    <a:pt x="0" y="1665"/>
                  </a:lnTo>
                  <a:lnTo>
                    <a:pt x="0" y="1272"/>
                  </a:lnTo>
                  <a:lnTo>
                    <a:pt x="0" y="865"/>
                  </a:lnTo>
                  <a:lnTo>
                    <a:pt x="2" y="839"/>
                  </a:lnTo>
                  <a:lnTo>
                    <a:pt x="9" y="815"/>
                  </a:lnTo>
                  <a:lnTo>
                    <a:pt x="22" y="793"/>
                  </a:lnTo>
                  <a:lnTo>
                    <a:pt x="39" y="771"/>
                  </a:lnTo>
                  <a:lnTo>
                    <a:pt x="60" y="755"/>
                  </a:lnTo>
                  <a:lnTo>
                    <a:pt x="82" y="742"/>
                  </a:lnTo>
                  <a:lnTo>
                    <a:pt x="108" y="735"/>
                  </a:lnTo>
                  <a:lnTo>
                    <a:pt x="133" y="732"/>
                  </a:lnTo>
                  <a:lnTo>
                    <a:pt x="678" y="732"/>
                  </a:lnTo>
                  <a:lnTo>
                    <a:pt x="1371" y="39"/>
                  </a:lnTo>
                  <a:lnTo>
                    <a:pt x="1392" y="22"/>
                  </a:lnTo>
                  <a:lnTo>
                    <a:pt x="1414" y="9"/>
                  </a:lnTo>
                  <a:lnTo>
                    <a:pt x="1438" y="2"/>
                  </a:lnTo>
                  <a:lnTo>
                    <a:pt x="14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4285" y="3041"/>
              <a:ext cx="127" cy="250"/>
            </a:xfrm>
            <a:custGeom>
              <a:avLst/>
              <a:gdLst>
                <a:gd name="T0" fmla="*/ 153 w 507"/>
                <a:gd name="T1" fmla="*/ 1 h 999"/>
                <a:gd name="T2" fmla="*/ 184 w 507"/>
                <a:gd name="T3" fmla="*/ 11 h 999"/>
                <a:gd name="T4" fmla="*/ 275 w 507"/>
                <a:gd name="T5" fmla="*/ 57 h 999"/>
                <a:gd name="T6" fmla="*/ 353 w 507"/>
                <a:gd name="T7" fmla="*/ 121 h 999"/>
                <a:gd name="T8" fmla="*/ 418 w 507"/>
                <a:gd name="T9" fmla="*/ 204 h 999"/>
                <a:gd name="T10" fmla="*/ 468 w 507"/>
                <a:gd name="T11" fmla="*/ 297 h 999"/>
                <a:gd name="T12" fmla="*/ 497 w 507"/>
                <a:gd name="T13" fmla="*/ 397 h 999"/>
                <a:gd name="T14" fmla="*/ 507 w 507"/>
                <a:gd name="T15" fmla="*/ 500 h 999"/>
                <a:gd name="T16" fmla="*/ 497 w 507"/>
                <a:gd name="T17" fmla="*/ 602 h 999"/>
                <a:gd name="T18" fmla="*/ 468 w 507"/>
                <a:gd name="T19" fmla="*/ 700 h 999"/>
                <a:gd name="T20" fmla="*/ 418 w 507"/>
                <a:gd name="T21" fmla="*/ 794 h 999"/>
                <a:gd name="T22" fmla="*/ 353 w 507"/>
                <a:gd name="T23" fmla="*/ 876 h 999"/>
                <a:gd name="T24" fmla="*/ 275 w 507"/>
                <a:gd name="T25" fmla="*/ 941 h 999"/>
                <a:gd name="T26" fmla="*/ 184 w 507"/>
                <a:gd name="T27" fmla="*/ 988 h 999"/>
                <a:gd name="T28" fmla="*/ 153 w 507"/>
                <a:gd name="T29" fmla="*/ 998 h 999"/>
                <a:gd name="T30" fmla="*/ 106 w 507"/>
                <a:gd name="T31" fmla="*/ 997 h 999"/>
                <a:gd name="T32" fmla="*/ 60 w 507"/>
                <a:gd name="T33" fmla="*/ 978 h 999"/>
                <a:gd name="T34" fmla="*/ 22 w 507"/>
                <a:gd name="T35" fmla="*/ 940 h 999"/>
                <a:gd name="T36" fmla="*/ 2 w 507"/>
                <a:gd name="T37" fmla="*/ 893 h 999"/>
                <a:gd name="T38" fmla="*/ 1 w 507"/>
                <a:gd name="T39" fmla="*/ 845 h 999"/>
                <a:gd name="T40" fmla="*/ 13 w 507"/>
                <a:gd name="T41" fmla="*/ 808 h 999"/>
                <a:gd name="T42" fmla="*/ 42 w 507"/>
                <a:gd name="T43" fmla="*/ 773 h 999"/>
                <a:gd name="T44" fmla="*/ 85 w 507"/>
                <a:gd name="T45" fmla="*/ 740 h 999"/>
                <a:gd name="T46" fmla="*/ 156 w 507"/>
                <a:gd name="T47" fmla="*/ 692 h 999"/>
                <a:gd name="T48" fmla="*/ 198 w 507"/>
                <a:gd name="T49" fmla="*/ 648 h 999"/>
                <a:gd name="T50" fmla="*/ 226 w 507"/>
                <a:gd name="T51" fmla="*/ 593 h 999"/>
                <a:gd name="T52" fmla="*/ 239 w 507"/>
                <a:gd name="T53" fmla="*/ 534 h 999"/>
                <a:gd name="T54" fmla="*/ 239 w 507"/>
                <a:gd name="T55" fmla="*/ 465 h 999"/>
                <a:gd name="T56" fmla="*/ 226 w 507"/>
                <a:gd name="T57" fmla="*/ 406 h 999"/>
                <a:gd name="T58" fmla="*/ 198 w 507"/>
                <a:gd name="T59" fmla="*/ 351 h 999"/>
                <a:gd name="T60" fmla="*/ 156 w 507"/>
                <a:gd name="T61" fmla="*/ 307 h 999"/>
                <a:gd name="T62" fmla="*/ 62 w 507"/>
                <a:gd name="T63" fmla="*/ 244 h 999"/>
                <a:gd name="T64" fmla="*/ 24 w 507"/>
                <a:gd name="T65" fmla="*/ 207 h 999"/>
                <a:gd name="T66" fmla="*/ 6 w 507"/>
                <a:gd name="T67" fmla="*/ 174 h 999"/>
                <a:gd name="T68" fmla="*/ 0 w 507"/>
                <a:gd name="T69" fmla="*/ 133 h 999"/>
                <a:gd name="T70" fmla="*/ 9 w 507"/>
                <a:gd name="T71" fmla="*/ 81 h 999"/>
                <a:gd name="T72" fmla="*/ 39 w 507"/>
                <a:gd name="T73" fmla="*/ 39 h 999"/>
                <a:gd name="T74" fmla="*/ 82 w 507"/>
                <a:gd name="T75" fmla="*/ 10 h 999"/>
                <a:gd name="T76" fmla="*/ 133 w 507"/>
                <a:gd name="T77" fmla="*/ 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7" h="999">
                  <a:moveTo>
                    <a:pt x="133" y="0"/>
                  </a:moveTo>
                  <a:lnTo>
                    <a:pt x="153" y="1"/>
                  </a:lnTo>
                  <a:lnTo>
                    <a:pt x="170" y="4"/>
                  </a:lnTo>
                  <a:lnTo>
                    <a:pt x="184" y="11"/>
                  </a:lnTo>
                  <a:lnTo>
                    <a:pt x="232" y="32"/>
                  </a:lnTo>
                  <a:lnTo>
                    <a:pt x="275" y="57"/>
                  </a:lnTo>
                  <a:lnTo>
                    <a:pt x="316" y="87"/>
                  </a:lnTo>
                  <a:lnTo>
                    <a:pt x="353" y="121"/>
                  </a:lnTo>
                  <a:lnTo>
                    <a:pt x="388" y="160"/>
                  </a:lnTo>
                  <a:lnTo>
                    <a:pt x="418" y="204"/>
                  </a:lnTo>
                  <a:lnTo>
                    <a:pt x="446" y="250"/>
                  </a:lnTo>
                  <a:lnTo>
                    <a:pt x="468" y="297"/>
                  </a:lnTo>
                  <a:lnTo>
                    <a:pt x="485" y="347"/>
                  </a:lnTo>
                  <a:lnTo>
                    <a:pt x="497" y="397"/>
                  </a:lnTo>
                  <a:lnTo>
                    <a:pt x="505" y="447"/>
                  </a:lnTo>
                  <a:lnTo>
                    <a:pt x="507" y="500"/>
                  </a:lnTo>
                  <a:lnTo>
                    <a:pt x="505" y="552"/>
                  </a:lnTo>
                  <a:lnTo>
                    <a:pt x="497" y="602"/>
                  </a:lnTo>
                  <a:lnTo>
                    <a:pt x="485" y="652"/>
                  </a:lnTo>
                  <a:lnTo>
                    <a:pt x="468" y="700"/>
                  </a:lnTo>
                  <a:lnTo>
                    <a:pt x="446" y="748"/>
                  </a:lnTo>
                  <a:lnTo>
                    <a:pt x="418" y="794"/>
                  </a:lnTo>
                  <a:lnTo>
                    <a:pt x="388" y="837"/>
                  </a:lnTo>
                  <a:lnTo>
                    <a:pt x="353" y="876"/>
                  </a:lnTo>
                  <a:lnTo>
                    <a:pt x="316" y="911"/>
                  </a:lnTo>
                  <a:lnTo>
                    <a:pt x="275" y="941"/>
                  </a:lnTo>
                  <a:lnTo>
                    <a:pt x="232" y="967"/>
                  </a:lnTo>
                  <a:lnTo>
                    <a:pt x="184" y="988"/>
                  </a:lnTo>
                  <a:lnTo>
                    <a:pt x="170" y="994"/>
                  </a:lnTo>
                  <a:lnTo>
                    <a:pt x="153" y="998"/>
                  </a:lnTo>
                  <a:lnTo>
                    <a:pt x="133" y="999"/>
                  </a:lnTo>
                  <a:lnTo>
                    <a:pt x="106" y="997"/>
                  </a:lnTo>
                  <a:lnTo>
                    <a:pt x="82" y="989"/>
                  </a:lnTo>
                  <a:lnTo>
                    <a:pt x="60" y="978"/>
                  </a:lnTo>
                  <a:lnTo>
                    <a:pt x="39" y="961"/>
                  </a:lnTo>
                  <a:lnTo>
                    <a:pt x="22" y="940"/>
                  </a:lnTo>
                  <a:lnTo>
                    <a:pt x="9" y="918"/>
                  </a:lnTo>
                  <a:lnTo>
                    <a:pt x="2" y="893"/>
                  </a:lnTo>
                  <a:lnTo>
                    <a:pt x="0" y="866"/>
                  </a:lnTo>
                  <a:lnTo>
                    <a:pt x="1" y="845"/>
                  </a:lnTo>
                  <a:lnTo>
                    <a:pt x="6" y="826"/>
                  </a:lnTo>
                  <a:lnTo>
                    <a:pt x="13" y="808"/>
                  </a:lnTo>
                  <a:lnTo>
                    <a:pt x="24" y="792"/>
                  </a:lnTo>
                  <a:lnTo>
                    <a:pt x="42" y="773"/>
                  </a:lnTo>
                  <a:lnTo>
                    <a:pt x="62" y="755"/>
                  </a:lnTo>
                  <a:lnTo>
                    <a:pt x="85" y="740"/>
                  </a:lnTo>
                  <a:lnTo>
                    <a:pt x="120" y="717"/>
                  </a:lnTo>
                  <a:lnTo>
                    <a:pt x="156" y="692"/>
                  </a:lnTo>
                  <a:lnTo>
                    <a:pt x="178" y="672"/>
                  </a:lnTo>
                  <a:lnTo>
                    <a:pt x="198" y="648"/>
                  </a:lnTo>
                  <a:lnTo>
                    <a:pt x="216" y="618"/>
                  </a:lnTo>
                  <a:lnTo>
                    <a:pt x="226" y="593"/>
                  </a:lnTo>
                  <a:lnTo>
                    <a:pt x="235" y="564"/>
                  </a:lnTo>
                  <a:lnTo>
                    <a:pt x="239" y="534"/>
                  </a:lnTo>
                  <a:lnTo>
                    <a:pt x="241" y="500"/>
                  </a:lnTo>
                  <a:lnTo>
                    <a:pt x="239" y="465"/>
                  </a:lnTo>
                  <a:lnTo>
                    <a:pt x="235" y="435"/>
                  </a:lnTo>
                  <a:lnTo>
                    <a:pt x="226" y="406"/>
                  </a:lnTo>
                  <a:lnTo>
                    <a:pt x="216" y="381"/>
                  </a:lnTo>
                  <a:lnTo>
                    <a:pt x="198" y="351"/>
                  </a:lnTo>
                  <a:lnTo>
                    <a:pt x="178" y="327"/>
                  </a:lnTo>
                  <a:lnTo>
                    <a:pt x="156" y="307"/>
                  </a:lnTo>
                  <a:lnTo>
                    <a:pt x="85" y="260"/>
                  </a:lnTo>
                  <a:lnTo>
                    <a:pt x="62" y="244"/>
                  </a:lnTo>
                  <a:lnTo>
                    <a:pt x="42" y="227"/>
                  </a:lnTo>
                  <a:lnTo>
                    <a:pt x="24" y="207"/>
                  </a:lnTo>
                  <a:lnTo>
                    <a:pt x="13" y="191"/>
                  </a:lnTo>
                  <a:lnTo>
                    <a:pt x="6" y="174"/>
                  </a:lnTo>
                  <a:lnTo>
                    <a:pt x="1" y="154"/>
                  </a:lnTo>
                  <a:lnTo>
                    <a:pt x="0" y="133"/>
                  </a:lnTo>
                  <a:lnTo>
                    <a:pt x="2" y="107"/>
                  </a:lnTo>
                  <a:lnTo>
                    <a:pt x="9" y="81"/>
                  </a:lnTo>
                  <a:lnTo>
                    <a:pt x="22" y="59"/>
                  </a:lnTo>
                  <a:lnTo>
                    <a:pt x="39" y="39"/>
                  </a:lnTo>
                  <a:lnTo>
                    <a:pt x="60" y="22"/>
                  </a:lnTo>
                  <a:lnTo>
                    <a:pt x="82" y="10"/>
                  </a:lnTo>
                  <a:lnTo>
                    <a:pt x="106" y="2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4337" y="2918"/>
              <a:ext cx="208" cy="496"/>
            </a:xfrm>
            <a:custGeom>
              <a:avLst/>
              <a:gdLst>
                <a:gd name="T0" fmla="*/ 161 w 833"/>
                <a:gd name="T1" fmla="*/ 3 h 1981"/>
                <a:gd name="T2" fmla="*/ 259 w 833"/>
                <a:gd name="T3" fmla="*/ 44 h 1981"/>
                <a:gd name="T4" fmla="*/ 391 w 833"/>
                <a:gd name="T5" fmla="*/ 123 h 1981"/>
                <a:gd name="T6" fmla="*/ 508 w 833"/>
                <a:gd name="T7" fmla="*/ 221 h 1981"/>
                <a:gd name="T8" fmla="*/ 610 w 833"/>
                <a:gd name="T9" fmla="*/ 337 h 1981"/>
                <a:gd name="T10" fmla="*/ 698 w 833"/>
                <a:gd name="T11" fmla="*/ 471 h 1981"/>
                <a:gd name="T12" fmla="*/ 764 w 833"/>
                <a:gd name="T13" fmla="*/ 611 h 1981"/>
                <a:gd name="T14" fmla="*/ 808 w 833"/>
                <a:gd name="T15" fmla="*/ 759 h 1981"/>
                <a:gd name="T16" fmla="*/ 830 w 833"/>
                <a:gd name="T17" fmla="*/ 912 h 1981"/>
                <a:gd name="T18" fmla="*/ 830 w 833"/>
                <a:gd name="T19" fmla="*/ 1069 h 1981"/>
                <a:gd name="T20" fmla="*/ 808 w 833"/>
                <a:gd name="T21" fmla="*/ 1223 h 1981"/>
                <a:gd name="T22" fmla="*/ 764 w 833"/>
                <a:gd name="T23" fmla="*/ 1369 h 1981"/>
                <a:gd name="T24" fmla="*/ 698 w 833"/>
                <a:gd name="T25" fmla="*/ 1511 h 1981"/>
                <a:gd name="T26" fmla="*/ 610 w 833"/>
                <a:gd name="T27" fmla="*/ 1644 h 1981"/>
                <a:gd name="T28" fmla="*/ 508 w 833"/>
                <a:gd name="T29" fmla="*/ 1760 h 1981"/>
                <a:gd name="T30" fmla="*/ 391 w 833"/>
                <a:gd name="T31" fmla="*/ 1858 h 1981"/>
                <a:gd name="T32" fmla="*/ 259 w 833"/>
                <a:gd name="T33" fmla="*/ 1938 h 1981"/>
                <a:gd name="T34" fmla="*/ 162 w 833"/>
                <a:gd name="T35" fmla="*/ 1979 h 1981"/>
                <a:gd name="T36" fmla="*/ 109 w 833"/>
                <a:gd name="T37" fmla="*/ 1979 h 1981"/>
                <a:gd name="T38" fmla="*/ 61 w 833"/>
                <a:gd name="T39" fmla="*/ 1959 h 1981"/>
                <a:gd name="T40" fmla="*/ 23 w 833"/>
                <a:gd name="T41" fmla="*/ 1921 h 1981"/>
                <a:gd name="T42" fmla="*/ 3 w 833"/>
                <a:gd name="T43" fmla="*/ 1874 h 1981"/>
                <a:gd name="T44" fmla="*/ 3 w 833"/>
                <a:gd name="T45" fmla="*/ 1822 h 1981"/>
                <a:gd name="T46" fmla="*/ 21 w 833"/>
                <a:gd name="T47" fmla="*/ 1777 h 1981"/>
                <a:gd name="T48" fmla="*/ 57 w 833"/>
                <a:gd name="T49" fmla="*/ 1740 h 1981"/>
                <a:gd name="T50" fmla="*/ 125 w 833"/>
                <a:gd name="T51" fmla="*/ 1702 h 1981"/>
                <a:gd name="T52" fmla="*/ 195 w 833"/>
                <a:gd name="T53" fmla="*/ 1664 h 1981"/>
                <a:gd name="T54" fmla="*/ 240 w 833"/>
                <a:gd name="T55" fmla="*/ 1633 h 1981"/>
                <a:gd name="T56" fmla="*/ 335 w 833"/>
                <a:gd name="T57" fmla="*/ 1552 h 1981"/>
                <a:gd name="T58" fmla="*/ 415 w 833"/>
                <a:gd name="T59" fmla="*/ 1458 h 1981"/>
                <a:gd name="T60" fmla="*/ 480 w 833"/>
                <a:gd name="T61" fmla="*/ 1352 h 1981"/>
                <a:gd name="T62" fmla="*/ 528 w 833"/>
                <a:gd name="T63" fmla="*/ 1236 h 1981"/>
                <a:gd name="T64" fmla="*/ 557 w 833"/>
                <a:gd name="T65" fmla="*/ 1115 h 1981"/>
                <a:gd name="T66" fmla="*/ 567 w 833"/>
                <a:gd name="T67" fmla="*/ 991 h 1981"/>
                <a:gd name="T68" fmla="*/ 557 w 833"/>
                <a:gd name="T69" fmla="*/ 865 h 1981"/>
                <a:gd name="T70" fmla="*/ 528 w 833"/>
                <a:gd name="T71" fmla="*/ 745 h 1981"/>
                <a:gd name="T72" fmla="*/ 480 w 833"/>
                <a:gd name="T73" fmla="*/ 629 h 1981"/>
                <a:gd name="T74" fmla="*/ 415 w 833"/>
                <a:gd name="T75" fmla="*/ 523 h 1981"/>
                <a:gd name="T76" fmla="*/ 335 w 833"/>
                <a:gd name="T77" fmla="*/ 429 h 1981"/>
                <a:gd name="T78" fmla="*/ 240 w 833"/>
                <a:gd name="T79" fmla="*/ 348 h 1981"/>
                <a:gd name="T80" fmla="*/ 195 w 833"/>
                <a:gd name="T81" fmla="*/ 318 h 1981"/>
                <a:gd name="T82" fmla="*/ 125 w 833"/>
                <a:gd name="T83" fmla="*/ 279 h 1981"/>
                <a:gd name="T84" fmla="*/ 57 w 833"/>
                <a:gd name="T85" fmla="*/ 241 h 1981"/>
                <a:gd name="T86" fmla="*/ 21 w 833"/>
                <a:gd name="T87" fmla="*/ 204 h 1981"/>
                <a:gd name="T88" fmla="*/ 3 w 833"/>
                <a:gd name="T89" fmla="*/ 159 h 1981"/>
                <a:gd name="T90" fmla="*/ 3 w 833"/>
                <a:gd name="T91" fmla="*/ 107 h 1981"/>
                <a:gd name="T92" fmla="*/ 23 w 833"/>
                <a:gd name="T93" fmla="*/ 60 h 1981"/>
                <a:gd name="T94" fmla="*/ 61 w 833"/>
                <a:gd name="T95" fmla="*/ 22 h 1981"/>
                <a:gd name="T96" fmla="*/ 108 w 833"/>
                <a:gd name="T97" fmla="*/ 3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33" h="1981">
                  <a:moveTo>
                    <a:pt x="133" y="0"/>
                  </a:moveTo>
                  <a:lnTo>
                    <a:pt x="161" y="3"/>
                  </a:lnTo>
                  <a:lnTo>
                    <a:pt x="188" y="10"/>
                  </a:lnTo>
                  <a:lnTo>
                    <a:pt x="259" y="44"/>
                  </a:lnTo>
                  <a:lnTo>
                    <a:pt x="326" y="81"/>
                  </a:lnTo>
                  <a:lnTo>
                    <a:pt x="391" y="123"/>
                  </a:lnTo>
                  <a:lnTo>
                    <a:pt x="451" y="169"/>
                  </a:lnTo>
                  <a:lnTo>
                    <a:pt x="508" y="221"/>
                  </a:lnTo>
                  <a:lnTo>
                    <a:pt x="560" y="277"/>
                  </a:lnTo>
                  <a:lnTo>
                    <a:pt x="610" y="337"/>
                  </a:lnTo>
                  <a:lnTo>
                    <a:pt x="656" y="403"/>
                  </a:lnTo>
                  <a:lnTo>
                    <a:pt x="698" y="471"/>
                  </a:lnTo>
                  <a:lnTo>
                    <a:pt x="733" y="541"/>
                  </a:lnTo>
                  <a:lnTo>
                    <a:pt x="764" y="611"/>
                  </a:lnTo>
                  <a:lnTo>
                    <a:pt x="789" y="684"/>
                  </a:lnTo>
                  <a:lnTo>
                    <a:pt x="808" y="759"/>
                  </a:lnTo>
                  <a:lnTo>
                    <a:pt x="822" y="835"/>
                  </a:lnTo>
                  <a:lnTo>
                    <a:pt x="830" y="912"/>
                  </a:lnTo>
                  <a:lnTo>
                    <a:pt x="833" y="991"/>
                  </a:lnTo>
                  <a:lnTo>
                    <a:pt x="830" y="1069"/>
                  </a:lnTo>
                  <a:lnTo>
                    <a:pt x="822" y="1147"/>
                  </a:lnTo>
                  <a:lnTo>
                    <a:pt x="808" y="1223"/>
                  </a:lnTo>
                  <a:lnTo>
                    <a:pt x="789" y="1297"/>
                  </a:lnTo>
                  <a:lnTo>
                    <a:pt x="764" y="1369"/>
                  </a:lnTo>
                  <a:lnTo>
                    <a:pt x="733" y="1440"/>
                  </a:lnTo>
                  <a:lnTo>
                    <a:pt x="698" y="1511"/>
                  </a:lnTo>
                  <a:lnTo>
                    <a:pt x="656" y="1578"/>
                  </a:lnTo>
                  <a:lnTo>
                    <a:pt x="610" y="1644"/>
                  </a:lnTo>
                  <a:lnTo>
                    <a:pt x="560" y="1704"/>
                  </a:lnTo>
                  <a:lnTo>
                    <a:pt x="508" y="1760"/>
                  </a:lnTo>
                  <a:lnTo>
                    <a:pt x="451" y="1811"/>
                  </a:lnTo>
                  <a:lnTo>
                    <a:pt x="391" y="1858"/>
                  </a:lnTo>
                  <a:lnTo>
                    <a:pt x="326" y="1900"/>
                  </a:lnTo>
                  <a:lnTo>
                    <a:pt x="259" y="1938"/>
                  </a:lnTo>
                  <a:lnTo>
                    <a:pt x="188" y="1971"/>
                  </a:lnTo>
                  <a:lnTo>
                    <a:pt x="162" y="1979"/>
                  </a:lnTo>
                  <a:lnTo>
                    <a:pt x="135" y="1981"/>
                  </a:lnTo>
                  <a:lnTo>
                    <a:pt x="109" y="1979"/>
                  </a:lnTo>
                  <a:lnTo>
                    <a:pt x="84" y="1972"/>
                  </a:lnTo>
                  <a:lnTo>
                    <a:pt x="61" y="1959"/>
                  </a:lnTo>
                  <a:lnTo>
                    <a:pt x="41" y="1942"/>
                  </a:lnTo>
                  <a:lnTo>
                    <a:pt x="23" y="1921"/>
                  </a:lnTo>
                  <a:lnTo>
                    <a:pt x="10" y="1899"/>
                  </a:lnTo>
                  <a:lnTo>
                    <a:pt x="3" y="1874"/>
                  </a:lnTo>
                  <a:lnTo>
                    <a:pt x="0" y="1848"/>
                  </a:lnTo>
                  <a:lnTo>
                    <a:pt x="3" y="1822"/>
                  </a:lnTo>
                  <a:lnTo>
                    <a:pt x="10" y="1799"/>
                  </a:lnTo>
                  <a:lnTo>
                    <a:pt x="21" y="1777"/>
                  </a:lnTo>
                  <a:lnTo>
                    <a:pt x="36" y="1758"/>
                  </a:lnTo>
                  <a:lnTo>
                    <a:pt x="57" y="1740"/>
                  </a:lnTo>
                  <a:lnTo>
                    <a:pt x="82" y="1725"/>
                  </a:lnTo>
                  <a:lnTo>
                    <a:pt x="125" y="1702"/>
                  </a:lnTo>
                  <a:lnTo>
                    <a:pt x="163" y="1682"/>
                  </a:lnTo>
                  <a:lnTo>
                    <a:pt x="195" y="1664"/>
                  </a:lnTo>
                  <a:lnTo>
                    <a:pt x="220" y="1647"/>
                  </a:lnTo>
                  <a:lnTo>
                    <a:pt x="240" y="1633"/>
                  </a:lnTo>
                  <a:lnTo>
                    <a:pt x="289" y="1594"/>
                  </a:lnTo>
                  <a:lnTo>
                    <a:pt x="335" y="1552"/>
                  </a:lnTo>
                  <a:lnTo>
                    <a:pt x="377" y="1507"/>
                  </a:lnTo>
                  <a:lnTo>
                    <a:pt x="415" y="1458"/>
                  </a:lnTo>
                  <a:lnTo>
                    <a:pt x="450" y="1406"/>
                  </a:lnTo>
                  <a:lnTo>
                    <a:pt x="480" y="1352"/>
                  </a:lnTo>
                  <a:lnTo>
                    <a:pt x="507" y="1295"/>
                  </a:lnTo>
                  <a:lnTo>
                    <a:pt x="528" y="1236"/>
                  </a:lnTo>
                  <a:lnTo>
                    <a:pt x="545" y="1177"/>
                  </a:lnTo>
                  <a:lnTo>
                    <a:pt x="557" y="1115"/>
                  </a:lnTo>
                  <a:lnTo>
                    <a:pt x="565" y="1054"/>
                  </a:lnTo>
                  <a:lnTo>
                    <a:pt x="567" y="991"/>
                  </a:lnTo>
                  <a:lnTo>
                    <a:pt x="565" y="928"/>
                  </a:lnTo>
                  <a:lnTo>
                    <a:pt x="557" y="865"/>
                  </a:lnTo>
                  <a:lnTo>
                    <a:pt x="545" y="804"/>
                  </a:lnTo>
                  <a:lnTo>
                    <a:pt x="528" y="745"/>
                  </a:lnTo>
                  <a:lnTo>
                    <a:pt x="507" y="686"/>
                  </a:lnTo>
                  <a:lnTo>
                    <a:pt x="480" y="629"/>
                  </a:lnTo>
                  <a:lnTo>
                    <a:pt x="450" y="574"/>
                  </a:lnTo>
                  <a:lnTo>
                    <a:pt x="415" y="523"/>
                  </a:lnTo>
                  <a:lnTo>
                    <a:pt x="377" y="474"/>
                  </a:lnTo>
                  <a:lnTo>
                    <a:pt x="335" y="429"/>
                  </a:lnTo>
                  <a:lnTo>
                    <a:pt x="289" y="387"/>
                  </a:lnTo>
                  <a:lnTo>
                    <a:pt x="240" y="348"/>
                  </a:lnTo>
                  <a:lnTo>
                    <a:pt x="220" y="334"/>
                  </a:lnTo>
                  <a:lnTo>
                    <a:pt x="195" y="318"/>
                  </a:lnTo>
                  <a:lnTo>
                    <a:pt x="163" y="299"/>
                  </a:lnTo>
                  <a:lnTo>
                    <a:pt x="125" y="279"/>
                  </a:lnTo>
                  <a:lnTo>
                    <a:pt x="82" y="256"/>
                  </a:lnTo>
                  <a:lnTo>
                    <a:pt x="57" y="241"/>
                  </a:lnTo>
                  <a:lnTo>
                    <a:pt x="36" y="224"/>
                  </a:lnTo>
                  <a:lnTo>
                    <a:pt x="21" y="204"/>
                  </a:lnTo>
                  <a:lnTo>
                    <a:pt x="10" y="183"/>
                  </a:lnTo>
                  <a:lnTo>
                    <a:pt x="3" y="159"/>
                  </a:lnTo>
                  <a:lnTo>
                    <a:pt x="0" y="134"/>
                  </a:lnTo>
                  <a:lnTo>
                    <a:pt x="3" y="107"/>
                  </a:lnTo>
                  <a:lnTo>
                    <a:pt x="10" y="83"/>
                  </a:lnTo>
                  <a:lnTo>
                    <a:pt x="23" y="60"/>
                  </a:lnTo>
                  <a:lnTo>
                    <a:pt x="41" y="40"/>
                  </a:lnTo>
                  <a:lnTo>
                    <a:pt x="61" y="22"/>
                  </a:lnTo>
                  <a:lnTo>
                    <a:pt x="84" y="10"/>
                  </a:lnTo>
                  <a:lnTo>
                    <a:pt x="108" y="3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9"/>
            <p:cNvSpPr>
              <a:spLocks/>
            </p:cNvSpPr>
            <p:nvPr/>
          </p:nvSpPr>
          <p:spPr bwMode="auto">
            <a:xfrm>
              <a:off x="4390" y="2796"/>
              <a:ext cx="289" cy="740"/>
            </a:xfrm>
            <a:custGeom>
              <a:avLst/>
              <a:gdLst>
                <a:gd name="T0" fmla="*/ 161 w 1156"/>
                <a:gd name="T1" fmla="*/ 3 h 2959"/>
                <a:gd name="T2" fmla="*/ 275 w 1156"/>
                <a:gd name="T3" fmla="*/ 50 h 2959"/>
                <a:gd name="T4" fmla="*/ 436 w 1156"/>
                <a:gd name="T5" fmla="*/ 143 h 2959"/>
                <a:gd name="T6" fmla="*/ 584 w 1156"/>
                <a:gd name="T7" fmla="*/ 253 h 2959"/>
                <a:gd name="T8" fmla="*/ 717 w 1156"/>
                <a:gd name="T9" fmla="*/ 379 h 2959"/>
                <a:gd name="T10" fmla="*/ 837 w 1156"/>
                <a:gd name="T11" fmla="*/ 522 h 2959"/>
                <a:gd name="T12" fmla="*/ 942 w 1156"/>
                <a:gd name="T13" fmla="*/ 682 h 2959"/>
                <a:gd name="T14" fmla="*/ 1026 w 1156"/>
                <a:gd name="T15" fmla="*/ 848 h 2959"/>
                <a:gd name="T16" fmla="*/ 1090 w 1156"/>
                <a:gd name="T17" fmla="*/ 1020 h 2959"/>
                <a:gd name="T18" fmla="*/ 1132 w 1156"/>
                <a:gd name="T19" fmla="*/ 1199 h 2959"/>
                <a:gd name="T20" fmla="*/ 1153 w 1156"/>
                <a:gd name="T21" fmla="*/ 1385 h 2959"/>
                <a:gd name="T22" fmla="*/ 1153 w 1156"/>
                <a:gd name="T23" fmla="*/ 1575 h 2959"/>
                <a:gd name="T24" fmla="*/ 1132 w 1156"/>
                <a:gd name="T25" fmla="*/ 1759 h 2959"/>
                <a:gd name="T26" fmla="*/ 1090 w 1156"/>
                <a:gd name="T27" fmla="*/ 1939 h 2959"/>
                <a:gd name="T28" fmla="*/ 1026 w 1156"/>
                <a:gd name="T29" fmla="*/ 2112 h 2959"/>
                <a:gd name="T30" fmla="*/ 942 w 1156"/>
                <a:gd name="T31" fmla="*/ 2278 h 2959"/>
                <a:gd name="T32" fmla="*/ 837 w 1156"/>
                <a:gd name="T33" fmla="*/ 2436 h 2959"/>
                <a:gd name="T34" fmla="*/ 717 w 1156"/>
                <a:gd name="T35" fmla="*/ 2580 h 2959"/>
                <a:gd name="T36" fmla="*/ 584 w 1156"/>
                <a:gd name="T37" fmla="*/ 2706 h 2959"/>
                <a:gd name="T38" fmla="*/ 436 w 1156"/>
                <a:gd name="T39" fmla="*/ 2816 h 2959"/>
                <a:gd name="T40" fmla="*/ 275 w 1156"/>
                <a:gd name="T41" fmla="*/ 2909 h 2959"/>
                <a:gd name="T42" fmla="*/ 161 w 1156"/>
                <a:gd name="T43" fmla="*/ 2956 h 2959"/>
                <a:gd name="T44" fmla="*/ 108 w 1156"/>
                <a:gd name="T45" fmla="*/ 2956 h 2959"/>
                <a:gd name="T46" fmla="*/ 62 w 1156"/>
                <a:gd name="T47" fmla="*/ 2937 h 2959"/>
                <a:gd name="T48" fmla="*/ 22 w 1156"/>
                <a:gd name="T49" fmla="*/ 2899 h 2959"/>
                <a:gd name="T50" fmla="*/ 4 w 1156"/>
                <a:gd name="T51" fmla="*/ 2852 h 2959"/>
                <a:gd name="T52" fmla="*/ 2 w 1156"/>
                <a:gd name="T53" fmla="*/ 2801 h 2959"/>
                <a:gd name="T54" fmla="*/ 21 w 1156"/>
                <a:gd name="T55" fmla="*/ 2758 h 2959"/>
                <a:gd name="T56" fmla="*/ 57 w 1156"/>
                <a:gd name="T57" fmla="*/ 2720 h 2959"/>
                <a:gd name="T58" fmla="*/ 93 w 1156"/>
                <a:gd name="T59" fmla="*/ 2697 h 2959"/>
                <a:gd name="T60" fmla="*/ 129 w 1156"/>
                <a:gd name="T61" fmla="*/ 2681 h 2959"/>
                <a:gd name="T62" fmla="*/ 164 w 1156"/>
                <a:gd name="T63" fmla="*/ 2665 h 2959"/>
                <a:gd name="T64" fmla="*/ 237 w 1156"/>
                <a:gd name="T65" fmla="*/ 2624 h 2959"/>
                <a:gd name="T66" fmla="*/ 346 w 1156"/>
                <a:gd name="T67" fmla="*/ 2553 h 2959"/>
                <a:gd name="T68" fmla="*/ 483 w 1156"/>
                <a:gd name="T69" fmla="*/ 2437 h 2959"/>
                <a:gd name="T70" fmla="*/ 602 w 1156"/>
                <a:gd name="T71" fmla="*/ 2307 h 2959"/>
                <a:gd name="T72" fmla="*/ 703 w 1156"/>
                <a:gd name="T73" fmla="*/ 2160 h 2959"/>
                <a:gd name="T74" fmla="*/ 784 w 1156"/>
                <a:gd name="T75" fmla="*/ 2000 h 2959"/>
                <a:gd name="T76" fmla="*/ 843 w 1156"/>
                <a:gd name="T77" fmla="*/ 1832 h 2959"/>
                <a:gd name="T78" fmla="*/ 878 w 1156"/>
                <a:gd name="T79" fmla="*/ 1659 h 2959"/>
                <a:gd name="T80" fmla="*/ 889 w 1156"/>
                <a:gd name="T81" fmla="*/ 1480 h 2959"/>
                <a:gd name="T82" fmla="*/ 878 w 1156"/>
                <a:gd name="T83" fmla="*/ 1301 h 2959"/>
                <a:gd name="T84" fmla="*/ 843 w 1156"/>
                <a:gd name="T85" fmla="*/ 1128 h 2959"/>
                <a:gd name="T86" fmla="*/ 784 w 1156"/>
                <a:gd name="T87" fmla="*/ 960 h 2959"/>
                <a:gd name="T88" fmla="*/ 703 w 1156"/>
                <a:gd name="T89" fmla="*/ 800 h 2959"/>
                <a:gd name="T90" fmla="*/ 602 w 1156"/>
                <a:gd name="T91" fmla="*/ 653 h 2959"/>
                <a:gd name="T92" fmla="*/ 483 w 1156"/>
                <a:gd name="T93" fmla="*/ 521 h 2959"/>
                <a:gd name="T94" fmla="*/ 346 w 1156"/>
                <a:gd name="T95" fmla="*/ 405 h 2959"/>
                <a:gd name="T96" fmla="*/ 237 w 1156"/>
                <a:gd name="T97" fmla="*/ 335 h 2959"/>
                <a:gd name="T98" fmla="*/ 164 w 1156"/>
                <a:gd name="T99" fmla="*/ 294 h 2959"/>
                <a:gd name="T100" fmla="*/ 129 w 1156"/>
                <a:gd name="T101" fmla="*/ 278 h 2959"/>
                <a:gd name="T102" fmla="*/ 93 w 1156"/>
                <a:gd name="T103" fmla="*/ 262 h 2959"/>
                <a:gd name="T104" fmla="*/ 57 w 1156"/>
                <a:gd name="T105" fmla="*/ 240 h 2959"/>
                <a:gd name="T106" fmla="*/ 21 w 1156"/>
                <a:gd name="T107" fmla="*/ 202 h 2959"/>
                <a:gd name="T108" fmla="*/ 2 w 1156"/>
                <a:gd name="T109" fmla="*/ 158 h 2959"/>
                <a:gd name="T110" fmla="*/ 4 w 1156"/>
                <a:gd name="T111" fmla="*/ 107 h 2959"/>
                <a:gd name="T112" fmla="*/ 22 w 1156"/>
                <a:gd name="T113" fmla="*/ 61 h 2959"/>
                <a:gd name="T114" fmla="*/ 62 w 1156"/>
                <a:gd name="T115" fmla="*/ 23 h 2959"/>
                <a:gd name="T116" fmla="*/ 108 w 1156"/>
                <a:gd name="T117" fmla="*/ 3 h 2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56" h="2959">
                  <a:moveTo>
                    <a:pt x="134" y="0"/>
                  </a:moveTo>
                  <a:lnTo>
                    <a:pt x="161" y="3"/>
                  </a:lnTo>
                  <a:lnTo>
                    <a:pt x="188" y="11"/>
                  </a:lnTo>
                  <a:lnTo>
                    <a:pt x="275" y="50"/>
                  </a:lnTo>
                  <a:lnTo>
                    <a:pt x="357" y="94"/>
                  </a:lnTo>
                  <a:lnTo>
                    <a:pt x="436" y="143"/>
                  </a:lnTo>
                  <a:lnTo>
                    <a:pt x="512" y="196"/>
                  </a:lnTo>
                  <a:lnTo>
                    <a:pt x="584" y="253"/>
                  </a:lnTo>
                  <a:lnTo>
                    <a:pt x="652" y="314"/>
                  </a:lnTo>
                  <a:lnTo>
                    <a:pt x="717" y="379"/>
                  </a:lnTo>
                  <a:lnTo>
                    <a:pt x="779" y="449"/>
                  </a:lnTo>
                  <a:lnTo>
                    <a:pt x="837" y="522"/>
                  </a:lnTo>
                  <a:lnTo>
                    <a:pt x="891" y="600"/>
                  </a:lnTo>
                  <a:lnTo>
                    <a:pt x="942" y="682"/>
                  </a:lnTo>
                  <a:lnTo>
                    <a:pt x="986" y="764"/>
                  </a:lnTo>
                  <a:lnTo>
                    <a:pt x="1026" y="848"/>
                  </a:lnTo>
                  <a:lnTo>
                    <a:pt x="1060" y="934"/>
                  </a:lnTo>
                  <a:lnTo>
                    <a:pt x="1090" y="1020"/>
                  </a:lnTo>
                  <a:lnTo>
                    <a:pt x="1113" y="1109"/>
                  </a:lnTo>
                  <a:lnTo>
                    <a:pt x="1132" y="1199"/>
                  </a:lnTo>
                  <a:lnTo>
                    <a:pt x="1146" y="1291"/>
                  </a:lnTo>
                  <a:lnTo>
                    <a:pt x="1153" y="1385"/>
                  </a:lnTo>
                  <a:lnTo>
                    <a:pt x="1156" y="1480"/>
                  </a:lnTo>
                  <a:lnTo>
                    <a:pt x="1153" y="1575"/>
                  </a:lnTo>
                  <a:lnTo>
                    <a:pt x="1146" y="1668"/>
                  </a:lnTo>
                  <a:lnTo>
                    <a:pt x="1132" y="1759"/>
                  </a:lnTo>
                  <a:lnTo>
                    <a:pt x="1113" y="1850"/>
                  </a:lnTo>
                  <a:lnTo>
                    <a:pt x="1090" y="1939"/>
                  </a:lnTo>
                  <a:lnTo>
                    <a:pt x="1060" y="2026"/>
                  </a:lnTo>
                  <a:lnTo>
                    <a:pt x="1026" y="2112"/>
                  </a:lnTo>
                  <a:lnTo>
                    <a:pt x="986" y="2195"/>
                  </a:lnTo>
                  <a:lnTo>
                    <a:pt x="942" y="2278"/>
                  </a:lnTo>
                  <a:lnTo>
                    <a:pt x="891" y="2358"/>
                  </a:lnTo>
                  <a:lnTo>
                    <a:pt x="837" y="2436"/>
                  </a:lnTo>
                  <a:lnTo>
                    <a:pt x="779" y="2510"/>
                  </a:lnTo>
                  <a:lnTo>
                    <a:pt x="717" y="2580"/>
                  </a:lnTo>
                  <a:lnTo>
                    <a:pt x="652" y="2645"/>
                  </a:lnTo>
                  <a:lnTo>
                    <a:pt x="584" y="2706"/>
                  </a:lnTo>
                  <a:lnTo>
                    <a:pt x="512" y="2763"/>
                  </a:lnTo>
                  <a:lnTo>
                    <a:pt x="436" y="2816"/>
                  </a:lnTo>
                  <a:lnTo>
                    <a:pt x="357" y="2864"/>
                  </a:lnTo>
                  <a:lnTo>
                    <a:pt x="275" y="2909"/>
                  </a:lnTo>
                  <a:lnTo>
                    <a:pt x="188" y="2949"/>
                  </a:lnTo>
                  <a:lnTo>
                    <a:pt x="161" y="2956"/>
                  </a:lnTo>
                  <a:lnTo>
                    <a:pt x="134" y="2959"/>
                  </a:lnTo>
                  <a:lnTo>
                    <a:pt x="108" y="2956"/>
                  </a:lnTo>
                  <a:lnTo>
                    <a:pt x="84" y="2949"/>
                  </a:lnTo>
                  <a:lnTo>
                    <a:pt x="62" y="2937"/>
                  </a:lnTo>
                  <a:lnTo>
                    <a:pt x="40" y="2919"/>
                  </a:lnTo>
                  <a:lnTo>
                    <a:pt x="22" y="2899"/>
                  </a:lnTo>
                  <a:lnTo>
                    <a:pt x="11" y="2876"/>
                  </a:lnTo>
                  <a:lnTo>
                    <a:pt x="4" y="2852"/>
                  </a:lnTo>
                  <a:lnTo>
                    <a:pt x="0" y="2825"/>
                  </a:lnTo>
                  <a:lnTo>
                    <a:pt x="2" y="2801"/>
                  </a:lnTo>
                  <a:lnTo>
                    <a:pt x="10" y="2779"/>
                  </a:lnTo>
                  <a:lnTo>
                    <a:pt x="21" y="2758"/>
                  </a:lnTo>
                  <a:lnTo>
                    <a:pt x="37" y="2738"/>
                  </a:lnTo>
                  <a:lnTo>
                    <a:pt x="57" y="2720"/>
                  </a:lnTo>
                  <a:lnTo>
                    <a:pt x="82" y="2703"/>
                  </a:lnTo>
                  <a:lnTo>
                    <a:pt x="93" y="2697"/>
                  </a:lnTo>
                  <a:lnTo>
                    <a:pt x="109" y="2689"/>
                  </a:lnTo>
                  <a:lnTo>
                    <a:pt x="129" y="2681"/>
                  </a:lnTo>
                  <a:lnTo>
                    <a:pt x="148" y="2673"/>
                  </a:lnTo>
                  <a:lnTo>
                    <a:pt x="164" y="2665"/>
                  </a:lnTo>
                  <a:lnTo>
                    <a:pt x="175" y="2660"/>
                  </a:lnTo>
                  <a:lnTo>
                    <a:pt x="237" y="2624"/>
                  </a:lnTo>
                  <a:lnTo>
                    <a:pt x="294" y="2589"/>
                  </a:lnTo>
                  <a:lnTo>
                    <a:pt x="346" y="2553"/>
                  </a:lnTo>
                  <a:lnTo>
                    <a:pt x="417" y="2498"/>
                  </a:lnTo>
                  <a:lnTo>
                    <a:pt x="483" y="2437"/>
                  </a:lnTo>
                  <a:lnTo>
                    <a:pt x="544" y="2374"/>
                  </a:lnTo>
                  <a:lnTo>
                    <a:pt x="602" y="2307"/>
                  </a:lnTo>
                  <a:lnTo>
                    <a:pt x="654" y="2235"/>
                  </a:lnTo>
                  <a:lnTo>
                    <a:pt x="703" y="2160"/>
                  </a:lnTo>
                  <a:lnTo>
                    <a:pt x="746" y="2081"/>
                  </a:lnTo>
                  <a:lnTo>
                    <a:pt x="784" y="2000"/>
                  </a:lnTo>
                  <a:lnTo>
                    <a:pt x="817" y="1916"/>
                  </a:lnTo>
                  <a:lnTo>
                    <a:pt x="843" y="1832"/>
                  </a:lnTo>
                  <a:lnTo>
                    <a:pt x="863" y="1746"/>
                  </a:lnTo>
                  <a:lnTo>
                    <a:pt x="878" y="1659"/>
                  </a:lnTo>
                  <a:lnTo>
                    <a:pt x="886" y="1570"/>
                  </a:lnTo>
                  <a:lnTo>
                    <a:pt x="889" y="1480"/>
                  </a:lnTo>
                  <a:lnTo>
                    <a:pt x="886" y="1389"/>
                  </a:lnTo>
                  <a:lnTo>
                    <a:pt x="878" y="1301"/>
                  </a:lnTo>
                  <a:lnTo>
                    <a:pt x="863" y="1213"/>
                  </a:lnTo>
                  <a:lnTo>
                    <a:pt x="843" y="1128"/>
                  </a:lnTo>
                  <a:lnTo>
                    <a:pt x="817" y="1042"/>
                  </a:lnTo>
                  <a:lnTo>
                    <a:pt x="784" y="960"/>
                  </a:lnTo>
                  <a:lnTo>
                    <a:pt x="746" y="878"/>
                  </a:lnTo>
                  <a:lnTo>
                    <a:pt x="703" y="800"/>
                  </a:lnTo>
                  <a:lnTo>
                    <a:pt x="654" y="724"/>
                  </a:lnTo>
                  <a:lnTo>
                    <a:pt x="602" y="653"/>
                  </a:lnTo>
                  <a:lnTo>
                    <a:pt x="544" y="586"/>
                  </a:lnTo>
                  <a:lnTo>
                    <a:pt x="483" y="521"/>
                  </a:lnTo>
                  <a:lnTo>
                    <a:pt x="417" y="462"/>
                  </a:lnTo>
                  <a:lnTo>
                    <a:pt x="346" y="405"/>
                  </a:lnTo>
                  <a:lnTo>
                    <a:pt x="294" y="370"/>
                  </a:lnTo>
                  <a:lnTo>
                    <a:pt x="237" y="335"/>
                  </a:lnTo>
                  <a:lnTo>
                    <a:pt x="175" y="300"/>
                  </a:lnTo>
                  <a:lnTo>
                    <a:pt x="164" y="294"/>
                  </a:lnTo>
                  <a:lnTo>
                    <a:pt x="148" y="286"/>
                  </a:lnTo>
                  <a:lnTo>
                    <a:pt x="129" y="278"/>
                  </a:lnTo>
                  <a:lnTo>
                    <a:pt x="109" y="269"/>
                  </a:lnTo>
                  <a:lnTo>
                    <a:pt x="93" y="262"/>
                  </a:lnTo>
                  <a:lnTo>
                    <a:pt x="82" y="256"/>
                  </a:lnTo>
                  <a:lnTo>
                    <a:pt x="57" y="240"/>
                  </a:lnTo>
                  <a:lnTo>
                    <a:pt x="37" y="221"/>
                  </a:lnTo>
                  <a:lnTo>
                    <a:pt x="21" y="202"/>
                  </a:lnTo>
                  <a:lnTo>
                    <a:pt x="10" y="181"/>
                  </a:lnTo>
                  <a:lnTo>
                    <a:pt x="2" y="158"/>
                  </a:lnTo>
                  <a:lnTo>
                    <a:pt x="0" y="133"/>
                  </a:lnTo>
                  <a:lnTo>
                    <a:pt x="4" y="107"/>
                  </a:lnTo>
                  <a:lnTo>
                    <a:pt x="11" y="83"/>
                  </a:lnTo>
                  <a:lnTo>
                    <a:pt x="22" y="61"/>
                  </a:lnTo>
                  <a:lnTo>
                    <a:pt x="40" y="40"/>
                  </a:lnTo>
                  <a:lnTo>
                    <a:pt x="62" y="23"/>
                  </a:lnTo>
                  <a:lnTo>
                    <a:pt x="84" y="10"/>
                  </a:lnTo>
                  <a:lnTo>
                    <a:pt x="108" y="3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26" name="표 25"/>
          <p:cNvGraphicFramePr>
            <a:graphicFrameLocks noGrp="1"/>
          </p:cNvGraphicFramePr>
          <p:nvPr/>
        </p:nvGraphicFramePr>
        <p:xfrm>
          <a:off x="10289155" y="6546751"/>
          <a:ext cx="1532620" cy="92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2725"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14852" y="355636"/>
            <a:ext cx="5202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i="1" dirty="0">
                <a:solidFill>
                  <a:schemeClr val="bg1"/>
                </a:solidFill>
                <a:cs typeface="Aharoni" panose="02010803020104030203" pitchFamily="2" charset="-79"/>
              </a:rPr>
              <a:t>Peter pan &amp; Philosophy Counseling</a:t>
            </a:r>
            <a:endParaRPr lang="en-US" altLang="ko-KR" sz="2800" b="1" i="1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11651522" y="320668"/>
            <a:ext cx="285891" cy="1555757"/>
            <a:chOff x="11425716" y="577843"/>
            <a:chExt cx="452587" cy="246287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7" name="Freeform 14"/>
            <p:cNvSpPr>
              <a:spLocks noEditPoints="1"/>
            </p:cNvSpPr>
            <p:nvPr/>
          </p:nvSpPr>
          <p:spPr bwMode="auto">
            <a:xfrm>
              <a:off x="11425716" y="1265076"/>
              <a:ext cx="451741" cy="450616"/>
            </a:xfrm>
            <a:custGeom>
              <a:avLst/>
              <a:gdLst>
                <a:gd name="T0" fmla="*/ 2668 w 4015"/>
                <a:gd name="T1" fmla="*/ 883 h 4006"/>
                <a:gd name="T2" fmla="*/ 2477 w 4015"/>
                <a:gd name="T3" fmla="*/ 977 h 4006"/>
                <a:gd name="T4" fmla="*/ 2229 w 4015"/>
                <a:gd name="T5" fmla="*/ 1186 h 4006"/>
                <a:gd name="T6" fmla="*/ 2059 w 4015"/>
                <a:gd name="T7" fmla="*/ 1462 h 4006"/>
                <a:gd name="T8" fmla="*/ 2236 w 4015"/>
                <a:gd name="T9" fmla="*/ 1530 h 4006"/>
                <a:gd name="T10" fmla="*/ 2370 w 4015"/>
                <a:gd name="T11" fmla="*/ 1605 h 4006"/>
                <a:gd name="T12" fmla="*/ 2405 w 4015"/>
                <a:gd name="T13" fmla="*/ 1777 h 4006"/>
                <a:gd name="T14" fmla="*/ 2351 w 4015"/>
                <a:gd name="T15" fmla="*/ 2013 h 4006"/>
                <a:gd name="T16" fmla="*/ 2205 w 4015"/>
                <a:gd name="T17" fmla="*/ 2301 h 4006"/>
                <a:gd name="T18" fmla="*/ 2081 w 4015"/>
                <a:gd name="T19" fmla="*/ 2456 h 4006"/>
                <a:gd name="T20" fmla="*/ 1918 w 4015"/>
                <a:gd name="T21" fmla="*/ 2471 h 4006"/>
                <a:gd name="T22" fmla="*/ 1776 w 4015"/>
                <a:gd name="T23" fmla="*/ 2301 h 4006"/>
                <a:gd name="T24" fmla="*/ 1706 w 4015"/>
                <a:gd name="T25" fmla="*/ 2060 h 4006"/>
                <a:gd name="T26" fmla="*/ 1675 w 4015"/>
                <a:gd name="T27" fmla="*/ 1792 h 4006"/>
                <a:gd name="T28" fmla="*/ 1642 w 4015"/>
                <a:gd name="T29" fmla="*/ 1575 h 4006"/>
                <a:gd name="T30" fmla="*/ 1585 w 4015"/>
                <a:gd name="T31" fmla="*/ 1289 h 4006"/>
                <a:gd name="T32" fmla="*/ 1476 w 4015"/>
                <a:gd name="T33" fmla="*/ 1047 h 4006"/>
                <a:gd name="T34" fmla="*/ 1300 w 4015"/>
                <a:gd name="T35" fmla="*/ 935 h 4006"/>
                <a:gd name="T36" fmla="*/ 1063 w 4015"/>
                <a:gd name="T37" fmla="*/ 981 h 4006"/>
                <a:gd name="T38" fmla="*/ 827 w 4015"/>
                <a:gd name="T39" fmla="*/ 1140 h 4006"/>
                <a:gd name="T40" fmla="*/ 540 w 4015"/>
                <a:gd name="T41" fmla="*/ 1385 h 4006"/>
                <a:gd name="T42" fmla="*/ 334 w 4015"/>
                <a:gd name="T43" fmla="*/ 1551 h 4006"/>
                <a:gd name="T44" fmla="*/ 414 w 4015"/>
                <a:gd name="T45" fmla="*/ 1658 h 4006"/>
                <a:gd name="T46" fmla="*/ 520 w 4015"/>
                <a:gd name="T47" fmla="*/ 1688 h 4006"/>
                <a:gd name="T48" fmla="*/ 718 w 4015"/>
                <a:gd name="T49" fmla="*/ 1641 h 4006"/>
                <a:gd name="T50" fmla="*/ 841 w 4015"/>
                <a:gd name="T51" fmla="*/ 1690 h 4006"/>
                <a:gd name="T52" fmla="*/ 948 w 4015"/>
                <a:gd name="T53" fmla="*/ 1944 h 4006"/>
                <a:gd name="T54" fmla="*/ 993 w 4015"/>
                <a:gd name="T55" fmla="*/ 2083 h 4006"/>
                <a:gd name="T56" fmla="*/ 1075 w 4015"/>
                <a:gd name="T57" fmla="*/ 2368 h 4006"/>
                <a:gd name="T58" fmla="*/ 1184 w 4015"/>
                <a:gd name="T59" fmla="*/ 2787 h 4006"/>
                <a:gd name="T60" fmla="*/ 1268 w 4015"/>
                <a:gd name="T61" fmla="*/ 3051 h 4006"/>
                <a:gd name="T62" fmla="*/ 1450 w 4015"/>
                <a:gd name="T63" fmla="*/ 3323 h 4006"/>
                <a:gd name="T64" fmla="*/ 1704 w 4015"/>
                <a:gd name="T65" fmla="*/ 3391 h 4006"/>
                <a:gd name="T66" fmla="*/ 1958 w 4015"/>
                <a:gd name="T67" fmla="*/ 3298 h 4006"/>
                <a:gd name="T68" fmla="*/ 2374 w 4015"/>
                <a:gd name="T69" fmla="*/ 2963 h 4006"/>
                <a:gd name="T70" fmla="*/ 2783 w 4015"/>
                <a:gd name="T71" fmla="*/ 2435 h 4006"/>
                <a:gd name="T72" fmla="*/ 3100 w 4015"/>
                <a:gd name="T73" fmla="*/ 1831 h 4006"/>
                <a:gd name="T74" fmla="*/ 3238 w 4015"/>
                <a:gd name="T75" fmla="*/ 1477 h 4006"/>
                <a:gd name="T76" fmla="*/ 3291 w 4015"/>
                <a:gd name="T77" fmla="*/ 1208 h 4006"/>
                <a:gd name="T78" fmla="*/ 3223 w 4015"/>
                <a:gd name="T79" fmla="*/ 983 h 4006"/>
                <a:gd name="T80" fmla="*/ 3033 w 4015"/>
                <a:gd name="T81" fmla="*/ 868 h 4006"/>
                <a:gd name="T82" fmla="*/ 3263 w 4015"/>
                <a:gd name="T83" fmla="*/ 0 h 4006"/>
                <a:gd name="T84" fmla="*/ 3616 w 4015"/>
                <a:gd name="T85" fmla="*/ 85 h 4006"/>
                <a:gd name="T86" fmla="*/ 3891 w 4015"/>
                <a:gd name="T87" fmla="*/ 335 h 4006"/>
                <a:gd name="T88" fmla="*/ 4011 w 4015"/>
                <a:gd name="T89" fmla="*/ 674 h 4006"/>
                <a:gd name="T90" fmla="*/ 3984 w 4015"/>
                <a:gd name="T91" fmla="*/ 3474 h 4006"/>
                <a:gd name="T92" fmla="*/ 3794 w 4015"/>
                <a:gd name="T93" fmla="*/ 3784 h 4006"/>
                <a:gd name="T94" fmla="*/ 3483 w 4015"/>
                <a:gd name="T95" fmla="*/ 3975 h 4006"/>
                <a:gd name="T96" fmla="*/ 677 w 4015"/>
                <a:gd name="T97" fmla="*/ 4002 h 4006"/>
                <a:gd name="T98" fmla="*/ 337 w 4015"/>
                <a:gd name="T99" fmla="*/ 3881 h 4006"/>
                <a:gd name="T100" fmla="*/ 87 w 4015"/>
                <a:gd name="T101" fmla="*/ 3607 h 4006"/>
                <a:gd name="T102" fmla="*/ 0 w 4015"/>
                <a:gd name="T103" fmla="*/ 3254 h 4006"/>
                <a:gd name="T104" fmla="*/ 31 w 4015"/>
                <a:gd name="T105" fmla="*/ 530 h 4006"/>
                <a:gd name="T106" fmla="*/ 220 w 4015"/>
                <a:gd name="T107" fmla="*/ 220 h 4006"/>
                <a:gd name="T108" fmla="*/ 533 w 4015"/>
                <a:gd name="T109" fmla="*/ 31 h 4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015" h="4006">
                  <a:moveTo>
                    <a:pt x="2867" y="853"/>
                  </a:moveTo>
                  <a:lnTo>
                    <a:pt x="2803" y="857"/>
                  </a:lnTo>
                  <a:lnTo>
                    <a:pt x="2734" y="866"/>
                  </a:lnTo>
                  <a:lnTo>
                    <a:pt x="2702" y="872"/>
                  </a:lnTo>
                  <a:lnTo>
                    <a:pt x="2668" y="883"/>
                  </a:lnTo>
                  <a:lnTo>
                    <a:pt x="2627" y="898"/>
                  </a:lnTo>
                  <a:lnTo>
                    <a:pt x="2594" y="913"/>
                  </a:lnTo>
                  <a:lnTo>
                    <a:pt x="2558" y="930"/>
                  </a:lnTo>
                  <a:lnTo>
                    <a:pt x="2519" y="952"/>
                  </a:lnTo>
                  <a:lnTo>
                    <a:pt x="2477" y="977"/>
                  </a:lnTo>
                  <a:lnTo>
                    <a:pt x="2420" y="1015"/>
                  </a:lnTo>
                  <a:lnTo>
                    <a:pt x="2363" y="1059"/>
                  </a:lnTo>
                  <a:lnTo>
                    <a:pt x="2308" y="1104"/>
                  </a:lnTo>
                  <a:lnTo>
                    <a:pt x="2268" y="1143"/>
                  </a:lnTo>
                  <a:lnTo>
                    <a:pt x="2229" y="1186"/>
                  </a:lnTo>
                  <a:lnTo>
                    <a:pt x="2190" y="1233"/>
                  </a:lnTo>
                  <a:lnTo>
                    <a:pt x="2153" y="1286"/>
                  </a:lnTo>
                  <a:lnTo>
                    <a:pt x="2117" y="1343"/>
                  </a:lnTo>
                  <a:lnTo>
                    <a:pt x="2086" y="1401"/>
                  </a:lnTo>
                  <a:lnTo>
                    <a:pt x="2059" y="1462"/>
                  </a:lnTo>
                  <a:lnTo>
                    <a:pt x="2037" y="1525"/>
                  </a:lnTo>
                  <a:lnTo>
                    <a:pt x="2094" y="1521"/>
                  </a:lnTo>
                  <a:lnTo>
                    <a:pt x="2146" y="1521"/>
                  </a:lnTo>
                  <a:lnTo>
                    <a:pt x="2193" y="1524"/>
                  </a:lnTo>
                  <a:lnTo>
                    <a:pt x="2236" y="1530"/>
                  </a:lnTo>
                  <a:lnTo>
                    <a:pt x="2273" y="1538"/>
                  </a:lnTo>
                  <a:lnTo>
                    <a:pt x="2306" y="1551"/>
                  </a:lnTo>
                  <a:lnTo>
                    <a:pt x="2333" y="1567"/>
                  </a:lnTo>
                  <a:lnTo>
                    <a:pt x="2354" y="1584"/>
                  </a:lnTo>
                  <a:lnTo>
                    <a:pt x="2370" y="1605"/>
                  </a:lnTo>
                  <a:lnTo>
                    <a:pt x="2384" y="1631"/>
                  </a:lnTo>
                  <a:lnTo>
                    <a:pt x="2394" y="1661"/>
                  </a:lnTo>
                  <a:lnTo>
                    <a:pt x="2401" y="1695"/>
                  </a:lnTo>
                  <a:lnTo>
                    <a:pt x="2405" y="1735"/>
                  </a:lnTo>
                  <a:lnTo>
                    <a:pt x="2405" y="1777"/>
                  </a:lnTo>
                  <a:lnTo>
                    <a:pt x="2402" y="1825"/>
                  </a:lnTo>
                  <a:lnTo>
                    <a:pt x="2396" y="1866"/>
                  </a:lnTo>
                  <a:lnTo>
                    <a:pt x="2386" y="1911"/>
                  </a:lnTo>
                  <a:lnTo>
                    <a:pt x="2371" y="1960"/>
                  </a:lnTo>
                  <a:lnTo>
                    <a:pt x="2351" y="2013"/>
                  </a:lnTo>
                  <a:lnTo>
                    <a:pt x="2328" y="2070"/>
                  </a:lnTo>
                  <a:lnTo>
                    <a:pt x="2299" y="2132"/>
                  </a:lnTo>
                  <a:lnTo>
                    <a:pt x="2266" y="2198"/>
                  </a:lnTo>
                  <a:lnTo>
                    <a:pt x="2235" y="2253"/>
                  </a:lnTo>
                  <a:lnTo>
                    <a:pt x="2205" y="2301"/>
                  </a:lnTo>
                  <a:lnTo>
                    <a:pt x="2178" y="2345"/>
                  </a:lnTo>
                  <a:lnTo>
                    <a:pt x="2151" y="2382"/>
                  </a:lnTo>
                  <a:lnTo>
                    <a:pt x="2126" y="2413"/>
                  </a:lnTo>
                  <a:lnTo>
                    <a:pt x="2102" y="2437"/>
                  </a:lnTo>
                  <a:lnTo>
                    <a:pt x="2081" y="2456"/>
                  </a:lnTo>
                  <a:lnTo>
                    <a:pt x="2048" y="2476"/>
                  </a:lnTo>
                  <a:lnTo>
                    <a:pt x="2015" y="2487"/>
                  </a:lnTo>
                  <a:lnTo>
                    <a:pt x="1983" y="2491"/>
                  </a:lnTo>
                  <a:lnTo>
                    <a:pt x="1950" y="2484"/>
                  </a:lnTo>
                  <a:lnTo>
                    <a:pt x="1918" y="2471"/>
                  </a:lnTo>
                  <a:lnTo>
                    <a:pt x="1885" y="2450"/>
                  </a:lnTo>
                  <a:lnTo>
                    <a:pt x="1853" y="2419"/>
                  </a:lnTo>
                  <a:lnTo>
                    <a:pt x="1825" y="2386"/>
                  </a:lnTo>
                  <a:lnTo>
                    <a:pt x="1799" y="2346"/>
                  </a:lnTo>
                  <a:lnTo>
                    <a:pt x="1776" y="2301"/>
                  </a:lnTo>
                  <a:lnTo>
                    <a:pt x="1755" y="2251"/>
                  </a:lnTo>
                  <a:lnTo>
                    <a:pt x="1738" y="2200"/>
                  </a:lnTo>
                  <a:lnTo>
                    <a:pt x="1724" y="2151"/>
                  </a:lnTo>
                  <a:lnTo>
                    <a:pt x="1713" y="2105"/>
                  </a:lnTo>
                  <a:lnTo>
                    <a:pt x="1706" y="2060"/>
                  </a:lnTo>
                  <a:lnTo>
                    <a:pt x="1699" y="2016"/>
                  </a:lnTo>
                  <a:lnTo>
                    <a:pt x="1693" y="1964"/>
                  </a:lnTo>
                  <a:lnTo>
                    <a:pt x="1687" y="1906"/>
                  </a:lnTo>
                  <a:lnTo>
                    <a:pt x="1680" y="1841"/>
                  </a:lnTo>
                  <a:lnTo>
                    <a:pt x="1675" y="1792"/>
                  </a:lnTo>
                  <a:lnTo>
                    <a:pt x="1670" y="1747"/>
                  </a:lnTo>
                  <a:lnTo>
                    <a:pt x="1665" y="1710"/>
                  </a:lnTo>
                  <a:lnTo>
                    <a:pt x="1661" y="1679"/>
                  </a:lnTo>
                  <a:lnTo>
                    <a:pt x="1657" y="1656"/>
                  </a:lnTo>
                  <a:lnTo>
                    <a:pt x="1642" y="1575"/>
                  </a:lnTo>
                  <a:lnTo>
                    <a:pt x="1629" y="1503"/>
                  </a:lnTo>
                  <a:lnTo>
                    <a:pt x="1616" y="1437"/>
                  </a:lnTo>
                  <a:lnTo>
                    <a:pt x="1605" y="1380"/>
                  </a:lnTo>
                  <a:lnTo>
                    <a:pt x="1594" y="1331"/>
                  </a:lnTo>
                  <a:lnTo>
                    <a:pt x="1585" y="1289"/>
                  </a:lnTo>
                  <a:lnTo>
                    <a:pt x="1577" y="1254"/>
                  </a:lnTo>
                  <a:lnTo>
                    <a:pt x="1568" y="1228"/>
                  </a:lnTo>
                  <a:lnTo>
                    <a:pt x="1544" y="1165"/>
                  </a:lnTo>
                  <a:lnTo>
                    <a:pt x="1513" y="1104"/>
                  </a:lnTo>
                  <a:lnTo>
                    <a:pt x="1476" y="1047"/>
                  </a:lnTo>
                  <a:lnTo>
                    <a:pt x="1444" y="1010"/>
                  </a:lnTo>
                  <a:lnTo>
                    <a:pt x="1412" y="979"/>
                  </a:lnTo>
                  <a:lnTo>
                    <a:pt x="1378" y="958"/>
                  </a:lnTo>
                  <a:lnTo>
                    <a:pt x="1344" y="943"/>
                  </a:lnTo>
                  <a:lnTo>
                    <a:pt x="1300" y="935"/>
                  </a:lnTo>
                  <a:lnTo>
                    <a:pt x="1256" y="932"/>
                  </a:lnTo>
                  <a:lnTo>
                    <a:pt x="1210" y="935"/>
                  </a:lnTo>
                  <a:lnTo>
                    <a:pt x="1163" y="945"/>
                  </a:lnTo>
                  <a:lnTo>
                    <a:pt x="1113" y="960"/>
                  </a:lnTo>
                  <a:lnTo>
                    <a:pt x="1063" y="981"/>
                  </a:lnTo>
                  <a:lnTo>
                    <a:pt x="1011" y="1009"/>
                  </a:lnTo>
                  <a:lnTo>
                    <a:pt x="970" y="1035"/>
                  </a:lnTo>
                  <a:lnTo>
                    <a:pt x="925" y="1065"/>
                  </a:lnTo>
                  <a:lnTo>
                    <a:pt x="877" y="1101"/>
                  </a:lnTo>
                  <a:lnTo>
                    <a:pt x="827" y="1140"/>
                  </a:lnTo>
                  <a:lnTo>
                    <a:pt x="772" y="1183"/>
                  </a:lnTo>
                  <a:lnTo>
                    <a:pt x="715" y="1232"/>
                  </a:lnTo>
                  <a:lnTo>
                    <a:pt x="654" y="1285"/>
                  </a:lnTo>
                  <a:lnTo>
                    <a:pt x="596" y="1338"/>
                  </a:lnTo>
                  <a:lnTo>
                    <a:pt x="540" y="1385"/>
                  </a:lnTo>
                  <a:lnTo>
                    <a:pt x="491" y="1428"/>
                  </a:lnTo>
                  <a:lnTo>
                    <a:pt x="445" y="1467"/>
                  </a:lnTo>
                  <a:lnTo>
                    <a:pt x="404" y="1500"/>
                  </a:lnTo>
                  <a:lnTo>
                    <a:pt x="367" y="1527"/>
                  </a:lnTo>
                  <a:lnTo>
                    <a:pt x="334" y="1551"/>
                  </a:lnTo>
                  <a:lnTo>
                    <a:pt x="334" y="1569"/>
                  </a:lnTo>
                  <a:lnTo>
                    <a:pt x="361" y="1587"/>
                  </a:lnTo>
                  <a:lnTo>
                    <a:pt x="383" y="1609"/>
                  </a:lnTo>
                  <a:lnTo>
                    <a:pt x="401" y="1637"/>
                  </a:lnTo>
                  <a:lnTo>
                    <a:pt x="414" y="1658"/>
                  </a:lnTo>
                  <a:lnTo>
                    <a:pt x="427" y="1673"/>
                  </a:lnTo>
                  <a:lnTo>
                    <a:pt x="442" y="1684"/>
                  </a:lnTo>
                  <a:lnTo>
                    <a:pt x="457" y="1689"/>
                  </a:lnTo>
                  <a:lnTo>
                    <a:pt x="487" y="1690"/>
                  </a:lnTo>
                  <a:lnTo>
                    <a:pt x="520" y="1688"/>
                  </a:lnTo>
                  <a:lnTo>
                    <a:pt x="559" y="1679"/>
                  </a:lnTo>
                  <a:lnTo>
                    <a:pt x="600" y="1667"/>
                  </a:lnTo>
                  <a:lnTo>
                    <a:pt x="642" y="1655"/>
                  </a:lnTo>
                  <a:lnTo>
                    <a:pt x="682" y="1645"/>
                  </a:lnTo>
                  <a:lnTo>
                    <a:pt x="718" y="1641"/>
                  </a:lnTo>
                  <a:lnTo>
                    <a:pt x="751" y="1640"/>
                  </a:lnTo>
                  <a:lnTo>
                    <a:pt x="776" y="1643"/>
                  </a:lnTo>
                  <a:lnTo>
                    <a:pt x="799" y="1653"/>
                  </a:lnTo>
                  <a:lnTo>
                    <a:pt x="822" y="1669"/>
                  </a:lnTo>
                  <a:lnTo>
                    <a:pt x="841" y="1690"/>
                  </a:lnTo>
                  <a:lnTo>
                    <a:pt x="860" y="1718"/>
                  </a:lnTo>
                  <a:lnTo>
                    <a:pt x="886" y="1767"/>
                  </a:lnTo>
                  <a:lnTo>
                    <a:pt x="908" y="1818"/>
                  </a:lnTo>
                  <a:lnTo>
                    <a:pt x="928" y="1876"/>
                  </a:lnTo>
                  <a:lnTo>
                    <a:pt x="948" y="1944"/>
                  </a:lnTo>
                  <a:lnTo>
                    <a:pt x="957" y="1977"/>
                  </a:lnTo>
                  <a:lnTo>
                    <a:pt x="965" y="2006"/>
                  </a:lnTo>
                  <a:lnTo>
                    <a:pt x="973" y="2029"/>
                  </a:lnTo>
                  <a:lnTo>
                    <a:pt x="980" y="2049"/>
                  </a:lnTo>
                  <a:lnTo>
                    <a:pt x="993" y="2083"/>
                  </a:lnTo>
                  <a:lnTo>
                    <a:pt x="1005" y="2125"/>
                  </a:lnTo>
                  <a:lnTo>
                    <a:pt x="1020" y="2174"/>
                  </a:lnTo>
                  <a:lnTo>
                    <a:pt x="1037" y="2231"/>
                  </a:lnTo>
                  <a:lnTo>
                    <a:pt x="1055" y="2296"/>
                  </a:lnTo>
                  <a:lnTo>
                    <a:pt x="1075" y="2368"/>
                  </a:lnTo>
                  <a:lnTo>
                    <a:pt x="1096" y="2449"/>
                  </a:lnTo>
                  <a:lnTo>
                    <a:pt x="1119" y="2536"/>
                  </a:lnTo>
                  <a:lnTo>
                    <a:pt x="1141" y="2628"/>
                  </a:lnTo>
                  <a:lnTo>
                    <a:pt x="1164" y="2712"/>
                  </a:lnTo>
                  <a:lnTo>
                    <a:pt x="1184" y="2787"/>
                  </a:lnTo>
                  <a:lnTo>
                    <a:pt x="1203" y="2855"/>
                  </a:lnTo>
                  <a:lnTo>
                    <a:pt x="1221" y="2916"/>
                  </a:lnTo>
                  <a:lnTo>
                    <a:pt x="1238" y="2968"/>
                  </a:lnTo>
                  <a:lnTo>
                    <a:pt x="1253" y="3014"/>
                  </a:lnTo>
                  <a:lnTo>
                    <a:pt x="1268" y="3051"/>
                  </a:lnTo>
                  <a:lnTo>
                    <a:pt x="1300" y="3120"/>
                  </a:lnTo>
                  <a:lnTo>
                    <a:pt x="1335" y="3183"/>
                  </a:lnTo>
                  <a:lnTo>
                    <a:pt x="1371" y="3236"/>
                  </a:lnTo>
                  <a:lnTo>
                    <a:pt x="1409" y="3283"/>
                  </a:lnTo>
                  <a:lnTo>
                    <a:pt x="1450" y="3323"/>
                  </a:lnTo>
                  <a:lnTo>
                    <a:pt x="1492" y="3354"/>
                  </a:lnTo>
                  <a:lnTo>
                    <a:pt x="1537" y="3376"/>
                  </a:lnTo>
                  <a:lnTo>
                    <a:pt x="1593" y="3389"/>
                  </a:lnTo>
                  <a:lnTo>
                    <a:pt x="1649" y="3393"/>
                  </a:lnTo>
                  <a:lnTo>
                    <a:pt x="1704" y="3391"/>
                  </a:lnTo>
                  <a:lnTo>
                    <a:pt x="1759" y="3381"/>
                  </a:lnTo>
                  <a:lnTo>
                    <a:pt x="1813" y="3365"/>
                  </a:lnTo>
                  <a:lnTo>
                    <a:pt x="1864" y="3346"/>
                  </a:lnTo>
                  <a:lnTo>
                    <a:pt x="1913" y="3324"/>
                  </a:lnTo>
                  <a:lnTo>
                    <a:pt x="1958" y="3298"/>
                  </a:lnTo>
                  <a:lnTo>
                    <a:pt x="2043" y="3245"/>
                  </a:lnTo>
                  <a:lnTo>
                    <a:pt x="2127" y="3184"/>
                  </a:lnTo>
                  <a:lnTo>
                    <a:pt x="2210" y="3118"/>
                  </a:lnTo>
                  <a:lnTo>
                    <a:pt x="2292" y="3043"/>
                  </a:lnTo>
                  <a:lnTo>
                    <a:pt x="2374" y="2963"/>
                  </a:lnTo>
                  <a:lnTo>
                    <a:pt x="2454" y="2875"/>
                  </a:lnTo>
                  <a:lnTo>
                    <a:pt x="2534" y="2781"/>
                  </a:lnTo>
                  <a:lnTo>
                    <a:pt x="2612" y="2680"/>
                  </a:lnTo>
                  <a:lnTo>
                    <a:pt x="2700" y="2559"/>
                  </a:lnTo>
                  <a:lnTo>
                    <a:pt x="2783" y="2435"/>
                  </a:lnTo>
                  <a:lnTo>
                    <a:pt x="2860" y="2309"/>
                  </a:lnTo>
                  <a:lnTo>
                    <a:pt x="2933" y="2180"/>
                  </a:lnTo>
                  <a:lnTo>
                    <a:pt x="3000" y="2050"/>
                  </a:lnTo>
                  <a:lnTo>
                    <a:pt x="3062" y="1918"/>
                  </a:lnTo>
                  <a:lnTo>
                    <a:pt x="3100" y="1831"/>
                  </a:lnTo>
                  <a:lnTo>
                    <a:pt x="3135" y="1750"/>
                  </a:lnTo>
                  <a:lnTo>
                    <a:pt x="3166" y="1674"/>
                  </a:lnTo>
                  <a:lnTo>
                    <a:pt x="3193" y="1603"/>
                  </a:lnTo>
                  <a:lnTo>
                    <a:pt x="3218" y="1537"/>
                  </a:lnTo>
                  <a:lnTo>
                    <a:pt x="3238" y="1477"/>
                  </a:lnTo>
                  <a:lnTo>
                    <a:pt x="3255" y="1422"/>
                  </a:lnTo>
                  <a:lnTo>
                    <a:pt x="3269" y="1371"/>
                  </a:lnTo>
                  <a:lnTo>
                    <a:pt x="3279" y="1327"/>
                  </a:lnTo>
                  <a:lnTo>
                    <a:pt x="3287" y="1265"/>
                  </a:lnTo>
                  <a:lnTo>
                    <a:pt x="3291" y="1208"/>
                  </a:lnTo>
                  <a:lnTo>
                    <a:pt x="3289" y="1155"/>
                  </a:lnTo>
                  <a:lnTo>
                    <a:pt x="3281" y="1106"/>
                  </a:lnTo>
                  <a:lnTo>
                    <a:pt x="3268" y="1061"/>
                  </a:lnTo>
                  <a:lnTo>
                    <a:pt x="3248" y="1020"/>
                  </a:lnTo>
                  <a:lnTo>
                    <a:pt x="3223" y="983"/>
                  </a:lnTo>
                  <a:lnTo>
                    <a:pt x="3194" y="951"/>
                  </a:lnTo>
                  <a:lnTo>
                    <a:pt x="3160" y="924"/>
                  </a:lnTo>
                  <a:lnTo>
                    <a:pt x="3122" y="900"/>
                  </a:lnTo>
                  <a:lnTo>
                    <a:pt x="3080" y="883"/>
                  </a:lnTo>
                  <a:lnTo>
                    <a:pt x="3033" y="868"/>
                  </a:lnTo>
                  <a:lnTo>
                    <a:pt x="2982" y="859"/>
                  </a:lnTo>
                  <a:lnTo>
                    <a:pt x="2927" y="854"/>
                  </a:lnTo>
                  <a:lnTo>
                    <a:pt x="2867" y="853"/>
                  </a:lnTo>
                  <a:close/>
                  <a:moveTo>
                    <a:pt x="752" y="0"/>
                  </a:moveTo>
                  <a:lnTo>
                    <a:pt x="3263" y="0"/>
                  </a:lnTo>
                  <a:lnTo>
                    <a:pt x="3338" y="2"/>
                  </a:lnTo>
                  <a:lnTo>
                    <a:pt x="3413" y="13"/>
                  </a:lnTo>
                  <a:lnTo>
                    <a:pt x="3483" y="31"/>
                  </a:lnTo>
                  <a:lnTo>
                    <a:pt x="3551" y="54"/>
                  </a:lnTo>
                  <a:lnTo>
                    <a:pt x="3616" y="85"/>
                  </a:lnTo>
                  <a:lnTo>
                    <a:pt x="3678" y="124"/>
                  </a:lnTo>
                  <a:lnTo>
                    <a:pt x="3737" y="168"/>
                  </a:lnTo>
                  <a:lnTo>
                    <a:pt x="3794" y="220"/>
                  </a:lnTo>
                  <a:lnTo>
                    <a:pt x="3846" y="277"/>
                  </a:lnTo>
                  <a:lnTo>
                    <a:pt x="3891" y="335"/>
                  </a:lnTo>
                  <a:lnTo>
                    <a:pt x="3930" y="398"/>
                  </a:lnTo>
                  <a:lnTo>
                    <a:pt x="3961" y="462"/>
                  </a:lnTo>
                  <a:lnTo>
                    <a:pt x="3984" y="530"/>
                  </a:lnTo>
                  <a:lnTo>
                    <a:pt x="4001" y="601"/>
                  </a:lnTo>
                  <a:lnTo>
                    <a:pt x="4011" y="674"/>
                  </a:lnTo>
                  <a:lnTo>
                    <a:pt x="4015" y="751"/>
                  </a:lnTo>
                  <a:lnTo>
                    <a:pt x="4015" y="3254"/>
                  </a:lnTo>
                  <a:lnTo>
                    <a:pt x="4011" y="3330"/>
                  </a:lnTo>
                  <a:lnTo>
                    <a:pt x="4001" y="3403"/>
                  </a:lnTo>
                  <a:lnTo>
                    <a:pt x="3984" y="3474"/>
                  </a:lnTo>
                  <a:lnTo>
                    <a:pt x="3961" y="3542"/>
                  </a:lnTo>
                  <a:lnTo>
                    <a:pt x="3930" y="3607"/>
                  </a:lnTo>
                  <a:lnTo>
                    <a:pt x="3891" y="3669"/>
                  </a:lnTo>
                  <a:lnTo>
                    <a:pt x="3846" y="3729"/>
                  </a:lnTo>
                  <a:lnTo>
                    <a:pt x="3794" y="3784"/>
                  </a:lnTo>
                  <a:lnTo>
                    <a:pt x="3737" y="3836"/>
                  </a:lnTo>
                  <a:lnTo>
                    <a:pt x="3678" y="3881"/>
                  </a:lnTo>
                  <a:lnTo>
                    <a:pt x="3616" y="3919"/>
                  </a:lnTo>
                  <a:lnTo>
                    <a:pt x="3551" y="3950"/>
                  </a:lnTo>
                  <a:lnTo>
                    <a:pt x="3483" y="3975"/>
                  </a:lnTo>
                  <a:lnTo>
                    <a:pt x="3413" y="3991"/>
                  </a:lnTo>
                  <a:lnTo>
                    <a:pt x="3338" y="4002"/>
                  </a:lnTo>
                  <a:lnTo>
                    <a:pt x="3263" y="4006"/>
                  </a:lnTo>
                  <a:lnTo>
                    <a:pt x="752" y="4006"/>
                  </a:lnTo>
                  <a:lnTo>
                    <a:pt x="677" y="4002"/>
                  </a:lnTo>
                  <a:lnTo>
                    <a:pt x="603" y="3991"/>
                  </a:lnTo>
                  <a:lnTo>
                    <a:pt x="533" y="3975"/>
                  </a:lnTo>
                  <a:lnTo>
                    <a:pt x="465" y="3950"/>
                  </a:lnTo>
                  <a:lnTo>
                    <a:pt x="399" y="3919"/>
                  </a:lnTo>
                  <a:lnTo>
                    <a:pt x="337" y="3881"/>
                  </a:lnTo>
                  <a:lnTo>
                    <a:pt x="277" y="3836"/>
                  </a:lnTo>
                  <a:lnTo>
                    <a:pt x="220" y="3784"/>
                  </a:lnTo>
                  <a:lnTo>
                    <a:pt x="170" y="3729"/>
                  </a:lnTo>
                  <a:lnTo>
                    <a:pt x="124" y="3669"/>
                  </a:lnTo>
                  <a:lnTo>
                    <a:pt x="87" y="3607"/>
                  </a:lnTo>
                  <a:lnTo>
                    <a:pt x="56" y="3542"/>
                  </a:lnTo>
                  <a:lnTo>
                    <a:pt x="31" y="3474"/>
                  </a:lnTo>
                  <a:lnTo>
                    <a:pt x="13" y="3403"/>
                  </a:lnTo>
                  <a:lnTo>
                    <a:pt x="3" y="3330"/>
                  </a:lnTo>
                  <a:lnTo>
                    <a:pt x="0" y="3254"/>
                  </a:lnTo>
                  <a:lnTo>
                    <a:pt x="0" y="2012"/>
                  </a:lnTo>
                  <a:lnTo>
                    <a:pt x="0" y="751"/>
                  </a:lnTo>
                  <a:lnTo>
                    <a:pt x="3" y="674"/>
                  </a:lnTo>
                  <a:lnTo>
                    <a:pt x="13" y="601"/>
                  </a:lnTo>
                  <a:lnTo>
                    <a:pt x="31" y="530"/>
                  </a:lnTo>
                  <a:lnTo>
                    <a:pt x="56" y="462"/>
                  </a:lnTo>
                  <a:lnTo>
                    <a:pt x="87" y="398"/>
                  </a:lnTo>
                  <a:lnTo>
                    <a:pt x="124" y="335"/>
                  </a:lnTo>
                  <a:lnTo>
                    <a:pt x="170" y="277"/>
                  </a:lnTo>
                  <a:lnTo>
                    <a:pt x="220" y="220"/>
                  </a:lnTo>
                  <a:lnTo>
                    <a:pt x="277" y="168"/>
                  </a:lnTo>
                  <a:lnTo>
                    <a:pt x="337" y="124"/>
                  </a:lnTo>
                  <a:lnTo>
                    <a:pt x="399" y="85"/>
                  </a:lnTo>
                  <a:lnTo>
                    <a:pt x="465" y="54"/>
                  </a:lnTo>
                  <a:lnTo>
                    <a:pt x="533" y="31"/>
                  </a:lnTo>
                  <a:lnTo>
                    <a:pt x="603" y="13"/>
                  </a:lnTo>
                  <a:lnTo>
                    <a:pt x="677" y="2"/>
                  </a:lnTo>
                  <a:lnTo>
                    <a:pt x="7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19"/>
            <p:cNvSpPr>
              <a:spLocks noEditPoints="1"/>
            </p:cNvSpPr>
            <p:nvPr/>
          </p:nvSpPr>
          <p:spPr bwMode="auto">
            <a:xfrm>
              <a:off x="11425716" y="1921762"/>
              <a:ext cx="452587" cy="452588"/>
            </a:xfrm>
            <a:custGeom>
              <a:avLst/>
              <a:gdLst>
                <a:gd name="T0" fmla="*/ 1521 w 3479"/>
                <a:gd name="T1" fmla="*/ 581 h 3479"/>
                <a:gd name="T2" fmla="*/ 1502 w 3479"/>
                <a:gd name="T3" fmla="*/ 676 h 3479"/>
                <a:gd name="T4" fmla="*/ 1474 w 3479"/>
                <a:gd name="T5" fmla="*/ 773 h 3479"/>
                <a:gd name="T6" fmla="*/ 1431 w 3479"/>
                <a:gd name="T7" fmla="*/ 866 h 3479"/>
                <a:gd name="T8" fmla="*/ 1365 w 3479"/>
                <a:gd name="T9" fmla="*/ 949 h 3479"/>
                <a:gd name="T10" fmla="*/ 1274 w 3479"/>
                <a:gd name="T11" fmla="*/ 1016 h 3479"/>
                <a:gd name="T12" fmla="*/ 1148 w 3479"/>
                <a:gd name="T13" fmla="*/ 1063 h 3479"/>
                <a:gd name="T14" fmla="*/ 1044 w 3479"/>
                <a:gd name="T15" fmla="*/ 1566 h 3479"/>
                <a:gd name="T16" fmla="*/ 1393 w 3479"/>
                <a:gd name="T17" fmla="*/ 2432 h 3479"/>
                <a:gd name="T18" fmla="*/ 1421 w 3479"/>
                <a:gd name="T19" fmla="*/ 2573 h 3479"/>
                <a:gd name="T20" fmla="*/ 1483 w 3479"/>
                <a:gd name="T21" fmla="*/ 2703 h 3479"/>
                <a:gd name="T22" fmla="*/ 1579 w 3479"/>
                <a:gd name="T23" fmla="*/ 2813 h 3479"/>
                <a:gd name="T24" fmla="*/ 1709 w 3479"/>
                <a:gd name="T25" fmla="*/ 2899 h 3479"/>
                <a:gd name="T26" fmla="*/ 1872 w 3479"/>
                <a:gd name="T27" fmla="*/ 2955 h 3479"/>
                <a:gd name="T28" fmla="*/ 2071 w 3479"/>
                <a:gd name="T29" fmla="*/ 2975 h 3479"/>
                <a:gd name="T30" fmla="*/ 2208 w 3479"/>
                <a:gd name="T31" fmla="*/ 2972 h 3479"/>
                <a:gd name="T32" fmla="*/ 2325 w 3479"/>
                <a:gd name="T33" fmla="*/ 2966 h 3479"/>
                <a:gd name="T34" fmla="*/ 2405 w 3479"/>
                <a:gd name="T35" fmla="*/ 2960 h 3479"/>
                <a:gd name="T36" fmla="*/ 2435 w 3479"/>
                <a:gd name="T37" fmla="*/ 2957 h 3479"/>
                <a:gd name="T38" fmla="*/ 2067 w 3479"/>
                <a:gd name="T39" fmla="*/ 2434 h 3479"/>
                <a:gd name="T40" fmla="*/ 1984 w 3479"/>
                <a:gd name="T41" fmla="*/ 2416 h 3479"/>
                <a:gd name="T42" fmla="*/ 1939 w 3479"/>
                <a:gd name="T43" fmla="*/ 2377 h 3479"/>
                <a:gd name="T44" fmla="*/ 1918 w 3479"/>
                <a:gd name="T45" fmla="*/ 2319 h 3479"/>
                <a:gd name="T46" fmla="*/ 1913 w 3479"/>
                <a:gd name="T47" fmla="*/ 2244 h 3479"/>
                <a:gd name="T48" fmla="*/ 2435 w 3479"/>
                <a:gd name="T49" fmla="*/ 1044 h 3479"/>
                <a:gd name="T50" fmla="*/ 1531 w 3479"/>
                <a:gd name="T51" fmla="*/ 522 h 3479"/>
                <a:gd name="T52" fmla="*/ 3177 w 3479"/>
                <a:gd name="T53" fmla="*/ 3 h 3479"/>
                <a:gd name="T54" fmla="*/ 3306 w 3479"/>
                <a:gd name="T55" fmla="*/ 47 h 3479"/>
                <a:gd name="T56" fmla="*/ 3406 w 3479"/>
                <a:gd name="T57" fmla="*/ 136 h 3479"/>
                <a:gd name="T58" fmla="*/ 3466 w 3479"/>
                <a:gd name="T59" fmla="*/ 256 h 3479"/>
                <a:gd name="T60" fmla="*/ 3479 w 3479"/>
                <a:gd name="T61" fmla="*/ 3131 h 3479"/>
                <a:gd name="T62" fmla="*/ 3452 w 3479"/>
                <a:gd name="T63" fmla="*/ 3266 h 3479"/>
                <a:gd name="T64" fmla="*/ 3377 w 3479"/>
                <a:gd name="T65" fmla="*/ 3377 h 3479"/>
                <a:gd name="T66" fmla="*/ 3266 w 3479"/>
                <a:gd name="T67" fmla="*/ 3452 h 3479"/>
                <a:gd name="T68" fmla="*/ 3131 w 3479"/>
                <a:gd name="T69" fmla="*/ 3479 h 3479"/>
                <a:gd name="T70" fmla="*/ 256 w 3479"/>
                <a:gd name="T71" fmla="*/ 3466 h 3479"/>
                <a:gd name="T72" fmla="*/ 136 w 3479"/>
                <a:gd name="T73" fmla="*/ 3406 h 3479"/>
                <a:gd name="T74" fmla="*/ 47 w 3479"/>
                <a:gd name="T75" fmla="*/ 3306 h 3479"/>
                <a:gd name="T76" fmla="*/ 3 w 3479"/>
                <a:gd name="T77" fmla="*/ 3177 h 3479"/>
                <a:gd name="T78" fmla="*/ 3 w 3479"/>
                <a:gd name="T79" fmla="*/ 302 h 3479"/>
                <a:gd name="T80" fmla="*/ 47 w 3479"/>
                <a:gd name="T81" fmla="*/ 173 h 3479"/>
                <a:gd name="T82" fmla="*/ 136 w 3479"/>
                <a:gd name="T83" fmla="*/ 73 h 3479"/>
                <a:gd name="T84" fmla="*/ 256 w 3479"/>
                <a:gd name="T85" fmla="*/ 13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79" h="3479">
                  <a:moveTo>
                    <a:pt x="1531" y="522"/>
                  </a:moveTo>
                  <a:lnTo>
                    <a:pt x="1525" y="550"/>
                  </a:lnTo>
                  <a:lnTo>
                    <a:pt x="1521" y="581"/>
                  </a:lnTo>
                  <a:lnTo>
                    <a:pt x="1515" y="611"/>
                  </a:lnTo>
                  <a:lnTo>
                    <a:pt x="1510" y="643"/>
                  </a:lnTo>
                  <a:lnTo>
                    <a:pt x="1502" y="676"/>
                  </a:lnTo>
                  <a:lnTo>
                    <a:pt x="1494" y="708"/>
                  </a:lnTo>
                  <a:lnTo>
                    <a:pt x="1485" y="740"/>
                  </a:lnTo>
                  <a:lnTo>
                    <a:pt x="1474" y="773"/>
                  </a:lnTo>
                  <a:lnTo>
                    <a:pt x="1461" y="804"/>
                  </a:lnTo>
                  <a:lnTo>
                    <a:pt x="1447" y="835"/>
                  </a:lnTo>
                  <a:lnTo>
                    <a:pt x="1431" y="866"/>
                  </a:lnTo>
                  <a:lnTo>
                    <a:pt x="1412" y="894"/>
                  </a:lnTo>
                  <a:lnTo>
                    <a:pt x="1389" y="922"/>
                  </a:lnTo>
                  <a:lnTo>
                    <a:pt x="1365" y="949"/>
                  </a:lnTo>
                  <a:lnTo>
                    <a:pt x="1338" y="973"/>
                  </a:lnTo>
                  <a:lnTo>
                    <a:pt x="1307" y="996"/>
                  </a:lnTo>
                  <a:lnTo>
                    <a:pt x="1274" y="1016"/>
                  </a:lnTo>
                  <a:lnTo>
                    <a:pt x="1236" y="1034"/>
                  </a:lnTo>
                  <a:lnTo>
                    <a:pt x="1194" y="1050"/>
                  </a:lnTo>
                  <a:lnTo>
                    <a:pt x="1148" y="1063"/>
                  </a:lnTo>
                  <a:lnTo>
                    <a:pt x="1099" y="1072"/>
                  </a:lnTo>
                  <a:lnTo>
                    <a:pt x="1044" y="1078"/>
                  </a:lnTo>
                  <a:lnTo>
                    <a:pt x="1044" y="1566"/>
                  </a:lnTo>
                  <a:lnTo>
                    <a:pt x="1392" y="1566"/>
                  </a:lnTo>
                  <a:lnTo>
                    <a:pt x="1392" y="2384"/>
                  </a:lnTo>
                  <a:lnTo>
                    <a:pt x="1393" y="2432"/>
                  </a:lnTo>
                  <a:lnTo>
                    <a:pt x="1399" y="2481"/>
                  </a:lnTo>
                  <a:lnTo>
                    <a:pt x="1408" y="2528"/>
                  </a:lnTo>
                  <a:lnTo>
                    <a:pt x="1421" y="2573"/>
                  </a:lnTo>
                  <a:lnTo>
                    <a:pt x="1438" y="2619"/>
                  </a:lnTo>
                  <a:lnTo>
                    <a:pt x="1459" y="2662"/>
                  </a:lnTo>
                  <a:lnTo>
                    <a:pt x="1483" y="2703"/>
                  </a:lnTo>
                  <a:lnTo>
                    <a:pt x="1512" y="2742"/>
                  </a:lnTo>
                  <a:lnTo>
                    <a:pt x="1543" y="2779"/>
                  </a:lnTo>
                  <a:lnTo>
                    <a:pt x="1579" y="2813"/>
                  </a:lnTo>
                  <a:lnTo>
                    <a:pt x="1619" y="2844"/>
                  </a:lnTo>
                  <a:lnTo>
                    <a:pt x="1663" y="2873"/>
                  </a:lnTo>
                  <a:lnTo>
                    <a:pt x="1709" y="2899"/>
                  </a:lnTo>
                  <a:lnTo>
                    <a:pt x="1760" y="2921"/>
                  </a:lnTo>
                  <a:lnTo>
                    <a:pt x="1814" y="2940"/>
                  </a:lnTo>
                  <a:lnTo>
                    <a:pt x="1872" y="2955"/>
                  </a:lnTo>
                  <a:lnTo>
                    <a:pt x="1935" y="2966"/>
                  </a:lnTo>
                  <a:lnTo>
                    <a:pt x="2001" y="2972"/>
                  </a:lnTo>
                  <a:lnTo>
                    <a:pt x="2071" y="2975"/>
                  </a:lnTo>
                  <a:lnTo>
                    <a:pt x="2117" y="2974"/>
                  </a:lnTo>
                  <a:lnTo>
                    <a:pt x="2163" y="2973"/>
                  </a:lnTo>
                  <a:lnTo>
                    <a:pt x="2208" y="2972"/>
                  </a:lnTo>
                  <a:lnTo>
                    <a:pt x="2250" y="2970"/>
                  </a:lnTo>
                  <a:lnTo>
                    <a:pt x="2289" y="2968"/>
                  </a:lnTo>
                  <a:lnTo>
                    <a:pt x="2325" y="2966"/>
                  </a:lnTo>
                  <a:lnTo>
                    <a:pt x="2356" y="2963"/>
                  </a:lnTo>
                  <a:lnTo>
                    <a:pt x="2383" y="2962"/>
                  </a:lnTo>
                  <a:lnTo>
                    <a:pt x="2405" y="2960"/>
                  </a:lnTo>
                  <a:lnTo>
                    <a:pt x="2422" y="2959"/>
                  </a:lnTo>
                  <a:lnTo>
                    <a:pt x="2431" y="2958"/>
                  </a:lnTo>
                  <a:lnTo>
                    <a:pt x="2435" y="2957"/>
                  </a:lnTo>
                  <a:lnTo>
                    <a:pt x="2435" y="2435"/>
                  </a:lnTo>
                  <a:lnTo>
                    <a:pt x="2105" y="2435"/>
                  </a:lnTo>
                  <a:lnTo>
                    <a:pt x="2067" y="2434"/>
                  </a:lnTo>
                  <a:lnTo>
                    <a:pt x="2035" y="2430"/>
                  </a:lnTo>
                  <a:lnTo>
                    <a:pt x="2007" y="2424"/>
                  </a:lnTo>
                  <a:lnTo>
                    <a:pt x="1984" y="2416"/>
                  </a:lnTo>
                  <a:lnTo>
                    <a:pt x="1965" y="2405"/>
                  </a:lnTo>
                  <a:lnTo>
                    <a:pt x="1950" y="2392"/>
                  </a:lnTo>
                  <a:lnTo>
                    <a:pt x="1939" y="2377"/>
                  </a:lnTo>
                  <a:lnTo>
                    <a:pt x="1929" y="2360"/>
                  </a:lnTo>
                  <a:lnTo>
                    <a:pt x="1923" y="2340"/>
                  </a:lnTo>
                  <a:lnTo>
                    <a:pt x="1918" y="2319"/>
                  </a:lnTo>
                  <a:lnTo>
                    <a:pt x="1916" y="2296"/>
                  </a:lnTo>
                  <a:lnTo>
                    <a:pt x="1915" y="2271"/>
                  </a:lnTo>
                  <a:lnTo>
                    <a:pt x="1913" y="2244"/>
                  </a:lnTo>
                  <a:lnTo>
                    <a:pt x="1913" y="1566"/>
                  </a:lnTo>
                  <a:lnTo>
                    <a:pt x="2435" y="1566"/>
                  </a:lnTo>
                  <a:lnTo>
                    <a:pt x="2435" y="1044"/>
                  </a:lnTo>
                  <a:lnTo>
                    <a:pt x="1913" y="1044"/>
                  </a:lnTo>
                  <a:lnTo>
                    <a:pt x="1913" y="522"/>
                  </a:lnTo>
                  <a:lnTo>
                    <a:pt x="1531" y="522"/>
                  </a:lnTo>
                  <a:close/>
                  <a:moveTo>
                    <a:pt x="348" y="0"/>
                  </a:moveTo>
                  <a:lnTo>
                    <a:pt x="3131" y="0"/>
                  </a:lnTo>
                  <a:lnTo>
                    <a:pt x="3177" y="3"/>
                  </a:lnTo>
                  <a:lnTo>
                    <a:pt x="3223" y="13"/>
                  </a:lnTo>
                  <a:lnTo>
                    <a:pt x="3266" y="27"/>
                  </a:lnTo>
                  <a:lnTo>
                    <a:pt x="3306" y="47"/>
                  </a:lnTo>
                  <a:lnTo>
                    <a:pt x="3343" y="73"/>
                  </a:lnTo>
                  <a:lnTo>
                    <a:pt x="3377" y="102"/>
                  </a:lnTo>
                  <a:lnTo>
                    <a:pt x="3406" y="136"/>
                  </a:lnTo>
                  <a:lnTo>
                    <a:pt x="3432" y="173"/>
                  </a:lnTo>
                  <a:lnTo>
                    <a:pt x="3452" y="213"/>
                  </a:lnTo>
                  <a:lnTo>
                    <a:pt x="3466" y="256"/>
                  </a:lnTo>
                  <a:lnTo>
                    <a:pt x="3476" y="302"/>
                  </a:lnTo>
                  <a:lnTo>
                    <a:pt x="3479" y="348"/>
                  </a:lnTo>
                  <a:lnTo>
                    <a:pt x="3479" y="3131"/>
                  </a:lnTo>
                  <a:lnTo>
                    <a:pt x="3476" y="3177"/>
                  </a:lnTo>
                  <a:lnTo>
                    <a:pt x="3466" y="3223"/>
                  </a:lnTo>
                  <a:lnTo>
                    <a:pt x="3452" y="3266"/>
                  </a:lnTo>
                  <a:lnTo>
                    <a:pt x="3432" y="3306"/>
                  </a:lnTo>
                  <a:lnTo>
                    <a:pt x="3406" y="3343"/>
                  </a:lnTo>
                  <a:lnTo>
                    <a:pt x="3377" y="3377"/>
                  </a:lnTo>
                  <a:lnTo>
                    <a:pt x="3343" y="3406"/>
                  </a:lnTo>
                  <a:lnTo>
                    <a:pt x="3306" y="3432"/>
                  </a:lnTo>
                  <a:lnTo>
                    <a:pt x="3266" y="3452"/>
                  </a:lnTo>
                  <a:lnTo>
                    <a:pt x="3223" y="3466"/>
                  </a:lnTo>
                  <a:lnTo>
                    <a:pt x="3177" y="3476"/>
                  </a:lnTo>
                  <a:lnTo>
                    <a:pt x="3131" y="3479"/>
                  </a:lnTo>
                  <a:lnTo>
                    <a:pt x="348" y="3479"/>
                  </a:lnTo>
                  <a:lnTo>
                    <a:pt x="302" y="3476"/>
                  </a:lnTo>
                  <a:lnTo>
                    <a:pt x="256" y="3466"/>
                  </a:lnTo>
                  <a:lnTo>
                    <a:pt x="213" y="3452"/>
                  </a:lnTo>
                  <a:lnTo>
                    <a:pt x="173" y="3432"/>
                  </a:lnTo>
                  <a:lnTo>
                    <a:pt x="136" y="3406"/>
                  </a:lnTo>
                  <a:lnTo>
                    <a:pt x="102" y="3377"/>
                  </a:lnTo>
                  <a:lnTo>
                    <a:pt x="73" y="3343"/>
                  </a:lnTo>
                  <a:lnTo>
                    <a:pt x="47" y="3306"/>
                  </a:lnTo>
                  <a:lnTo>
                    <a:pt x="27" y="3266"/>
                  </a:lnTo>
                  <a:lnTo>
                    <a:pt x="13" y="3223"/>
                  </a:lnTo>
                  <a:lnTo>
                    <a:pt x="3" y="3177"/>
                  </a:lnTo>
                  <a:lnTo>
                    <a:pt x="0" y="3131"/>
                  </a:lnTo>
                  <a:lnTo>
                    <a:pt x="0" y="348"/>
                  </a:lnTo>
                  <a:lnTo>
                    <a:pt x="3" y="302"/>
                  </a:lnTo>
                  <a:lnTo>
                    <a:pt x="13" y="256"/>
                  </a:lnTo>
                  <a:lnTo>
                    <a:pt x="27" y="213"/>
                  </a:lnTo>
                  <a:lnTo>
                    <a:pt x="47" y="173"/>
                  </a:lnTo>
                  <a:lnTo>
                    <a:pt x="73" y="136"/>
                  </a:lnTo>
                  <a:lnTo>
                    <a:pt x="102" y="102"/>
                  </a:lnTo>
                  <a:lnTo>
                    <a:pt x="136" y="73"/>
                  </a:lnTo>
                  <a:lnTo>
                    <a:pt x="173" y="47"/>
                  </a:lnTo>
                  <a:lnTo>
                    <a:pt x="213" y="27"/>
                  </a:lnTo>
                  <a:lnTo>
                    <a:pt x="256" y="13"/>
                  </a:lnTo>
                  <a:lnTo>
                    <a:pt x="302" y="3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11425716" y="577843"/>
              <a:ext cx="451741" cy="469505"/>
            </a:xfrm>
            <a:custGeom>
              <a:avLst/>
              <a:gdLst>
                <a:gd name="T0" fmla="*/ 2030 w 3208"/>
                <a:gd name="T1" fmla="*/ 749 h 3333"/>
                <a:gd name="T2" fmla="*/ 1921 w 3208"/>
                <a:gd name="T3" fmla="*/ 811 h 3333"/>
                <a:gd name="T4" fmla="*/ 1847 w 3208"/>
                <a:gd name="T5" fmla="*/ 913 h 3333"/>
                <a:gd name="T6" fmla="*/ 1819 w 3208"/>
                <a:gd name="T7" fmla="*/ 1044 h 3333"/>
                <a:gd name="T8" fmla="*/ 1021 w 3208"/>
                <a:gd name="T9" fmla="*/ 1370 h 3333"/>
                <a:gd name="T10" fmla="*/ 903 w 3208"/>
                <a:gd name="T11" fmla="*/ 1343 h 3333"/>
                <a:gd name="T12" fmla="*/ 778 w 3208"/>
                <a:gd name="T13" fmla="*/ 1372 h 3333"/>
                <a:gd name="T14" fmla="*/ 679 w 3208"/>
                <a:gd name="T15" fmla="*/ 1450 h 3333"/>
                <a:gd name="T16" fmla="*/ 620 w 3208"/>
                <a:gd name="T17" fmla="*/ 1563 h 3333"/>
                <a:gd name="T18" fmla="*/ 610 w 3208"/>
                <a:gd name="T19" fmla="*/ 1698 h 3333"/>
                <a:gd name="T20" fmla="*/ 654 w 3208"/>
                <a:gd name="T21" fmla="*/ 1819 h 3333"/>
                <a:gd name="T22" fmla="*/ 741 w 3208"/>
                <a:gd name="T23" fmla="*/ 1910 h 3333"/>
                <a:gd name="T24" fmla="*/ 859 w 3208"/>
                <a:gd name="T25" fmla="*/ 1955 h 3333"/>
                <a:gd name="T26" fmla="*/ 988 w 3208"/>
                <a:gd name="T27" fmla="*/ 1946 h 3333"/>
                <a:gd name="T28" fmla="*/ 1819 w 3208"/>
                <a:gd name="T29" fmla="*/ 2290 h 3333"/>
                <a:gd name="T30" fmla="*/ 1847 w 3208"/>
                <a:gd name="T31" fmla="*/ 2419 h 3333"/>
                <a:gd name="T32" fmla="*/ 1921 w 3208"/>
                <a:gd name="T33" fmla="*/ 2522 h 3333"/>
                <a:gd name="T34" fmla="*/ 2030 w 3208"/>
                <a:gd name="T35" fmla="*/ 2585 h 3333"/>
                <a:gd name="T36" fmla="*/ 2160 w 3208"/>
                <a:gd name="T37" fmla="*/ 2594 h 3333"/>
                <a:gd name="T38" fmla="*/ 2277 w 3208"/>
                <a:gd name="T39" fmla="*/ 2548 h 3333"/>
                <a:gd name="T40" fmla="*/ 2364 w 3208"/>
                <a:gd name="T41" fmla="*/ 2458 h 3333"/>
                <a:gd name="T42" fmla="*/ 2408 w 3208"/>
                <a:gd name="T43" fmla="*/ 2335 h 3333"/>
                <a:gd name="T44" fmla="*/ 2399 w 3208"/>
                <a:gd name="T45" fmla="*/ 2200 h 3333"/>
                <a:gd name="T46" fmla="*/ 2339 w 3208"/>
                <a:gd name="T47" fmla="*/ 2088 h 3333"/>
                <a:gd name="T48" fmla="*/ 2240 w 3208"/>
                <a:gd name="T49" fmla="*/ 2010 h 3333"/>
                <a:gd name="T50" fmla="*/ 2116 w 3208"/>
                <a:gd name="T51" fmla="*/ 1981 h 3333"/>
                <a:gd name="T52" fmla="*/ 2002 w 3208"/>
                <a:gd name="T53" fmla="*/ 2005 h 3333"/>
                <a:gd name="T54" fmla="*/ 1198 w 3208"/>
                <a:gd name="T55" fmla="*/ 1673 h 3333"/>
                <a:gd name="T56" fmla="*/ 1968 w 3208"/>
                <a:gd name="T57" fmla="*/ 1310 h 3333"/>
                <a:gd name="T58" fmla="*/ 2076 w 3208"/>
                <a:gd name="T59" fmla="*/ 1349 h 3333"/>
                <a:gd name="T60" fmla="*/ 2201 w 3208"/>
                <a:gd name="T61" fmla="*/ 1339 h 3333"/>
                <a:gd name="T62" fmla="*/ 2310 w 3208"/>
                <a:gd name="T63" fmla="*/ 1276 h 3333"/>
                <a:gd name="T64" fmla="*/ 2384 w 3208"/>
                <a:gd name="T65" fmla="*/ 1173 h 3333"/>
                <a:gd name="T66" fmla="*/ 2412 w 3208"/>
                <a:gd name="T67" fmla="*/ 1044 h 3333"/>
                <a:gd name="T68" fmla="*/ 2384 w 3208"/>
                <a:gd name="T69" fmla="*/ 913 h 3333"/>
                <a:gd name="T70" fmla="*/ 2310 w 3208"/>
                <a:gd name="T71" fmla="*/ 811 h 3333"/>
                <a:gd name="T72" fmla="*/ 2201 w 3208"/>
                <a:gd name="T73" fmla="*/ 749 h 3333"/>
                <a:gd name="T74" fmla="*/ 601 w 3208"/>
                <a:gd name="T75" fmla="*/ 0 h 3333"/>
                <a:gd name="T76" fmla="*/ 2727 w 3208"/>
                <a:gd name="T77" fmla="*/ 13 h 3333"/>
                <a:gd name="T78" fmla="*/ 2893 w 3208"/>
                <a:gd name="T79" fmla="*/ 75 h 3333"/>
                <a:gd name="T80" fmla="*/ 3032 w 3208"/>
                <a:gd name="T81" fmla="*/ 183 h 3333"/>
                <a:gd name="T82" fmla="*/ 3136 w 3208"/>
                <a:gd name="T83" fmla="*/ 327 h 3333"/>
                <a:gd name="T84" fmla="*/ 3196 w 3208"/>
                <a:gd name="T85" fmla="*/ 498 h 3333"/>
                <a:gd name="T86" fmla="*/ 3208 w 3208"/>
                <a:gd name="T87" fmla="*/ 2707 h 3333"/>
                <a:gd name="T88" fmla="*/ 3181 w 3208"/>
                <a:gd name="T89" fmla="*/ 2894 h 3333"/>
                <a:gd name="T90" fmla="*/ 3106 w 3208"/>
                <a:gd name="T91" fmla="*/ 3057 h 3333"/>
                <a:gd name="T92" fmla="*/ 2989 w 3208"/>
                <a:gd name="T93" fmla="*/ 3190 h 3333"/>
                <a:gd name="T94" fmla="*/ 2840 w 3208"/>
                <a:gd name="T95" fmla="*/ 3284 h 3333"/>
                <a:gd name="T96" fmla="*/ 2668 w 3208"/>
                <a:gd name="T97" fmla="*/ 3330 h 3333"/>
                <a:gd name="T98" fmla="*/ 539 w 3208"/>
                <a:gd name="T99" fmla="*/ 3330 h 3333"/>
                <a:gd name="T100" fmla="*/ 367 w 3208"/>
                <a:gd name="T101" fmla="*/ 3284 h 3333"/>
                <a:gd name="T102" fmla="*/ 219 w 3208"/>
                <a:gd name="T103" fmla="*/ 3190 h 3333"/>
                <a:gd name="T104" fmla="*/ 102 w 3208"/>
                <a:gd name="T105" fmla="*/ 3057 h 3333"/>
                <a:gd name="T106" fmla="*/ 27 w 3208"/>
                <a:gd name="T107" fmla="*/ 2894 h 3333"/>
                <a:gd name="T108" fmla="*/ 0 w 3208"/>
                <a:gd name="T109" fmla="*/ 2707 h 3333"/>
                <a:gd name="T110" fmla="*/ 12 w 3208"/>
                <a:gd name="T111" fmla="*/ 498 h 3333"/>
                <a:gd name="T112" fmla="*/ 72 w 3208"/>
                <a:gd name="T113" fmla="*/ 327 h 3333"/>
                <a:gd name="T114" fmla="*/ 175 w 3208"/>
                <a:gd name="T115" fmla="*/ 183 h 3333"/>
                <a:gd name="T116" fmla="*/ 315 w 3208"/>
                <a:gd name="T117" fmla="*/ 75 h 3333"/>
                <a:gd name="T118" fmla="*/ 480 w 3208"/>
                <a:gd name="T119" fmla="*/ 13 h 3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08" h="3333">
                  <a:moveTo>
                    <a:pt x="2115" y="736"/>
                  </a:moveTo>
                  <a:lnTo>
                    <a:pt x="2071" y="739"/>
                  </a:lnTo>
                  <a:lnTo>
                    <a:pt x="2030" y="749"/>
                  </a:lnTo>
                  <a:lnTo>
                    <a:pt x="1991" y="764"/>
                  </a:lnTo>
                  <a:lnTo>
                    <a:pt x="1954" y="785"/>
                  </a:lnTo>
                  <a:lnTo>
                    <a:pt x="1921" y="811"/>
                  </a:lnTo>
                  <a:lnTo>
                    <a:pt x="1892" y="842"/>
                  </a:lnTo>
                  <a:lnTo>
                    <a:pt x="1867" y="876"/>
                  </a:lnTo>
                  <a:lnTo>
                    <a:pt x="1847" y="913"/>
                  </a:lnTo>
                  <a:lnTo>
                    <a:pt x="1831" y="954"/>
                  </a:lnTo>
                  <a:lnTo>
                    <a:pt x="1823" y="998"/>
                  </a:lnTo>
                  <a:lnTo>
                    <a:pt x="1819" y="1044"/>
                  </a:lnTo>
                  <a:lnTo>
                    <a:pt x="1088" y="1410"/>
                  </a:lnTo>
                  <a:lnTo>
                    <a:pt x="1056" y="1387"/>
                  </a:lnTo>
                  <a:lnTo>
                    <a:pt x="1021" y="1370"/>
                  </a:lnTo>
                  <a:lnTo>
                    <a:pt x="984" y="1355"/>
                  </a:lnTo>
                  <a:lnTo>
                    <a:pt x="944" y="1346"/>
                  </a:lnTo>
                  <a:lnTo>
                    <a:pt x="903" y="1343"/>
                  </a:lnTo>
                  <a:lnTo>
                    <a:pt x="859" y="1346"/>
                  </a:lnTo>
                  <a:lnTo>
                    <a:pt x="817" y="1356"/>
                  </a:lnTo>
                  <a:lnTo>
                    <a:pt x="778" y="1372"/>
                  </a:lnTo>
                  <a:lnTo>
                    <a:pt x="741" y="1393"/>
                  </a:lnTo>
                  <a:lnTo>
                    <a:pt x="708" y="1419"/>
                  </a:lnTo>
                  <a:lnTo>
                    <a:pt x="679" y="1450"/>
                  </a:lnTo>
                  <a:lnTo>
                    <a:pt x="654" y="1484"/>
                  </a:lnTo>
                  <a:lnTo>
                    <a:pt x="635" y="1522"/>
                  </a:lnTo>
                  <a:lnTo>
                    <a:pt x="620" y="1563"/>
                  </a:lnTo>
                  <a:lnTo>
                    <a:pt x="610" y="1606"/>
                  </a:lnTo>
                  <a:lnTo>
                    <a:pt x="607" y="1652"/>
                  </a:lnTo>
                  <a:lnTo>
                    <a:pt x="610" y="1698"/>
                  </a:lnTo>
                  <a:lnTo>
                    <a:pt x="620" y="1741"/>
                  </a:lnTo>
                  <a:lnTo>
                    <a:pt x="635" y="1782"/>
                  </a:lnTo>
                  <a:lnTo>
                    <a:pt x="654" y="1819"/>
                  </a:lnTo>
                  <a:lnTo>
                    <a:pt x="679" y="1853"/>
                  </a:lnTo>
                  <a:lnTo>
                    <a:pt x="708" y="1883"/>
                  </a:lnTo>
                  <a:lnTo>
                    <a:pt x="741" y="1910"/>
                  </a:lnTo>
                  <a:lnTo>
                    <a:pt x="778" y="1931"/>
                  </a:lnTo>
                  <a:lnTo>
                    <a:pt x="817" y="1946"/>
                  </a:lnTo>
                  <a:lnTo>
                    <a:pt x="859" y="1955"/>
                  </a:lnTo>
                  <a:lnTo>
                    <a:pt x="903" y="1958"/>
                  </a:lnTo>
                  <a:lnTo>
                    <a:pt x="946" y="1955"/>
                  </a:lnTo>
                  <a:lnTo>
                    <a:pt x="988" y="1946"/>
                  </a:lnTo>
                  <a:lnTo>
                    <a:pt x="1027" y="1931"/>
                  </a:lnTo>
                  <a:lnTo>
                    <a:pt x="1063" y="1910"/>
                  </a:lnTo>
                  <a:lnTo>
                    <a:pt x="1819" y="2290"/>
                  </a:lnTo>
                  <a:lnTo>
                    <a:pt x="1823" y="2335"/>
                  </a:lnTo>
                  <a:lnTo>
                    <a:pt x="1832" y="2378"/>
                  </a:lnTo>
                  <a:lnTo>
                    <a:pt x="1847" y="2419"/>
                  </a:lnTo>
                  <a:lnTo>
                    <a:pt x="1867" y="2458"/>
                  </a:lnTo>
                  <a:lnTo>
                    <a:pt x="1892" y="2492"/>
                  </a:lnTo>
                  <a:lnTo>
                    <a:pt x="1921" y="2522"/>
                  </a:lnTo>
                  <a:lnTo>
                    <a:pt x="1954" y="2548"/>
                  </a:lnTo>
                  <a:lnTo>
                    <a:pt x="1991" y="2569"/>
                  </a:lnTo>
                  <a:lnTo>
                    <a:pt x="2030" y="2585"/>
                  </a:lnTo>
                  <a:lnTo>
                    <a:pt x="2071" y="2594"/>
                  </a:lnTo>
                  <a:lnTo>
                    <a:pt x="2116" y="2598"/>
                  </a:lnTo>
                  <a:lnTo>
                    <a:pt x="2160" y="2594"/>
                  </a:lnTo>
                  <a:lnTo>
                    <a:pt x="2201" y="2585"/>
                  </a:lnTo>
                  <a:lnTo>
                    <a:pt x="2240" y="2569"/>
                  </a:lnTo>
                  <a:lnTo>
                    <a:pt x="2277" y="2548"/>
                  </a:lnTo>
                  <a:lnTo>
                    <a:pt x="2310" y="2522"/>
                  </a:lnTo>
                  <a:lnTo>
                    <a:pt x="2339" y="2492"/>
                  </a:lnTo>
                  <a:lnTo>
                    <a:pt x="2364" y="2458"/>
                  </a:lnTo>
                  <a:lnTo>
                    <a:pt x="2384" y="2419"/>
                  </a:lnTo>
                  <a:lnTo>
                    <a:pt x="2399" y="2378"/>
                  </a:lnTo>
                  <a:lnTo>
                    <a:pt x="2408" y="2335"/>
                  </a:lnTo>
                  <a:lnTo>
                    <a:pt x="2412" y="2290"/>
                  </a:lnTo>
                  <a:lnTo>
                    <a:pt x="2408" y="2244"/>
                  </a:lnTo>
                  <a:lnTo>
                    <a:pt x="2399" y="2200"/>
                  </a:lnTo>
                  <a:lnTo>
                    <a:pt x="2384" y="2159"/>
                  </a:lnTo>
                  <a:lnTo>
                    <a:pt x="2364" y="2122"/>
                  </a:lnTo>
                  <a:lnTo>
                    <a:pt x="2339" y="2088"/>
                  </a:lnTo>
                  <a:lnTo>
                    <a:pt x="2310" y="2057"/>
                  </a:lnTo>
                  <a:lnTo>
                    <a:pt x="2277" y="2031"/>
                  </a:lnTo>
                  <a:lnTo>
                    <a:pt x="2240" y="2010"/>
                  </a:lnTo>
                  <a:lnTo>
                    <a:pt x="2201" y="1995"/>
                  </a:lnTo>
                  <a:lnTo>
                    <a:pt x="2160" y="1985"/>
                  </a:lnTo>
                  <a:lnTo>
                    <a:pt x="2116" y="1981"/>
                  </a:lnTo>
                  <a:lnTo>
                    <a:pt x="2076" y="1984"/>
                  </a:lnTo>
                  <a:lnTo>
                    <a:pt x="2037" y="1991"/>
                  </a:lnTo>
                  <a:lnTo>
                    <a:pt x="2002" y="2005"/>
                  </a:lnTo>
                  <a:lnTo>
                    <a:pt x="1968" y="2022"/>
                  </a:lnTo>
                  <a:lnTo>
                    <a:pt x="1937" y="2043"/>
                  </a:lnTo>
                  <a:lnTo>
                    <a:pt x="1198" y="1673"/>
                  </a:lnTo>
                  <a:lnTo>
                    <a:pt x="1199" y="1659"/>
                  </a:lnTo>
                  <a:lnTo>
                    <a:pt x="1936" y="1289"/>
                  </a:lnTo>
                  <a:lnTo>
                    <a:pt x="1968" y="1310"/>
                  </a:lnTo>
                  <a:lnTo>
                    <a:pt x="2001" y="1328"/>
                  </a:lnTo>
                  <a:lnTo>
                    <a:pt x="2037" y="1341"/>
                  </a:lnTo>
                  <a:lnTo>
                    <a:pt x="2076" y="1349"/>
                  </a:lnTo>
                  <a:lnTo>
                    <a:pt x="2115" y="1352"/>
                  </a:lnTo>
                  <a:lnTo>
                    <a:pt x="2159" y="1349"/>
                  </a:lnTo>
                  <a:lnTo>
                    <a:pt x="2201" y="1339"/>
                  </a:lnTo>
                  <a:lnTo>
                    <a:pt x="2240" y="1323"/>
                  </a:lnTo>
                  <a:lnTo>
                    <a:pt x="2277" y="1302"/>
                  </a:lnTo>
                  <a:lnTo>
                    <a:pt x="2310" y="1276"/>
                  </a:lnTo>
                  <a:lnTo>
                    <a:pt x="2338" y="1246"/>
                  </a:lnTo>
                  <a:lnTo>
                    <a:pt x="2364" y="1212"/>
                  </a:lnTo>
                  <a:lnTo>
                    <a:pt x="2384" y="1173"/>
                  </a:lnTo>
                  <a:lnTo>
                    <a:pt x="2399" y="1132"/>
                  </a:lnTo>
                  <a:lnTo>
                    <a:pt x="2408" y="1089"/>
                  </a:lnTo>
                  <a:lnTo>
                    <a:pt x="2412" y="1044"/>
                  </a:lnTo>
                  <a:lnTo>
                    <a:pt x="2408" y="998"/>
                  </a:lnTo>
                  <a:lnTo>
                    <a:pt x="2399" y="954"/>
                  </a:lnTo>
                  <a:lnTo>
                    <a:pt x="2384" y="913"/>
                  </a:lnTo>
                  <a:lnTo>
                    <a:pt x="2364" y="876"/>
                  </a:lnTo>
                  <a:lnTo>
                    <a:pt x="2338" y="842"/>
                  </a:lnTo>
                  <a:lnTo>
                    <a:pt x="2310" y="811"/>
                  </a:lnTo>
                  <a:lnTo>
                    <a:pt x="2277" y="785"/>
                  </a:lnTo>
                  <a:lnTo>
                    <a:pt x="2240" y="764"/>
                  </a:lnTo>
                  <a:lnTo>
                    <a:pt x="2201" y="749"/>
                  </a:lnTo>
                  <a:lnTo>
                    <a:pt x="2159" y="739"/>
                  </a:lnTo>
                  <a:lnTo>
                    <a:pt x="2115" y="736"/>
                  </a:lnTo>
                  <a:close/>
                  <a:moveTo>
                    <a:pt x="601" y="0"/>
                  </a:moveTo>
                  <a:lnTo>
                    <a:pt x="2606" y="0"/>
                  </a:lnTo>
                  <a:lnTo>
                    <a:pt x="2668" y="3"/>
                  </a:lnTo>
                  <a:lnTo>
                    <a:pt x="2727" y="13"/>
                  </a:lnTo>
                  <a:lnTo>
                    <a:pt x="2785" y="29"/>
                  </a:lnTo>
                  <a:lnTo>
                    <a:pt x="2840" y="50"/>
                  </a:lnTo>
                  <a:lnTo>
                    <a:pt x="2893" y="75"/>
                  </a:lnTo>
                  <a:lnTo>
                    <a:pt x="2943" y="107"/>
                  </a:lnTo>
                  <a:lnTo>
                    <a:pt x="2989" y="142"/>
                  </a:lnTo>
                  <a:lnTo>
                    <a:pt x="3032" y="183"/>
                  </a:lnTo>
                  <a:lnTo>
                    <a:pt x="3071" y="227"/>
                  </a:lnTo>
                  <a:lnTo>
                    <a:pt x="3106" y="275"/>
                  </a:lnTo>
                  <a:lnTo>
                    <a:pt x="3136" y="327"/>
                  </a:lnTo>
                  <a:lnTo>
                    <a:pt x="3161" y="381"/>
                  </a:lnTo>
                  <a:lnTo>
                    <a:pt x="3181" y="438"/>
                  </a:lnTo>
                  <a:lnTo>
                    <a:pt x="3196" y="498"/>
                  </a:lnTo>
                  <a:lnTo>
                    <a:pt x="3205" y="561"/>
                  </a:lnTo>
                  <a:lnTo>
                    <a:pt x="3208" y="624"/>
                  </a:lnTo>
                  <a:lnTo>
                    <a:pt x="3208" y="2707"/>
                  </a:lnTo>
                  <a:lnTo>
                    <a:pt x="3205" y="2771"/>
                  </a:lnTo>
                  <a:lnTo>
                    <a:pt x="3196" y="2833"/>
                  </a:lnTo>
                  <a:lnTo>
                    <a:pt x="3181" y="2894"/>
                  </a:lnTo>
                  <a:lnTo>
                    <a:pt x="3161" y="2951"/>
                  </a:lnTo>
                  <a:lnTo>
                    <a:pt x="3136" y="3005"/>
                  </a:lnTo>
                  <a:lnTo>
                    <a:pt x="3106" y="3057"/>
                  </a:lnTo>
                  <a:lnTo>
                    <a:pt x="3071" y="3106"/>
                  </a:lnTo>
                  <a:lnTo>
                    <a:pt x="3032" y="3150"/>
                  </a:lnTo>
                  <a:lnTo>
                    <a:pt x="2989" y="3190"/>
                  </a:lnTo>
                  <a:lnTo>
                    <a:pt x="2943" y="3226"/>
                  </a:lnTo>
                  <a:lnTo>
                    <a:pt x="2893" y="3257"/>
                  </a:lnTo>
                  <a:lnTo>
                    <a:pt x="2840" y="3284"/>
                  </a:lnTo>
                  <a:lnTo>
                    <a:pt x="2785" y="3305"/>
                  </a:lnTo>
                  <a:lnTo>
                    <a:pt x="2727" y="3320"/>
                  </a:lnTo>
                  <a:lnTo>
                    <a:pt x="2668" y="3330"/>
                  </a:lnTo>
                  <a:lnTo>
                    <a:pt x="2606" y="3333"/>
                  </a:lnTo>
                  <a:lnTo>
                    <a:pt x="601" y="3333"/>
                  </a:lnTo>
                  <a:lnTo>
                    <a:pt x="539" y="3330"/>
                  </a:lnTo>
                  <a:lnTo>
                    <a:pt x="480" y="3320"/>
                  </a:lnTo>
                  <a:lnTo>
                    <a:pt x="422" y="3305"/>
                  </a:lnTo>
                  <a:lnTo>
                    <a:pt x="367" y="3284"/>
                  </a:lnTo>
                  <a:lnTo>
                    <a:pt x="315" y="3257"/>
                  </a:lnTo>
                  <a:lnTo>
                    <a:pt x="265" y="3226"/>
                  </a:lnTo>
                  <a:lnTo>
                    <a:pt x="219" y="3190"/>
                  </a:lnTo>
                  <a:lnTo>
                    <a:pt x="175" y="3150"/>
                  </a:lnTo>
                  <a:lnTo>
                    <a:pt x="137" y="3106"/>
                  </a:lnTo>
                  <a:lnTo>
                    <a:pt x="102" y="3057"/>
                  </a:lnTo>
                  <a:lnTo>
                    <a:pt x="72" y="3005"/>
                  </a:lnTo>
                  <a:lnTo>
                    <a:pt x="47" y="2951"/>
                  </a:lnTo>
                  <a:lnTo>
                    <a:pt x="27" y="2894"/>
                  </a:lnTo>
                  <a:lnTo>
                    <a:pt x="12" y="2833"/>
                  </a:lnTo>
                  <a:lnTo>
                    <a:pt x="3" y="2771"/>
                  </a:lnTo>
                  <a:lnTo>
                    <a:pt x="0" y="2707"/>
                  </a:lnTo>
                  <a:lnTo>
                    <a:pt x="0" y="624"/>
                  </a:lnTo>
                  <a:lnTo>
                    <a:pt x="3" y="561"/>
                  </a:lnTo>
                  <a:lnTo>
                    <a:pt x="12" y="498"/>
                  </a:lnTo>
                  <a:lnTo>
                    <a:pt x="27" y="438"/>
                  </a:lnTo>
                  <a:lnTo>
                    <a:pt x="47" y="381"/>
                  </a:lnTo>
                  <a:lnTo>
                    <a:pt x="72" y="327"/>
                  </a:lnTo>
                  <a:lnTo>
                    <a:pt x="102" y="275"/>
                  </a:lnTo>
                  <a:lnTo>
                    <a:pt x="137" y="227"/>
                  </a:lnTo>
                  <a:lnTo>
                    <a:pt x="175" y="183"/>
                  </a:lnTo>
                  <a:lnTo>
                    <a:pt x="219" y="142"/>
                  </a:lnTo>
                  <a:lnTo>
                    <a:pt x="265" y="107"/>
                  </a:lnTo>
                  <a:lnTo>
                    <a:pt x="315" y="75"/>
                  </a:lnTo>
                  <a:lnTo>
                    <a:pt x="367" y="50"/>
                  </a:lnTo>
                  <a:lnTo>
                    <a:pt x="422" y="29"/>
                  </a:lnTo>
                  <a:lnTo>
                    <a:pt x="480" y="13"/>
                  </a:lnTo>
                  <a:lnTo>
                    <a:pt x="539" y="3"/>
                  </a:lnTo>
                  <a:lnTo>
                    <a:pt x="6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29"/>
            <p:cNvSpPr>
              <a:spLocks noEditPoints="1"/>
            </p:cNvSpPr>
            <p:nvPr/>
          </p:nvSpPr>
          <p:spPr bwMode="auto">
            <a:xfrm>
              <a:off x="11425716" y="2590106"/>
              <a:ext cx="451741" cy="450616"/>
            </a:xfrm>
            <a:custGeom>
              <a:avLst/>
              <a:gdLst>
                <a:gd name="T0" fmla="*/ 2447 w 4015"/>
                <a:gd name="T1" fmla="*/ 430 h 4006"/>
                <a:gd name="T2" fmla="*/ 2369 w 4015"/>
                <a:gd name="T3" fmla="*/ 491 h 4006"/>
                <a:gd name="T4" fmla="*/ 2343 w 4015"/>
                <a:gd name="T5" fmla="*/ 584 h 4006"/>
                <a:gd name="T6" fmla="*/ 2102 w 4015"/>
                <a:gd name="T7" fmla="*/ 1009 h 4006"/>
                <a:gd name="T8" fmla="*/ 1777 w 4015"/>
                <a:gd name="T9" fmla="*/ 1051 h 4006"/>
                <a:gd name="T10" fmla="*/ 1503 w 4015"/>
                <a:gd name="T11" fmla="*/ 1124 h 4006"/>
                <a:gd name="T12" fmla="*/ 1287 w 4015"/>
                <a:gd name="T13" fmla="*/ 1219 h 4006"/>
                <a:gd name="T14" fmla="*/ 1107 w 4015"/>
                <a:gd name="T15" fmla="*/ 1343 h 4006"/>
                <a:gd name="T16" fmla="*/ 942 w 4015"/>
                <a:gd name="T17" fmla="*/ 1515 h 4006"/>
                <a:gd name="T18" fmla="*/ 820 w 4015"/>
                <a:gd name="T19" fmla="*/ 1704 h 4006"/>
                <a:gd name="T20" fmla="*/ 739 w 4015"/>
                <a:gd name="T21" fmla="*/ 1924 h 4006"/>
                <a:gd name="T22" fmla="*/ 690 w 4015"/>
                <a:gd name="T23" fmla="*/ 2147 h 4006"/>
                <a:gd name="T24" fmla="*/ 670 w 4015"/>
                <a:gd name="T25" fmla="*/ 2402 h 4006"/>
                <a:gd name="T26" fmla="*/ 684 w 4015"/>
                <a:gd name="T27" fmla="*/ 2679 h 4006"/>
                <a:gd name="T28" fmla="*/ 760 w 4015"/>
                <a:gd name="T29" fmla="*/ 2954 h 4006"/>
                <a:gd name="T30" fmla="*/ 900 w 4015"/>
                <a:gd name="T31" fmla="*/ 3248 h 4006"/>
                <a:gd name="T32" fmla="*/ 1106 w 4015"/>
                <a:gd name="T33" fmla="*/ 3557 h 4006"/>
                <a:gd name="T34" fmla="*/ 1153 w 4015"/>
                <a:gd name="T35" fmla="*/ 3586 h 4006"/>
                <a:gd name="T36" fmla="*/ 1205 w 4015"/>
                <a:gd name="T37" fmla="*/ 3580 h 4006"/>
                <a:gd name="T38" fmla="*/ 1251 w 4015"/>
                <a:gd name="T39" fmla="*/ 3538 h 4006"/>
                <a:gd name="T40" fmla="*/ 1241 w 4015"/>
                <a:gd name="T41" fmla="*/ 3374 h 4006"/>
                <a:gd name="T42" fmla="*/ 1221 w 4015"/>
                <a:gd name="T43" fmla="*/ 3045 h 4006"/>
                <a:gd name="T44" fmla="*/ 1233 w 4015"/>
                <a:gd name="T45" fmla="*/ 2766 h 4006"/>
                <a:gd name="T46" fmla="*/ 1275 w 4015"/>
                <a:gd name="T47" fmla="*/ 2535 h 4006"/>
                <a:gd name="T48" fmla="*/ 1350 w 4015"/>
                <a:gd name="T49" fmla="*/ 2355 h 4006"/>
                <a:gd name="T50" fmla="*/ 1460 w 4015"/>
                <a:gd name="T51" fmla="*/ 2217 h 4006"/>
                <a:gd name="T52" fmla="*/ 1621 w 4015"/>
                <a:gd name="T53" fmla="*/ 2112 h 4006"/>
                <a:gd name="T54" fmla="*/ 1822 w 4015"/>
                <a:gd name="T55" fmla="*/ 2048 h 4006"/>
                <a:gd name="T56" fmla="*/ 2055 w 4015"/>
                <a:gd name="T57" fmla="*/ 2013 h 4006"/>
                <a:gd name="T58" fmla="*/ 2343 w 4015"/>
                <a:gd name="T59" fmla="*/ 2002 h 4006"/>
                <a:gd name="T60" fmla="*/ 2354 w 4015"/>
                <a:gd name="T61" fmla="*/ 2486 h 4006"/>
                <a:gd name="T62" fmla="*/ 2415 w 4015"/>
                <a:gd name="T63" fmla="*/ 2557 h 4006"/>
                <a:gd name="T64" fmla="*/ 2509 w 4015"/>
                <a:gd name="T65" fmla="*/ 2587 h 4006"/>
                <a:gd name="T66" fmla="*/ 2601 w 4015"/>
                <a:gd name="T67" fmla="*/ 2559 h 4006"/>
                <a:gd name="T68" fmla="*/ 3569 w 4015"/>
                <a:gd name="T69" fmla="*/ 1593 h 4006"/>
                <a:gd name="T70" fmla="*/ 3597 w 4015"/>
                <a:gd name="T71" fmla="*/ 1501 h 4006"/>
                <a:gd name="T72" fmla="*/ 3569 w 4015"/>
                <a:gd name="T73" fmla="*/ 1410 h 4006"/>
                <a:gd name="T74" fmla="*/ 2601 w 4015"/>
                <a:gd name="T75" fmla="*/ 443 h 4006"/>
                <a:gd name="T76" fmla="*/ 2513 w 4015"/>
                <a:gd name="T77" fmla="*/ 414 h 4006"/>
                <a:gd name="T78" fmla="*/ 3338 w 4015"/>
                <a:gd name="T79" fmla="*/ 2 h 4006"/>
                <a:gd name="T80" fmla="*/ 3551 w 4015"/>
                <a:gd name="T81" fmla="*/ 54 h 4006"/>
                <a:gd name="T82" fmla="*/ 3737 w 4015"/>
                <a:gd name="T83" fmla="*/ 168 h 4006"/>
                <a:gd name="T84" fmla="*/ 3891 w 4015"/>
                <a:gd name="T85" fmla="*/ 335 h 4006"/>
                <a:gd name="T86" fmla="*/ 3984 w 4015"/>
                <a:gd name="T87" fmla="*/ 530 h 4006"/>
                <a:gd name="T88" fmla="*/ 4015 w 4015"/>
                <a:gd name="T89" fmla="*/ 751 h 4006"/>
                <a:gd name="T90" fmla="*/ 4001 w 4015"/>
                <a:gd name="T91" fmla="*/ 3403 h 4006"/>
                <a:gd name="T92" fmla="*/ 3930 w 4015"/>
                <a:gd name="T93" fmla="*/ 3607 h 4006"/>
                <a:gd name="T94" fmla="*/ 3794 w 4015"/>
                <a:gd name="T95" fmla="*/ 3784 h 4006"/>
                <a:gd name="T96" fmla="*/ 3616 w 4015"/>
                <a:gd name="T97" fmla="*/ 3919 h 4006"/>
                <a:gd name="T98" fmla="*/ 3413 w 4015"/>
                <a:gd name="T99" fmla="*/ 3991 h 4006"/>
                <a:gd name="T100" fmla="*/ 752 w 4015"/>
                <a:gd name="T101" fmla="*/ 4006 h 4006"/>
                <a:gd name="T102" fmla="*/ 533 w 4015"/>
                <a:gd name="T103" fmla="*/ 3975 h 4006"/>
                <a:gd name="T104" fmla="*/ 337 w 4015"/>
                <a:gd name="T105" fmla="*/ 3881 h 4006"/>
                <a:gd name="T106" fmla="*/ 170 w 4015"/>
                <a:gd name="T107" fmla="*/ 3729 h 4006"/>
                <a:gd name="T108" fmla="*/ 56 w 4015"/>
                <a:gd name="T109" fmla="*/ 3542 h 4006"/>
                <a:gd name="T110" fmla="*/ 3 w 4015"/>
                <a:gd name="T111" fmla="*/ 3330 h 4006"/>
                <a:gd name="T112" fmla="*/ 0 w 4015"/>
                <a:gd name="T113" fmla="*/ 751 h 4006"/>
                <a:gd name="T114" fmla="*/ 31 w 4015"/>
                <a:gd name="T115" fmla="*/ 530 h 4006"/>
                <a:gd name="T116" fmla="*/ 124 w 4015"/>
                <a:gd name="T117" fmla="*/ 335 h 4006"/>
                <a:gd name="T118" fmla="*/ 277 w 4015"/>
                <a:gd name="T119" fmla="*/ 168 h 4006"/>
                <a:gd name="T120" fmla="*/ 465 w 4015"/>
                <a:gd name="T121" fmla="*/ 54 h 4006"/>
                <a:gd name="T122" fmla="*/ 677 w 4015"/>
                <a:gd name="T123" fmla="*/ 2 h 4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15" h="4006">
                  <a:moveTo>
                    <a:pt x="2513" y="414"/>
                  </a:moveTo>
                  <a:lnTo>
                    <a:pt x="2480" y="418"/>
                  </a:lnTo>
                  <a:lnTo>
                    <a:pt x="2447" y="430"/>
                  </a:lnTo>
                  <a:lnTo>
                    <a:pt x="2415" y="446"/>
                  </a:lnTo>
                  <a:lnTo>
                    <a:pt x="2389" y="466"/>
                  </a:lnTo>
                  <a:lnTo>
                    <a:pt x="2369" y="491"/>
                  </a:lnTo>
                  <a:lnTo>
                    <a:pt x="2354" y="518"/>
                  </a:lnTo>
                  <a:lnTo>
                    <a:pt x="2345" y="549"/>
                  </a:lnTo>
                  <a:lnTo>
                    <a:pt x="2343" y="584"/>
                  </a:lnTo>
                  <a:lnTo>
                    <a:pt x="2343" y="1000"/>
                  </a:lnTo>
                  <a:lnTo>
                    <a:pt x="2220" y="1003"/>
                  </a:lnTo>
                  <a:lnTo>
                    <a:pt x="2102" y="1009"/>
                  </a:lnTo>
                  <a:lnTo>
                    <a:pt x="1989" y="1019"/>
                  </a:lnTo>
                  <a:lnTo>
                    <a:pt x="1882" y="1034"/>
                  </a:lnTo>
                  <a:lnTo>
                    <a:pt x="1777" y="1051"/>
                  </a:lnTo>
                  <a:lnTo>
                    <a:pt x="1680" y="1073"/>
                  </a:lnTo>
                  <a:lnTo>
                    <a:pt x="1588" y="1097"/>
                  </a:lnTo>
                  <a:lnTo>
                    <a:pt x="1503" y="1124"/>
                  </a:lnTo>
                  <a:lnTo>
                    <a:pt x="1424" y="1153"/>
                  </a:lnTo>
                  <a:lnTo>
                    <a:pt x="1352" y="1185"/>
                  </a:lnTo>
                  <a:lnTo>
                    <a:pt x="1287" y="1219"/>
                  </a:lnTo>
                  <a:lnTo>
                    <a:pt x="1223" y="1258"/>
                  </a:lnTo>
                  <a:lnTo>
                    <a:pt x="1164" y="1298"/>
                  </a:lnTo>
                  <a:lnTo>
                    <a:pt x="1107" y="1343"/>
                  </a:lnTo>
                  <a:lnTo>
                    <a:pt x="1055" y="1391"/>
                  </a:lnTo>
                  <a:lnTo>
                    <a:pt x="995" y="1453"/>
                  </a:lnTo>
                  <a:lnTo>
                    <a:pt x="942" y="1515"/>
                  </a:lnTo>
                  <a:lnTo>
                    <a:pt x="895" y="1577"/>
                  </a:lnTo>
                  <a:lnTo>
                    <a:pt x="855" y="1640"/>
                  </a:lnTo>
                  <a:lnTo>
                    <a:pt x="820" y="1704"/>
                  </a:lnTo>
                  <a:lnTo>
                    <a:pt x="789" y="1773"/>
                  </a:lnTo>
                  <a:lnTo>
                    <a:pt x="762" y="1846"/>
                  </a:lnTo>
                  <a:lnTo>
                    <a:pt x="739" y="1924"/>
                  </a:lnTo>
                  <a:lnTo>
                    <a:pt x="719" y="2002"/>
                  </a:lnTo>
                  <a:lnTo>
                    <a:pt x="703" y="2076"/>
                  </a:lnTo>
                  <a:lnTo>
                    <a:pt x="690" y="2147"/>
                  </a:lnTo>
                  <a:lnTo>
                    <a:pt x="683" y="2215"/>
                  </a:lnTo>
                  <a:lnTo>
                    <a:pt x="675" y="2305"/>
                  </a:lnTo>
                  <a:lnTo>
                    <a:pt x="670" y="2402"/>
                  </a:lnTo>
                  <a:lnTo>
                    <a:pt x="669" y="2503"/>
                  </a:lnTo>
                  <a:lnTo>
                    <a:pt x="673" y="2590"/>
                  </a:lnTo>
                  <a:lnTo>
                    <a:pt x="684" y="2679"/>
                  </a:lnTo>
                  <a:lnTo>
                    <a:pt x="701" y="2769"/>
                  </a:lnTo>
                  <a:lnTo>
                    <a:pt x="727" y="2860"/>
                  </a:lnTo>
                  <a:lnTo>
                    <a:pt x="760" y="2954"/>
                  </a:lnTo>
                  <a:lnTo>
                    <a:pt x="799" y="3051"/>
                  </a:lnTo>
                  <a:lnTo>
                    <a:pt x="846" y="3149"/>
                  </a:lnTo>
                  <a:lnTo>
                    <a:pt x="900" y="3248"/>
                  </a:lnTo>
                  <a:lnTo>
                    <a:pt x="962" y="3349"/>
                  </a:lnTo>
                  <a:lnTo>
                    <a:pt x="1030" y="3452"/>
                  </a:lnTo>
                  <a:lnTo>
                    <a:pt x="1106" y="3557"/>
                  </a:lnTo>
                  <a:lnTo>
                    <a:pt x="1119" y="3570"/>
                  </a:lnTo>
                  <a:lnTo>
                    <a:pt x="1135" y="3580"/>
                  </a:lnTo>
                  <a:lnTo>
                    <a:pt x="1153" y="3586"/>
                  </a:lnTo>
                  <a:lnTo>
                    <a:pt x="1171" y="3588"/>
                  </a:lnTo>
                  <a:lnTo>
                    <a:pt x="1189" y="3586"/>
                  </a:lnTo>
                  <a:lnTo>
                    <a:pt x="1205" y="3580"/>
                  </a:lnTo>
                  <a:lnTo>
                    <a:pt x="1226" y="3569"/>
                  </a:lnTo>
                  <a:lnTo>
                    <a:pt x="1241" y="3555"/>
                  </a:lnTo>
                  <a:lnTo>
                    <a:pt x="1251" y="3538"/>
                  </a:lnTo>
                  <a:lnTo>
                    <a:pt x="1256" y="3517"/>
                  </a:lnTo>
                  <a:lnTo>
                    <a:pt x="1254" y="3494"/>
                  </a:lnTo>
                  <a:lnTo>
                    <a:pt x="1241" y="3374"/>
                  </a:lnTo>
                  <a:lnTo>
                    <a:pt x="1231" y="3259"/>
                  </a:lnTo>
                  <a:lnTo>
                    <a:pt x="1225" y="3150"/>
                  </a:lnTo>
                  <a:lnTo>
                    <a:pt x="1221" y="3045"/>
                  </a:lnTo>
                  <a:lnTo>
                    <a:pt x="1222" y="2947"/>
                  </a:lnTo>
                  <a:lnTo>
                    <a:pt x="1226" y="2853"/>
                  </a:lnTo>
                  <a:lnTo>
                    <a:pt x="1233" y="2766"/>
                  </a:lnTo>
                  <a:lnTo>
                    <a:pt x="1243" y="2684"/>
                  </a:lnTo>
                  <a:lnTo>
                    <a:pt x="1258" y="2607"/>
                  </a:lnTo>
                  <a:lnTo>
                    <a:pt x="1275" y="2535"/>
                  </a:lnTo>
                  <a:lnTo>
                    <a:pt x="1296" y="2470"/>
                  </a:lnTo>
                  <a:lnTo>
                    <a:pt x="1321" y="2409"/>
                  </a:lnTo>
                  <a:lnTo>
                    <a:pt x="1350" y="2355"/>
                  </a:lnTo>
                  <a:lnTo>
                    <a:pt x="1382" y="2305"/>
                  </a:lnTo>
                  <a:lnTo>
                    <a:pt x="1417" y="2261"/>
                  </a:lnTo>
                  <a:lnTo>
                    <a:pt x="1460" y="2217"/>
                  </a:lnTo>
                  <a:lnTo>
                    <a:pt x="1508" y="2178"/>
                  </a:lnTo>
                  <a:lnTo>
                    <a:pt x="1562" y="2143"/>
                  </a:lnTo>
                  <a:lnTo>
                    <a:pt x="1621" y="2112"/>
                  </a:lnTo>
                  <a:lnTo>
                    <a:pt x="1686" y="2086"/>
                  </a:lnTo>
                  <a:lnTo>
                    <a:pt x="1756" y="2064"/>
                  </a:lnTo>
                  <a:lnTo>
                    <a:pt x="1822" y="2048"/>
                  </a:lnTo>
                  <a:lnTo>
                    <a:pt x="1894" y="2033"/>
                  </a:lnTo>
                  <a:lnTo>
                    <a:pt x="1972" y="2022"/>
                  </a:lnTo>
                  <a:lnTo>
                    <a:pt x="2055" y="2013"/>
                  </a:lnTo>
                  <a:lnTo>
                    <a:pt x="2144" y="2007"/>
                  </a:lnTo>
                  <a:lnTo>
                    <a:pt x="2241" y="2003"/>
                  </a:lnTo>
                  <a:lnTo>
                    <a:pt x="2343" y="2002"/>
                  </a:lnTo>
                  <a:lnTo>
                    <a:pt x="2343" y="2420"/>
                  </a:lnTo>
                  <a:lnTo>
                    <a:pt x="2345" y="2455"/>
                  </a:lnTo>
                  <a:lnTo>
                    <a:pt x="2354" y="2486"/>
                  </a:lnTo>
                  <a:lnTo>
                    <a:pt x="2369" y="2513"/>
                  </a:lnTo>
                  <a:lnTo>
                    <a:pt x="2389" y="2536"/>
                  </a:lnTo>
                  <a:lnTo>
                    <a:pt x="2415" y="2557"/>
                  </a:lnTo>
                  <a:lnTo>
                    <a:pt x="2447" y="2574"/>
                  </a:lnTo>
                  <a:lnTo>
                    <a:pt x="2478" y="2583"/>
                  </a:lnTo>
                  <a:lnTo>
                    <a:pt x="2509" y="2587"/>
                  </a:lnTo>
                  <a:lnTo>
                    <a:pt x="2542" y="2583"/>
                  </a:lnTo>
                  <a:lnTo>
                    <a:pt x="2573" y="2574"/>
                  </a:lnTo>
                  <a:lnTo>
                    <a:pt x="2601" y="2559"/>
                  </a:lnTo>
                  <a:lnTo>
                    <a:pt x="2627" y="2536"/>
                  </a:lnTo>
                  <a:lnTo>
                    <a:pt x="3548" y="1619"/>
                  </a:lnTo>
                  <a:lnTo>
                    <a:pt x="3569" y="1593"/>
                  </a:lnTo>
                  <a:lnTo>
                    <a:pt x="3585" y="1564"/>
                  </a:lnTo>
                  <a:lnTo>
                    <a:pt x="3594" y="1535"/>
                  </a:lnTo>
                  <a:lnTo>
                    <a:pt x="3597" y="1501"/>
                  </a:lnTo>
                  <a:lnTo>
                    <a:pt x="3594" y="1469"/>
                  </a:lnTo>
                  <a:lnTo>
                    <a:pt x="3585" y="1438"/>
                  </a:lnTo>
                  <a:lnTo>
                    <a:pt x="3569" y="1410"/>
                  </a:lnTo>
                  <a:lnTo>
                    <a:pt x="3548" y="1384"/>
                  </a:lnTo>
                  <a:lnTo>
                    <a:pt x="2627" y="466"/>
                  </a:lnTo>
                  <a:lnTo>
                    <a:pt x="2601" y="443"/>
                  </a:lnTo>
                  <a:lnTo>
                    <a:pt x="2572" y="427"/>
                  </a:lnTo>
                  <a:lnTo>
                    <a:pt x="2542" y="417"/>
                  </a:lnTo>
                  <a:lnTo>
                    <a:pt x="2513" y="414"/>
                  </a:lnTo>
                  <a:close/>
                  <a:moveTo>
                    <a:pt x="752" y="0"/>
                  </a:moveTo>
                  <a:lnTo>
                    <a:pt x="3263" y="0"/>
                  </a:lnTo>
                  <a:lnTo>
                    <a:pt x="3338" y="2"/>
                  </a:lnTo>
                  <a:lnTo>
                    <a:pt x="3413" y="13"/>
                  </a:lnTo>
                  <a:lnTo>
                    <a:pt x="3483" y="31"/>
                  </a:lnTo>
                  <a:lnTo>
                    <a:pt x="3551" y="54"/>
                  </a:lnTo>
                  <a:lnTo>
                    <a:pt x="3616" y="85"/>
                  </a:lnTo>
                  <a:lnTo>
                    <a:pt x="3678" y="124"/>
                  </a:lnTo>
                  <a:lnTo>
                    <a:pt x="3737" y="168"/>
                  </a:lnTo>
                  <a:lnTo>
                    <a:pt x="3794" y="220"/>
                  </a:lnTo>
                  <a:lnTo>
                    <a:pt x="3846" y="277"/>
                  </a:lnTo>
                  <a:lnTo>
                    <a:pt x="3891" y="335"/>
                  </a:lnTo>
                  <a:lnTo>
                    <a:pt x="3930" y="398"/>
                  </a:lnTo>
                  <a:lnTo>
                    <a:pt x="3961" y="462"/>
                  </a:lnTo>
                  <a:lnTo>
                    <a:pt x="3984" y="530"/>
                  </a:lnTo>
                  <a:lnTo>
                    <a:pt x="4001" y="601"/>
                  </a:lnTo>
                  <a:lnTo>
                    <a:pt x="4011" y="674"/>
                  </a:lnTo>
                  <a:lnTo>
                    <a:pt x="4015" y="751"/>
                  </a:lnTo>
                  <a:lnTo>
                    <a:pt x="4015" y="3254"/>
                  </a:lnTo>
                  <a:lnTo>
                    <a:pt x="4011" y="3330"/>
                  </a:lnTo>
                  <a:lnTo>
                    <a:pt x="4001" y="3403"/>
                  </a:lnTo>
                  <a:lnTo>
                    <a:pt x="3984" y="3474"/>
                  </a:lnTo>
                  <a:lnTo>
                    <a:pt x="3961" y="3542"/>
                  </a:lnTo>
                  <a:lnTo>
                    <a:pt x="3930" y="3607"/>
                  </a:lnTo>
                  <a:lnTo>
                    <a:pt x="3891" y="3669"/>
                  </a:lnTo>
                  <a:lnTo>
                    <a:pt x="3846" y="3729"/>
                  </a:lnTo>
                  <a:lnTo>
                    <a:pt x="3794" y="3784"/>
                  </a:lnTo>
                  <a:lnTo>
                    <a:pt x="3737" y="3836"/>
                  </a:lnTo>
                  <a:lnTo>
                    <a:pt x="3678" y="3881"/>
                  </a:lnTo>
                  <a:lnTo>
                    <a:pt x="3616" y="3919"/>
                  </a:lnTo>
                  <a:lnTo>
                    <a:pt x="3551" y="3950"/>
                  </a:lnTo>
                  <a:lnTo>
                    <a:pt x="3483" y="3975"/>
                  </a:lnTo>
                  <a:lnTo>
                    <a:pt x="3413" y="3991"/>
                  </a:lnTo>
                  <a:lnTo>
                    <a:pt x="3338" y="4002"/>
                  </a:lnTo>
                  <a:lnTo>
                    <a:pt x="3263" y="4006"/>
                  </a:lnTo>
                  <a:lnTo>
                    <a:pt x="752" y="4006"/>
                  </a:lnTo>
                  <a:lnTo>
                    <a:pt x="677" y="4002"/>
                  </a:lnTo>
                  <a:lnTo>
                    <a:pt x="603" y="3991"/>
                  </a:lnTo>
                  <a:lnTo>
                    <a:pt x="533" y="3975"/>
                  </a:lnTo>
                  <a:lnTo>
                    <a:pt x="465" y="3950"/>
                  </a:lnTo>
                  <a:lnTo>
                    <a:pt x="399" y="3919"/>
                  </a:lnTo>
                  <a:lnTo>
                    <a:pt x="337" y="3881"/>
                  </a:lnTo>
                  <a:lnTo>
                    <a:pt x="277" y="3836"/>
                  </a:lnTo>
                  <a:lnTo>
                    <a:pt x="220" y="3784"/>
                  </a:lnTo>
                  <a:lnTo>
                    <a:pt x="170" y="3729"/>
                  </a:lnTo>
                  <a:lnTo>
                    <a:pt x="124" y="3669"/>
                  </a:lnTo>
                  <a:lnTo>
                    <a:pt x="87" y="3607"/>
                  </a:lnTo>
                  <a:lnTo>
                    <a:pt x="56" y="3542"/>
                  </a:lnTo>
                  <a:lnTo>
                    <a:pt x="31" y="3474"/>
                  </a:lnTo>
                  <a:lnTo>
                    <a:pt x="13" y="3403"/>
                  </a:lnTo>
                  <a:lnTo>
                    <a:pt x="3" y="3330"/>
                  </a:lnTo>
                  <a:lnTo>
                    <a:pt x="0" y="3254"/>
                  </a:lnTo>
                  <a:lnTo>
                    <a:pt x="0" y="2012"/>
                  </a:lnTo>
                  <a:lnTo>
                    <a:pt x="0" y="751"/>
                  </a:lnTo>
                  <a:lnTo>
                    <a:pt x="3" y="674"/>
                  </a:lnTo>
                  <a:lnTo>
                    <a:pt x="13" y="601"/>
                  </a:lnTo>
                  <a:lnTo>
                    <a:pt x="31" y="530"/>
                  </a:lnTo>
                  <a:lnTo>
                    <a:pt x="56" y="462"/>
                  </a:lnTo>
                  <a:lnTo>
                    <a:pt x="87" y="398"/>
                  </a:lnTo>
                  <a:lnTo>
                    <a:pt x="124" y="335"/>
                  </a:lnTo>
                  <a:lnTo>
                    <a:pt x="170" y="277"/>
                  </a:lnTo>
                  <a:lnTo>
                    <a:pt x="220" y="220"/>
                  </a:lnTo>
                  <a:lnTo>
                    <a:pt x="277" y="168"/>
                  </a:lnTo>
                  <a:lnTo>
                    <a:pt x="337" y="124"/>
                  </a:lnTo>
                  <a:lnTo>
                    <a:pt x="399" y="85"/>
                  </a:lnTo>
                  <a:lnTo>
                    <a:pt x="465" y="54"/>
                  </a:lnTo>
                  <a:lnTo>
                    <a:pt x="533" y="31"/>
                  </a:lnTo>
                  <a:lnTo>
                    <a:pt x="603" y="13"/>
                  </a:lnTo>
                  <a:lnTo>
                    <a:pt x="677" y="2"/>
                  </a:lnTo>
                  <a:lnTo>
                    <a:pt x="7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1BD32D1-96F4-4458-962A-6EA3ADF671FB}"/>
              </a:ext>
            </a:extLst>
          </p:cNvPr>
          <p:cNvSpPr txBox="1"/>
          <p:nvPr/>
        </p:nvSpPr>
        <p:spPr>
          <a:xfrm>
            <a:off x="3261814" y="1169598"/>
            <a:ext cx="6327163" cy="1477328"/>
          </a:xfrm>
          <a:prstGeom prst="rect">
            <a:avLst/>
          </a:prstGeom>
          <a:solidFill>
            <a:schemeClr val="accent6">
              <a:alpha val="21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ko-KR" dirty="0">
                <a:solidFill>
                  <a:schemeClr val="bg1"/>
                </a:solidFill>
              </a:rPr>
              <a:t>음</a:t>
            </a:r>
            <a:r>
              <a:rPr lang="en-US" altLang="ko-KR" dirty="0">
                <a:solidFill>
                  <a:schemeClr val="bg1"/>
                </a:solidFill>
              </a:rPr>
              <a:t>……. </a:t>
            </a:r>
            <a:r>
              <a:rPr lang="ko-KR" altLang="ko-KR" dirty="0">
                <a:solidFill>
                  <a:schemeClr val="bg1"/>
                </a:solidFill>
              </a:rPr>
              <a:t>그건 아닌 것 같아요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  <a:r>
              <a:rPr lang="ko-KR" altLang="ko-KR" dirty="0">
                <a:solidFill>
                  <a:schemeClr val="bg1"/>
                </a:solidFill>
              </a:rPr>
              <a:t>생각은 해볼 수 있어요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</a:p>
          <a:p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ko-KR" dirty="0">
                <a:solidFill>
                  <a:schemeClr val="bg1"/>
                </a:solidFill>
              </a:rPr>
              <a:t>저는</a:t>
            </a:r>
            <a:r>
              <a:rPr lang="en-US" altLang="ko-KR" dirty="0">
                <a:solidFill>
                  <a:schemeClr val="bg1"/>
                </a:solidFill>
              </a:rPr>
              <a:t>…. </a:t>
            </a:r>
            <a:r>
              <a:rPr lang="ko-KR" altLang="ko-KR" dirty="0">
                <a:solidFill>
                  <a:schemeClr val="bg1"/>
                </a:solidFill>
              </a:rPr>
              <a:t>지금처럼 멋있는 사람이 되고 싶어요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</a:p>
          <a:p>
            <a:r>
              <a:rPr lang="ko-KR" altLang="ko-KR" dirty="0">
                <a:solidFill>
                  <a:schemeClr val="bg1"/>
                </a:solidFill>
              </a:rPr>
              <a:t>그래서 이 세상 모든 길 잃은 아이들을 데리고 살 거예요</a:t>
            </a:r>
            <a:r>
              <a:rPr lang="en-US" altLang="ko-KR" dirty="0">
                <a:solidFill>
                  <a:schemeClr val="bg1"/>
                </a:solidFill>
              </a:rPr>
              <a:t>!</a:t>
            </a:r>
            <a:endParaRPr lang="ko-KR" altLang="ko-KR" dirty="0">
              <a:solidFill>
                <a:schemeClr val="bg1"/>
              </a:solidFill>
            </a:endParaRPr>
          </a:p>
          <a:p>
            <a:endParaRPr lang="ko-KR" altLang="ko-KR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8ECEA4-ACF9-45D7-B429-EC8AA05206E8}"/>
              </a:ext>
            </a:extLst>
          </p:cNvPr>
          <p:cNvSpPr txBox="1"/>
          <p:nvPr/>
        </p:nvSpPr>
        <p:spPr>
          <a:xfrm>
            <a:off x="2893325" y="3831286"/>
            <a:ext cx="6197665" cy="1754326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ko-KR" dirty="0">
                <a:solidFill>
                  <a:schemeClr val="bg1"/>
                </a:solidFill>
              </a:rPr>
              <a:t>멋지네요</a:t>
            </a:r>
            <a:r>
              <a:rPr lang="en-US" altLang="ko-KR" dirty="0">
                <a:solidFill>
                  <a:schemeClr val="bg1"/>
                </a:solidFill>
              </a:rPr>
              <a:t>! </a:t>
            </a:r>
            <a:r>
              <a:rPr lang="ko-KR" altLang="ko-KR" dirty="0">
                <a:solidFill>
                  <a:schemeClr val="bg1"/>
                </a:solidFill>
              </a:rPr>
              <a:t>피터에게</a:t>
            </a:r>
            <a:r>
              <a:rPr lang="en-US" altLang="ko-KR" dirty="0">
                <a:solidFill>
                  <a:schemeClr val="bg1"/>
                </a:solidFill>
              </a:rPr>
              <a:t> '</a:t>
            </a:r>
            <a:r>
              <a:rPr lang="ko-KR" altLang="ko-KR" dirty="0">
                <a:solidFill>
                  <a:schemeClr val="bg1"/>
                </a:solidFill>
              </a:rPr>
              <a:t>어른</a:t>
            </a:r>
            <a:r>
              <a:rPr lang="en-US" altLang="ko-KR" dirty="0">
                <a:solidFill>
                  <a:schemeClr val="bg1"/>
                </a:solidFill>
              </a:rPr>
              <a:t>'</a:t>
            </a:r>
            <a:r>
              <a:rPr lang="ko-KR" altLang="ko-KR" dirty="0">
                <a:solidFill>
                  <a:schemeClr val="bg1"/>
                </a:solidFill>
              </a:rPr>
              <a:t>이라는 존재가 처음보다는 편한 존재가 된 것 같아 기쁘네요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  <a:p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ko-KR" dirty="0">
                <a:solidFill>
                  <a:schemeClr val="bg1"/>
                </a:solidFill>
              </a:rPr>
              <a:t>시간이 다 되어 슬슬 </a:t>
            </a:r>
            <a:r>
              <a:rPr lang="ko-KR" altLang="ko-KR" dirty="0" err="1">
                <a:solidFill>
                  <a:schemeClr val="bg1"/>
                </a:solidFill>
              </a:rPr>
              <a:t>마쳐야겠네요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  <a:r>
              <a:rPr lang="ko-KR" altLang="ko-KR" dirty="0">
                <a:solidFill>
                  <a:schemeClr val="bg1"/>
                </a:solidFill>
              </a:rPr>
              <a:t>오늘 상담을 하고 어떤 생각이 들었어요</a:t>
            </a:r>
            <a:r>
              <a:rPr lang="en-US" altLang="ko-KR" dirty="0">
                <a:solidFill>
                  <a:schemeClr val="bg1"/>
                </a:solidFill>
              </a:rPr>
              <a:t>?</a:t>
            </a:r>
            <a:endParaRPr lang="ko-KR" altLang="ko-KR" dirty="0">
              <a:solidFill>
                <a:schemeClr val="bg1"/>
              </a:solidFill>
            </a:endParaRPr>
          </a:p>
          <a:p>
            <a:endParaRPr lang="en-US" altLang="ko-KR" dirty="0">
              <a:solidFill>
                <a:schemeClr val="bg1"/>
              </a:solidFill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BB089C7C-1287-4C33-B8F5-36843417EC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" t="1504" r="50000" b="7822"/>
          <a:stretch/>
        </p:blipFill>
        <p:spPr>
          <a:xfrm>
            <a:off x="648071" y="897104"/>
            <a:ext cx="2093992" cy="2586771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874AFBF7-AFA6-427E-B20A-248B6C897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701" y="3620298"/>
            <a:ext cx="2082821" cy="2519312"/>
          </a:xfrm>
          <a:prstGeom prst="rect">
            <a:avLst/>
          </a:prstGeom>
        </p:spPr>
      </p:pic>
      <p:graphicFrame>
        <p:nvGraphicFramePr>
          <p:cNvPr id="32" name="표 31">
            <a:extLst>
              <a:ext uri="{FF2B5EF4-FFF2-40B4-BE49-F238E27FC236}">
                <a16:creationId xmlns:a16="http://schemas.microsoft.com/office/drawing/2014/main" id="{64BF0242-2B83-4E4F-BCB6-EB97A88A60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580313"/>
              </p:ext>
            </p:extLst>
          </p:nvPr>
        </p:nvGraphicFramePr>
        <p:xfrm>
          <a:off x="851708" y="6540304"/>
          <a:ext cx="7094770" cy="9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94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94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94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94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94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94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94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947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2000"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99653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-2" y="6328229"/>
            <a:ext cx="12192001" cy="529771"/>
          </a:xfrm>
          <a:prstGeom prst="rect">
            <a:avLst/>
          </a:prstGeom>
          <a:solidFill>
            <a:srgbClr val="23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890720"/>
              </p:ext>
            </p:extLst>
          </p:nvPr>
        </p:nvGraphicFramePr>
        <p:xfrm>
          <a:off x="625248" y="6540304"/>
          <a:ext cx="8963730" cy="9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2000"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모서리가 둥근 직사각형 12"/>
          <p:cNvSpPr/>
          <p:nvPr/>
        </p:nvSpPr>
        <p:spPr>
          <a:xfrm>
            <a:off x="152852" y="6430282"/>
            <a:ext cx="324000" cy="3240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rtlCol="0" anchor="ctr"/>
          <a:lstStyle/>
          <a:p>
            <a:pPr algn="ctr"/>
            <a:r>
              <a:rPr lang="ko-KR" altLang="en-US" sz="1400" dirty="0">
                <a:solidFill>
                  <a:prstClr val="white"/>
                </a:solidFill>
              </a:rPr>
              <a:t>▶</a:t>
            </a:r>
          </a:p>
        </p:txBody>
      </p:sp>
      <p:sp>
        <p:nvSpPr>
          <p:cNvPr id="16" name="타원 15"/>
          <p:cNvSpPr/>
          <p:nvPr/>
        </p:nvSpPr>
        <p:spPr>
          <a:xfrm>
            <a:off x="9516978" y="6514024"/>
            <a:ext cx="144000" cy="14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18" name="Group 4"/>
          <p:cNvGrpSpPr>
            <a:grpSpLocks noChangeAspect="1"/>
          </p:cNvGrpSpPr>
          <p:nvPr/>
        </p:nvGrpSpPr>
        <p:grpSpPr bwMode="auto">
          <a:xfrm>
            <a:off x="9938812" y="6483227"/>
            <a:ext cx="260857" cy="222903"/>
            <a:chOff x="3813" y="2796"/>
            <a:chExt cx="866" cy="740"/>
          </a:xfrm>
          <a:solidFill>
            <a:srgbClr val="F6F6F6"/>
          </a:solidFill>
        </p:grpSpPr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3813" y="2850"/>
              <a:ext cx="400" cy="632"/>
            </a:xfrm>
            <a:custGeom>
              <a:avLst/>
              <a:gdLst>
                <a:gd name="T0" fmla="*/ 1465 w 1599"/>
                <a:gd name="T1" fmla="*/ 0 h 2529"/>
                <a:gd name="T2" fmla="*/ 1491 w 1599"/>
                <a:gd name="T3" fmla="*/ 2 h 2529"/>
                <a:gd name="T4" fmla="*/ 1515 w 1599"/>
                <a:gd name="T5" fmla="*/ 9 h 2529"/>
                <a:gd name="T6" fmla="*/ 1538 w 1599"/>
                <a:gd name="T7" fmla="*/ 22 h 2529"/>
                <a:gd name="T8" fmla="*/ 1559 w 1599"/>
                <a:gd name="T9" fmla="*/ 39 h 2529"/>
                <a:gd name="T10" fmla="*/ 1575 w 1599"/>
                <a:gd name="T11" fmla="*/ 60 h 2529"/>
                <a:gd name="T12" fmla="*/ 1588 w 1599"/>
                <a:gd name="T13" fmla="*/ 82 h 2529"/>
                <a:gd name="T14" fmla="*/ 1596 w 1599"/>
                <a:gd name="T15" fmla="*/ 106 h 2529"/>
                <a:gd name="T16" fmla="*/ 1599 w 1599"/>
                <a:gd name="T17" fmla="*/ 132 h 2529"/>
                <a:gd name="T18" fmla="*/ 1599 w 1599"/>
                <a:gd name="T19" fmla="*/ 2396 h 2529"/>
                <a:gd name="T20" fmla="*/ 1596 w 1599"/>
                <a:gd name="T21" fmla="*/ 2423 h 2529"/>
                <a:gd name="T22" fmla="*/ 1588 w 1599"/>
                <a:gd name="T23" fmla="*/ 2447 h 2529"/>
                <a:gd name="T24" fmla="*/ 1575 w 1599"/>
                <a:gd name="T25" fmla="*/ 2469 h 2529"/>
                <a:gd name="T26" fmla="*/ 1559 w 1599"/>
                <a:gd name="T27" fmla="*/ 2490 h 2529"/>
                <a:gd name="T28" fmla="*/ 1538 w 1599"/>
                <a:gd name="T29" fmla="*/ 2507 h 2529"/>
                <a:gd name="T30" fmla="*/ 1515 w 1599"/>
                <a:gd name="T31" fmla="*/ 2520 h 2529"/>
                <a:gd name="T32" fmla="*/ 1491 w 1599"/>
                <a:gd name="T33" fmla="*/ 2527 h 2529"/>
                <a:gd name="T34" fmla="*/ 1465 w 1599"/>
                <a:gd name="T35" fmla="*/ 2529 h 2529"/>
                <a:gd name="T36" fmla="*/ 1438 w 1599"/>
                <a:gd name="T37" fmla="*/ 2527 h 2529"/>
                <a:gd name="T38" fmla="*/ 1414 w 1599"/>
                <a:gd name="T39" fmla="*/ 2520 h 2529"/>
                <a:gd name="T40" fmla="*/ 1392 w 1599"/>
                <a:gd name="T41" fmla="*/ 2507 h 2529"/>
                <a:gd name="T42" fmla="*/ 1371 w 1599"/>
                <a:gd name="T43" fmla="*/ 2490 h 2529"/>
                <a:gd name="T44" fmla="*/ 678 w 1599"/>
                <a:gd name="T45" fmla="*/ 1797 h 2529"/>
                <a:gd name="T46" fmla="*/ 133 w 1599"/>
                <a:gd name="T47" fmla="*/ 1797 h 2529"/>
                <a:gd name="T48" fmla="*/ 108 w 1599"/>
                <a:gd name="T49" fmla="*/ 1795 h 2529"/>
                <a:gd name="T50" fmla="*/ 82 w 1599"/>
                <a:gd name="T51" fmla="*/ 1787 h 2529"/>
                <a:gd name="T52" fmla="*/ 60 w 1599"/>
                <a:gd name="T53" fmla="*/ 1775 h 2529"/>
                <a:gd name="T54" fmla="*/ 39 w 1599"/>
                <a:gd name="T55" fmla="*/ 1757 h 2529"/>
                <a:gd name="T56" fmla="*/ 22 w 1599"/>
                <a:gd name="T57" fmla="*/ 1737 h 2529"/>
                <a:gd name="T58" fmla="*/ 9 w 1599"/>
                <a:gd name="T59" fmla="*/ 1714 h 2529"/>
                <a:gd name="T60" fmla="*/ 2 w 1599"/>
                <a:gd name="T61" fmla="*/ 1690 h 2529"/>
                <a:gd name="T62" fmla="*/ 0 w 1599"/>
                <a:gd name="T63" fmla="*/ 1665 h 2529"/>
                <a:gd name="T64" fmla="*/ 0 w 1599"/>
                <a:gd name="T65" fmla="*/ 1272 h 2529"/>
                <a:gd name="T66" fmla="*/ 0 w 1599"/>
                <a:gd name="T67" fmla="*/ 865 h 2529"/>
                <a:gd name="T68" fmla="*/ 2 w 1599"/>
                <a:gd name="T69" fmla="*/ 839 h 2529"/>
                <a:gd name="T70" fmla="*/ 9 w 1599"/>
                <a:gd name="T71" fmla="*/ 815 h 2529"/>
                <a:gd name="T72" fmla="*/ 22 w 1599"/>
                <a:gd name="T73" fmla="*/ 793 h 2529"/>
                <a:gd name="T74" fmla="*/ 39 w 1599"/>
                <a:gd name="T75" fmla="*/ 771 h 2529"/>
                <a:gd name="T76" fmla="*/ 60 w 1599"/>
                <a:gd name="T77" fmla="*/ 755 h 2529"/>
                <a:gd name="T78" fmla="*/ 82 w 1599"/>
                <a:gd name="T79" fmla="*/ 742 h 2529"/>
                <a:gd name="T80" fmla="*/ 108 w 1599"/>
                <a:gd name="T81" fmla="*/ 735 h 2529"/>
                <a:gd name="T82" fmla="*/ 133 w 1599"/>
                <a:gd name="T83" fmla="*/ 732 h 2529"/>
                <a:gd name="T84" fmla="*/ 678 w 1599"/>
                <a:gd name="T85" fmla="*/ 732 h 2529"/>
                <a:gd name="T86" fmla="*/ 1371 w 1599"/>
                <a:gd name="T87" fmla="*/ 39 h 2529"/>
                <a:gd name="T88" fmla="*/ 1392 w 1599"/>
                <a:gd name="T89" fmla="*/ 22 h 2529"/>
                <a:gd name="T90" fmla="*/ 1414 w 1599"/>
                <a:gd name="T91" fmla="*/ 9 h 2529"/>
                <a:gd name="T92" fmla="*/ 1438 w 1599"/>
                <a:gd name="T93" fmla="*/ 2 h 2529"/>
                <a:gd name="T94" fmla="*/ 1465 w 1599"/>
                <a:gd name="T95" fmla="*/ 0 h 2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99" h="2529">
                  <a:moveTo>
                    <a:pt x="1465" y="0"/>
                  </a:moveTo>
                  <a:lnTo>
                    <a:pt x="1491" y="2"/>
                  </a:lnTo>
                  <a:lnTo>
                    <a:pt x="1515" y="9"/>
                  </a:lnTo>
                  <a:lnTo>
                    <a:pt x="1538" y="22"/>
                  </a:lnTo>
                  <a:lnTo>
                    <a:pt x="1559" y="39"/>
                  </a:lnTo>
                  <a:lnTo>
                    <a:pt x="1575" y="60"/>
                  </a:lnTo>
                  <a:lnTo>
                    <a:pt x="1588" y="82"/>
                  </a:lnTo>
                  <a:lnTo>
                    <a:pt x="1596" y="106"/>
                  </a:lnTo>
                  <a:lnTo>
                    <a:pt x="1599" y="132"/>
                  </a:lnTo>
                  <a:lnTo>
                    <a:pt x="1599" y="2396"/>
                  </a:lnTo>
                  <a:lnTo>
                    <a:pt x="1596" y="2423"/>
                  </a:lnTo>
                  <a:lnTo>
                    <a:pt x="1588" y="2447"/>
                  </a:lnTo>
                  <a:lnTo>
                    <a:pt x="1575" y="2469"/>
                  </a:lnTo>
                  <a:lnTo>
                    <a:pt x="1559" y="2490"/>
                  </a:lnTo>
                  <a:lnTo>
                    <a:pt x="1538" y="2507"/>
                  </a:lnTo>
                  <a:lnTo>
                    <a:pt x="1515" y="2520"/>
                  </a:lnTo>
                  <a:lnTo>
                    <a:pt x="1491" y="2527"/>
                  </a:lnTo>
                  <a:lnTo>
                    <a:pt x="1465" y="2529"/>
                  </a:lnTo>
                  <a:lnTo>
                    <a:pt x="1438" y="2527"/>
                  </a:lnTo>
                  <a:lnTo>
                    <a:pt x="1414" y="2520"/>
                  </a:lnTo>
                  <a:lnTo>
                    <a:pt x="1392" y="2507"/>
                  </a:lnTo>
                  <a:lnTo>
                    <a:pt x="1371" y="2490"/>
                  </a:lnTo>
                  <a:lnTo>
                    <a:pt x="678" y="1797"/>
                  </a:lnTo>
                  <a:lnTo>
                    <a:pt x="133" y="1797"/>
                  </a:lnTo>
                  <a:lnTo>
                    <a:pt x="108" y="1795"/>
                  </a:lnTo>
                  <a:lnTo>
                    <a:pt x="82" y="1787"/>
                  </a:lnTo>
                  <a:lnTo>
                    <a:pt x="60" y="1775"/>
                  </a:lnTo>
                  <a:lnTo>
                    <a:pt x="39" y="1757"/>
                  </a:lnTo>
                  <a:lnTo>
                    <a:pt x="22" y="1737"/>
                  </a:lnTo>
                  <a:lnTo>
                    <a:pt x="9" y="1714"/>
                  </a:lnTo>
                  <a:lnTo>
                    <a:pt x="2" y="1690"/>
                  </a:lnTo>
                  <a:lnTo>
                    <a:pt x="0" y="1665"/>
                  </a:lnTo>
                  <a:lnTo>
                    <a:pt x="0" y="1272"/>
                  </a:lnTo>
                  <a:lnTo>
                    <a:pt x="0" y="865"/>
                  </a:lnTo>
                  <a:lnTo>
                    <a:pt x="2" y="839"/>
                  </a:lnTo>
                  <a:lnTo>
                    <a:pt x="9" y="815"/>
                  </a:lnTo>
                  <a:lnTo>
                    <a:pt x="22" y="793"/>
                  </a:lnTo>
                  <a:lnTo>
                    <a:pt x="39" y="771"/>
                  </a:lnTo>
                  <a:lnTo>
                    <a:pt x="60" y="755"/>
                  </a:lnTo>
                  <a:lnTo>
                    <a:pt x="82" y="742"/>
                  </a:lnTo>
                  <a:lnTo>
                    <a:pt x="108" y="735"/>
                  </a:lnTo>
                  <a:lnTo>
                    <a:pt x="133" y="732"/>
                  </a:lnTo>
                  <a:lnTo>
                    <a:pt x="678" y="732"/>
                  </a:lnTo>
                  <a:lnTo>
                    <a:pt x="1371" y="39"/>
                  </a:lnTo>
                  <a:lnTo>
                    <a:pt x="1392" y="22"/>
                  </a:lnTo>
                  <a:lnTo>
                    <a:pt x="1414" y="9"/>
                  </a:lnTo>
                  <a:lnTo>
                    <a:pt x="1438" y="2"/>
                  </a:lnTo>
                  <a:lnTo>
                    <a:pt x="14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4285" y="3041"/>
              <a:ext cx="127" cy="250"/>
            </a:xfrm>
            <a:custGeom>
              <a:avLst/>
              <a:gdLst>
                <a:gd name="T0" fmla="*/ 153 w 507"/>
                <a:gd name="T1" fmla="*/ 1 h 999"/>
                <a:gd name="T2" fmla="*/ 184 w 507"/>
                <a:gd name="T3" fmla="*/ 11 h 999"/>
                <a:gd name="T4" fmla="*/ 275 w 507"/>
                <a:gd name="T5" fmla="*/ 57 h 999"/>
                <a:gd name="T6" fmla="*/ 353 w 507"/>
                <a:gd name="T7" fmla="*/ 121 h 999"/>
                <a:gd name="T8" fmla="*/ 418 w 507"/>
                <a:gd name="T9" fmla="*/ 204 h 999"/>
                <a:gd name="T10" fmla="*/ 468 w 507"/>
                <a:gd name="T11" fmla="*/ 297 h 999"/>
                <a:gd name="T12" fmla="*/ 497 w 507"/>
                <a:gd name="T13" fmla="*/ 397 h 999"/>
                <a:gd name="T14" fmla="*/ 507 w 507"/>
                <a:gd name="T15" fmla="*/ 500 h 999"/>
                <a:gd name="T16" fmla="*/ 497 w 507"/>
                <a:gd name="T17" fmla="*/ 602 h 999"/>
                <a:gd name="T18" fmla="*/ 468 w 507"/>
                <a:gd name="T19" fmla="*/ 700 h 999"/>
                <a:gd name="T20" fmla="*/ 418 w 507"/>
                <a:gd name="T21" fmla="*/ 794 h 999"/>
                <a:gd name="T22" fmla="*/ 353 w 507"/>
                <a:gd name="T23" fmla="*/ 876 h 999"/>
                <a:gd name="T24" fmla="*/ 275 w 507"/>
                <a:gd name="T25" fmla="*/ 941 h 999"/>
                <a:gd name="T26" fmla="*/ 184 w 507"/>
                <a:gd name="T27" fmla="*/ 988 h 999"/>
                <a:gd name="T28" fmla="*/ 153 w 507"/>
                <a:gd name="T29" fmla="*/ 998 h 999"/>
                <a:gd name="T30" fmla="*/ 106 w 507"/>
                <a:gd name="T31" fmla="*/ 997 h 999"/>
                <a:gd name="T32" fmla="*/ 60 w 507"/>
                <a:gd name="T33" fmla="*/ 978 h 999"/>
                <a:gd name="T34" fmla="*/ 22 w 507"/>
                <a:gd name="T35" fmla="*/ 940 h 999"/>
                <a:gd name="T36" fmla="*/ 2 w 507"/>
                <a:gd name="T37" fmla="*/ 893 h 999"/>
                <a:gd name="T38" fmla="*/ 1 w 507"/>
                <a:gd name="T39" fmla="*/ 845 h 999"/>
                <a:gd name="T40" fmla="*/ 13 w 507"/>
                <a:gd name="T41" fmla="*/ 808 h 999"/>
                <a:gd name="T42" fmla="*/ 42 w 507"/>
                <a:gd name="T43" fmla="*/ 773 h 999"/>
                <a:gd name="T44" fmla="*/ 85 w 507"/>
                <a:gd name="T45" fmla="*/ 740 h 999"/>
                <a:gd name="T46" fmla="*/ 156 w 507"/>
                <a:gd name="T47" fmla="*/ 692 h 999"/>
                <a:gd name="T48" fmla="*/ 198 w 507"/>
                <a:gd name="T49" fmla="*/ 648 h 999"/>
                <a:gd name="T50" fmla="*/ 226 w 507"/>
                <a:gd name="T51" fmla="*/ 593 h 999"/>
                <a:gd name="T52" fmla="*/ 239 w 507"/>
                <a:gd name="T53" fmla="*/ 534 h 999"/>
                <a:gd name="T54" fmla="*/ 239 w 507"/>
                <a:gd name="T55" fmla="*/ 465 h 999"/>
                <a:gd name="T56" fmla="*/ 226 w 507"/>
                <a:gd name="T57" fmla="*/ 406 h 999"/>
                <a:gd name="T58" fmla="*/ 198 w 507"/>
                <a:gd name="T59" fmla="*/ 351 h 999"/>
                <a:gd name="T60" fmla="*/ 156 w 507"/>
                <a:gd name="T61" fmla="*/ 307 h 999"/>
                <a:gd name="T62" fmla="*/ 62 w 507"/>
                <a:gd name="T63" fmla="*/ 244 h 999"/>
                <a:gd name="T64" fmla="*/ 24 w 507"/>
                <a:gd name="T65" fmla="*/ 207 h 999"/>
                <a:gd name="T66" fmla="*/ 6 w 507"/>
                <a:gd name="T67" fmla="*/ 174 h 999"/>
                <a:gd name="T68" fmla="*/ 0 w 507"/>
                <a:gd name="T69" fmla="*/ 133 h 999"/>
                <a:gd name="T70" fmla="*/ 9 w 507"/>
                <a:gd name="T71" fmla="*/ 81 h 999"/>
                <a:gd name="T72" fmla="*/ 39 w 507"/>
                <a:gd name="T73" fmla="*/ 39 h 999"/>
                <a:gd name="T74" fmla="*/ 82 w 507"/>
                <a:gd name="T75" fmla="*/ 10 h 999"/>
                <a:gd name="T76" fmla="*/ 133 w 507"/>
                <a:gd name="T77" fmla="*/ 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7" h="999">
                  <a:moveTo>
                    <a:pt x="133" y="0"/>
                  </a:moveTo>
                  <a:lnTo>
                    <a:pt x="153" y="1"/>
                  </a:lnTo>
                  <a:lnTo>
                    <a:pt x="170" y="4"/>
                  </a:lnTo>
                  <a:lnTo>
                    <a:pt x="184" y="11"/>
                  </a:lnTo>
                  <a:lnTo>
                    <a:pt x="232" y="32"/>
                  </a:lnTo>
                  <a:lnTo>
                    <a:pt x="275" y="57"/>
                  </a:lnTo>
                  <a:lnTo>
                    <a:pt x="316" y="87"/>
                  </a:lnTo>
                  <a:lnTo>
                    <a:pt x="353" y="121"/>
                  </a:lnTo>
                  <a:lnTo>
                    <a:pt x="388" y="160"/>
                  </a:lnTo>
                  <a:lnTo>
                    <a:pt x="418" y="204"/>
                  </a:lnTo>
                  <a:lnTo>
                    <a:pt x="446" y="250"/>
                  </a:lnTo>
                  <a:lnTo>
                    <a:pt x="468" y="297"/>
                  </a:lnTo>
                  <a:lnTo>
                    <a:pt x="485" y="347"/>
                  </a:lnTo>
                  <a:lnTo>
                    <a:pt x="497" y="397"/>
                  </a:lnTo>
                  <a:lnTo>
                    <a:pt x="505" y="447"/>
                  </a:lnTo>
                  <a:lnTo>
                    <a:pt x="507" y="500"/>
                  </a:lnTo>
                  <a:lnTo>
                    <a:pt x="505" y="552"/>
                  </a:lnTo>
                  <a:lnTo>
                    <a:pt x="497" y="602"/>
                  </a:lnTo>
                  <a:lnTo>
                    <a:pt x="485" y="652"/>
                  </a:lnTo>
                  <a:lnTo>
                    <a:pt x="468" y="700"/>
                  </a:lnTo>
                  <a:lnTo>
                    <a:pt x="446" y="748"/>
                  </a:lnTo>
                  <a:lnTo>
                    <a:pt x="418" y="794"/>
                  </a:lnTo>
                  <a:lnTo>
                    <a:pt x="388" y="837"/>
                  </a:lnTo>
                  <a:lnTo>
                    <a:pt x="353" y="876"/>
                  </a:lnTo>
                  <a:lnTo>
                    <a:pt x="316" y="911"/>
                  </a:lnTo>
                  <a:lnTo>
                    <a:pt x="275" y="941"/>
                  </a:lnTo>
                  <a:lnTo>
                    <a:pt x="232" y="967"/>
                  </a:lnTo>
                  <a:lnTo>
                    <a:pt x="184" y="988"/>
                  </a:lnTo>
                  <a:lnTo>
                    <a:pt x="170" y="994"/>
                  </a:lnTo>
                  <a:lnTo>
                    <a:pt x="153" y="998"/>
                  </a:lnTo>
                  <a:lnTo>
                    <a:pt x="133" y="999"/>
                  </a:lnTo>
                  <a:lnTo>
                    <a:pt x="106" y="997"/>
                  </a:lnTo>
                  <a:lnTo>
                    <a:pt x="82" y="989"/>
                  </a:lnTo>
                  <a:lnTo>
                    <a:pt x="60" y="978"/>
                  </a:lnTo>
                  <a:lnTo>
                    <a:pt x="39" y="961"/>
                  </a:lnTo>
                  <a:lnTo>
                    <a:pt x="22" y="940"/>
                  </a:lnTo>
                  <a:lnTo>
                    <a:pt x="9" y="918"/>
                  </a:lnTo>
                  <a:lnTo>
                    <a:pt x="2" y="893"/>
                  </a:lnTo>
                  <a:lnTo>
                    <a:pt x="0" y="866"/>
                  </a:lnTo>
                  <a:lnTo>
                    <a:pt x="1" y="845"/>
                  </a:lnTo>
                  <a:lnTo>
                    <a:pt x="6" y="826"/>
                  </a:lnTo>
                  <a:lnTo>
                    <a:pt x="13" y="808"/>
                  </a:lnTo>
                  <a:lnTo>
                    <a:pt x="24" y="792"/>
                  </a:lnTo>
                  <a:lnTo>
                    <a:pt x="42" y="773"/>
                  </a:lnTo>
                  <a:lnTo>
                    <a:pt x="62" y="755"/>
                  </a:lnTo>
                  <a:lnTo>
                    <a:pt x="85" y="740"/>
                  </a:lnTo>
                  <a:lnTo>
                    <a:pt x="120" y="717"/>
                  </a:lnTo>
                  <a:lnTo>
                    <a:pt x="156" y="692"/>
                  </a:lnTo>
                  <a:lnTo>
                    <a:pt x="178" y="672"/>
                  </a:lnTo>
                  <a:lnTo>
                    <a:pt x="198" y="648"/>
                  </a:lnTo>
                  <a:lnTo>
                    <a:pt x="216" y="618"/>
                  </a:lnTo>
                  <a:lnTo>
                    <a:pt x="226" y="593"/>
                  </a:lnTo>
                  <a:lnTo>
                    <a:pt x="235" y="564"/>
                  </a:lnTo>
                  <a:lnTo>
                    <a:pt x="239" y="534"/>
                  </a:lnTo>
                  <a:lnTo>
                    <a:pt x="241" y="500"/>
                  </a:lnTo>
                  <a:lnTo>
                    <a:pt x="239" y="465"/>
                  </a:lnTo>
                  <a:lnTo>
                    <a:pt x="235" y="435"/>
                  </a:lnTo>
                  <a:lnTo>
                    <a:pt x="226" y="406"/>
                  </a:lnTo>
                  <a:lnTo>
                    <a:pt x="216" y="381"/>
                  </a:lnTo>
                  <a:lnTo>
                    <a:pt x="198" y="351"/>
                  </a:lnTo>
                  <a:lnTo>
                    <a:pt x="178" y="327"/>
                  </a:lnTo>
                  <a:lnTo>
                    <a:pt x="156" y="307"/>
                  </a:lnTo>
                  <a:lnTo>
                    <a:pt x="85" y="260"/>
                  </a:lnTo>
                  <a:lnTo>
                    <a:pt x="62" y="244"/>
                  </a:lnTo>
                  <a:lnTo>
                    <a:pt x="42" y="227"/>
                  </a:lnTo>
                  <a:lnTo>
                    <a:pt x="24" y="207"/>
                  </a:lnTo>
                  <a:lnTo>
                    <a:pt x="13" y="191"/>
                  </a:lnTo>
                  <a:lnTo>
                    <a:pt x="6" y="174"/>
                  </a:lnTo>
                  <a:lnTo>
                    <a:pt x="1" y="154"/>
                  </a:lnTo>
                  <a:lnTo>
                    <a:pt x="0" y="133"/>
                  </a:lnTo>
                  <a:lnTo>
                    <a:pt x="2" y="107"/>
                  </a:lnTo>
                  <a:lnTo>
                    <a:pt x="9" y="81"/>
                  </a:lnTo>
                  <a:lnTo>
                    <a:pt x="22" y="59"/>
                  </a:lnTo>
                  <a:lnTo>
                    <a:pt x="39" y="39"/>
                  </a:lnTo>
                  <a:lnTo>
                    <a:pt x="60" y="22"/>
                  </a:lnTo>
                  <a:lnTo>
                    <a:pt x="82" y="10"/>
                  </a:lnTo>
                  <a:lnTo>
                    <a:pt x="106" y="2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4337" y="2918"/>
              <a:ext cx="208" cy="496"/>
            </a:xfrm>
            <a:custGeom>
              <a:avLst/>
              <a:gdLst>
                <a:gd name="T0" fmla="*/ 161 w 833"/>
                <a:gd name="T1" fmla="*/ 3 h 1981"/>
                <a:gd name="T2" fmla="*/ 259 w 833"/>
                <a:gd name="T3" fmla="*/ 44 h 1981"/>
                <a:gd name="T4" fmla="*/ 391 w 833"/>
                <a:gd name="T5" fmla="*/ 123 h 1981"/>
                <a:gd name="T6" fmla="*/ 508 w 833"/>
                <a:gd name="T7" fmla="*/ 221 h 1981"/>
                <a:gd name="T8" fmla="*/ 610 w 833"/>
                <a:gd name="T9" fmla="*/ 337 h 1981"/>
                <a:gd name="T10" fmla="*/ 698 w 833"/>
                <a:gd name="T11" fmla="*/ 471 h 1981"/>
                <a:gd name="T12" fmla="*/ 764 w 833"/>
                <a:gd name="T13" fmla="*/ 611 h 1981"/>
                <a:gd name="T14" fmla="*/ 808 w 833"/>
                <a:gd name="T15" fmla="*/ 759 h 1981"/>
                <a:gd name="T16" fmla="*/ 830 w 833"/>
                <a:gd name="T17" fmla="*/ 912 h 1981"/>
                <a:gd name="T18" fmla="*/ 830 w 833"/>
                <a:gd name="T19" fmla="*/ 1069 h 1981"/>
                <a:gd name="T20" fmla="*/ 808 w 833"/>
                <a:gd name="T21" fmla="*/ 1223 h 1981"/>
                <a:gd name="T22" fmla="*/ 764 w 833"/>
                <a:gd name="T23" fmla="*/ 1369 h 1981"/>
                <a:gd name="T24" fmla="*/ 698 w 833"/>
                <a:gd name="T25" fmla="*/ 1511 h 1981"/>
                <a:gd name="T26" fmla="*/ 610 w 833"/>
                <a:gd name="T27" fmla="*/ 1644 h 1981"/>
                <a:gd name="T28" fmla="*/ 508 w 833"/>
                <a:gd name="T29" fmla="*/ 1760 h 1981"/>
                <a:gd name="T30" fmla="*/ 391 w 833"/>
                <a:gd name="T31" fmla="*/ 1858 h 1981"/>
                <a:gd name="T32" fmla="*/ 259 w 833"/>
                <a:gd name="T33" fmla="*/ 1938 h 1981"/>
                <a:gd name="T34" fmla="*/ 162 w 833"/>
                <a:gd name="T35" fmla="*/ 1979 h 1981"/>
                <a:gd name="T36" fmla="*/ 109 w 833"/>
                <a:gd name="T37" fmla="*/ 1979 h 1981"/>
                <a:gd name="T38" fmla="*/ 61 w 833"/>
                <a:gd name="T39" fmla="*/ 1959 h 1981"/>
                <a:gd name="T40" fmla="*/ 23 w 833"/>
                <a:gd name="T41" fmla="*/ 1921 h 1981"/>
                <a:gd name="T42" fmla="*/ 3 w 833"/>
                <a:gd name="T43" fmla="*/ 1874 h 1981"/>
                <a:gd name="T44" fmla="*/ 3 w 833"/>
                <a:gd name="T45" fmla="*/ 1822 h 1981"/>
                <a:gd name="T46" fmla="*/ 21 w 833"/>
                <a:gd name="T47" fmla="*/ 1777 h 1981"/>
                <a:gd name="T48" fmla="*/ 57 w 833"/>
                <a:gd name="T49" fmla="*/ 1740 h 1981"/>
                <a:gd name="T50" fmla="*/ 125 w 833"/>
                <a:gd name="T51" fmla="*/ 1702 h 1981"/>
                <a:gd name="T52" fmla="*/ 195 w 833"/>
                <a:gd name="T53" fmla="*/ 1664 h 1981"/>
                <a:gd name="T54" fmla="*/ 240 w 833"/>
                <a:gd name="T55" fmla="*/ 1633 h 1981"/>
                <a:gd name="T56" fmla="*/ 335 w 833"/>
                <a:gd name="T57" fmla="*/ 1552 h 1981"/>
                <a:gd name="T58" fmla="*/ 415 w 833"/>
                <a:gd name="T59" fmla="*/ 1458 h 1981"/>
                <a:gd name="T60" fmla="*/ 480 w 833"/>
                <a:gd name="T61" fmla="*/ 1352 h 1981"/>
                <a:gd name="T62" fmla="*/ 528 w 833"/>
                <a:gd name="T63" fmla="*/ 1236 h 1981"/>
                <a:gd name="T64" fmla="*/ 557 w 833"/>
                <a:gd name="T65" fmla="*/ 1115 h 1981"/>
                <a:gd name="T66" fmla="*/ 567 w 833"/>
                <a:gd name="T67" fmla="*/ 991 h 1981"/>
                <a:gd name="T68" fmla="*/ 557 w 833"/>
                <a:gd name="T69" fmla="*/ 865 h 1981"/>
                <a:gd name="T70" fmla="*/ 528 w 833"/>
                <a:gd name="T71" fmla="*/ 745 h 1981"/>
                <a:gd name="T72" fmla="*/ 480 w 833"/>
                <a:gd name="T73" fmla="*/ 629 h 1981"/>
                <a:gd name="T74" fmla="*/ 415 w 833"/>
                <a:gd name="T75" fmla="*/ 523 h 1981"/>
                <a:gd name="T76" fmla="*/ 335 w 833"/>
                <a:gd name="T77" fmla="*/ 429 h 1981"/>
                <a:gd name="T78" fmla="*/ 240 w 833"/>
                <a:gd name="T79" fmla="*/ 348 h 1981"/>
                <a:gd name="T80" fmla="*/ 195 w 833"/>
                <a:gd name="T81" fmla="*/ 318 h 1981"/>
                <a:gd name="T82" fmla="*/ 125 w 833"/>
                <a:gd name="T83" fmla="*/ 279 h 1981"/>
                <a:gd name="T84" fmla="*/ 57 w 833"/>
                <a:gd name="T85" fmla="*/ 241 h 1981"/>
                <a:gd name="T86" fmla="*/ 21 w 833"/>
                <a:gd name="T87" fmla="*/ 204 h 1981"/>
                <a:gd name="T88" fmla="*/ 3 w 833"/>
                <a:gd name="T89" fmla="*/ 159 h 1981"/>
                <a:gd name="T90" fmla="*/ 3 w 833"/>
                <a:gd name="T91" fmla="*/ 107 h 1981"/>
                <a:gd name="T92" fmla="*/ 23 w 833"/>
                <a:gd name="T93" fmla="*/ 60 h 1981"/>
                <a:gd name="T94" fmla="*/ 61 w 833"/>
                <a:gd name="T95" fmla="*/ 22 h 1981"/>
                <a:gd name="T96" fmla="*/ 108 w 833"/>
                <a:gd name="T97" fmla="*/ 3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33" h="1981">
                  <a:moveTo>
                    <a:pt x="133" y="0"/>
                  </a:moveTo>
                  <a:lnTo>
                    <a:pt x="161" y="3"/>
                  </a:lnTo>
                  <a:lnTo>
                    <a:pt x="188" y="10"/>
                  </a:lnTo>
                  <a:lnTo>
                    <a:pt x="259" y="44"/>
                  </a:lnTo>
                  <a:lnTo>
                    <a:pt x="326" y="81"/>
                  </a:lnTo>
                  <a:lnTo>
                    <a:pt x="391" y="123"/>
                  </a:lnTo>
                  <a:lnTo>
                    <a:pt x="451" y="169"/>
                  </a:lnTo>
                  <a:lnTo>
                    <a:pt x="508" y="221"/>
                  </a:lnTo>
                  <a:lnTo>
                    <a:pt x="560" y="277"/>
                  </a:lnTo>
                  <a:lnTo>
                    <a:pt x="610" y="337"/>
                  </a:lnTo>
                  <a:lnTo>
                    <a:pt x="656" y="403"/>
                  </a:lnTo>
                  <a:lnTo>
                    <a:pt x="698" y="471"/>
                  </a:lnTo>
                  <a:lnTo>
                    <a:pt x="733" y="541"/>
                  </a:lnTo>
                  <a:lnTo>
                    <a:pt x="764" y="611"/>
                  </a:lnTo>
                  <a:lnTo>
                    <a:pt x="789" y="684"/>
                  </a:lnTo>
                  <a:lnTo>
                    <a:pt x="808" y="759"/>
                  </a:lnTo>
                  <a:lnTo>
                    <a:pt x="822" y="835"/>
                  </a:lnTo>
                  <a:lnTo>
                    <a:pt x="830" y="912"/>
                  </a:lnTo>
                  <a:lnTo>
                    <a:pt x="833" y="991"/>
                  </a:lnTo>
                  <a:lnTo>
                    <a:pt x="830" y="1069"/>
                  </a:lnTo>
                  <a:lnTo>
                    <a:pt x="822" y="1147"/>
                  </a:lnTo>
                  <a:lnTo>
                    <a:pt x="808" y="1223"/>
                  </a:lnTo>
                  <a:lnTo>
                    <a:pt x="789" y="1297"/>
                  </a:lnTo>
                  <a:lnTo>
                    <a:pt x="764" y="1369"/>
                  </a:lnTo>
                  <a:lnTo>
                    <a:pt x="733" y="1440"/>
                  </a:lnTo>
                  <a:lnTo>
                    <a:pt x="698" y="1511"/>
                  </a:lnTo>
                  <a:lnTo>
                    <a:pt x="656" y="1578"/>
                  </a:lnTo>
                  <a:lnTo>
                    <a:pt x="610" y="1644"/>
                  </a:lnTo>
                  <a:lnTo>
                    <a:pt x="560" y="1704"/>
                  </a:lnTo>
                  <a:lnTo>
                    <a:pt x="508" y="1760"/>
                  </a:lnTo>
                  <a:lnTo>
                    <a:pt x="451" y="1811"/>
                  </a:lnTo>
                  <a:lnTo>
                    <a:pt x="391" y="1858"/>
                  </a:lnTo>
                  <a:lnTo>
                    <a:pt x="326" y="1900"/>
                  </a:lnTo>
                  <a:lnTo>
                    <a:pt x="259" y="1938"/>
                  </a:lnTo>
                  <a:lnTo>
                    <a:pt x="188" y="1971"/>
                  </a:lnTo>
                  <a:lnTo>
                    <a:pt x="162" y="1979"/>
                  </a:lnTo>
                  <a:lnTo>
                    <a:pt x="135" y="1981"/>
                  </a:lnTo>
                  <a:lnTo>
                    <a:pt x="109" y="1979"/>
                  </a:lnTo>
                  <a:lnTo>
                    <a:pt x="84" y="1972"/>
                  </a:lnTo>
                  <a:lnTo>
                    <a:pt x="61" y="1959"/>
                  </a:lnTo>
                  <a:lnTo>
                    <a:pt x="41" y="1942"/>
                  </a:lnTo>
                  <a:lnTo>
                    <a:pt x="23" y="1921"/>
                  </a:lnTo>
                  <a:lnTo>
                    <a:pt x="10" y="1899"/>
                  </a:lnTo>
                  <a:lnTo>
                    <a:pt x="3" y="1874"/>
                  </a:lnTo>
                  <a:lnTo>
                    <a:pt x="0" y="1848"/>
                  </a:lnTo>
                  <a:lnTo>
                    <a:pt x="3" y="1822"/>
                  </a:lnTo>
                  <a:lnTo>
                    <a:pt x="10" y="1799"/>
                  </a:lnTo>
                  <a:lnTo>
                    <a:pt x="21" y="1777"/>
                  </a:lnTo>
                  <a:lnTo>
                    <a:pt x="36" y="1758"/>
                  </a:lnTo>
                  <a:lnTo>
                    <a:pt x="57" y="1740"/>
                  </a:lnTo>
                  <a:lnTo>
                    <a:pt x="82" y="1725"/>
                  </a:lnTo>
                  <a:lnTo>
                    <a:pt x="125" y="1702"/>
                  </a:lnTo>
                  <a:lnTo>
                    <a:pt x="163" y="1682"/>
                  </a:lnTo>
                  <a:lnTo>
                    <a:pt x="195" y="1664"/>
                  </a:lnTo>
                  <a:lnTo>
                    <a:pt x="220" y="1647"/>
                  </a:lnTo>
                  <a:lnTo>
                    <a:pt x="240" y="1633"/>
                  </a:lnTo>
                  <a:lnTo>
                    <a:pt x="289" y="1594"/>
                  </a:lnTo>
                  <a:lnTo>
                    <a:pt x="335" y="1552"/>
                  </a:lnTo>
                  <a:lnTo>
                    <a:pt x="377" y="1507"/>
                  </a:lnTo>
                  <a:lnTo>
                    <a:pt x="415" y="1458"/>
                  </a:lnTo>
                  <a:lnTo>
                    <a:pt x="450" y="1406"/>
                  </a:lnTo>
                  <a:lnTo>
                    <a:pt x="480" y="1352"/>
                  </a:lnTo>
                  <a:lnTo>
                    <a:pt x="507" y="1295"/>
                  </a:lnTo>
                  <a:lnTo>
                    <a:pt x="528" y="1236"/>
                  </a:lnTo>
                  <a:lnTo>
                    <a:pt x="545" y="1177"/>
                  </a:lnTo>
                  <a:lnTo>
                    <a:pt x="557" y="1115"/>
                  </a:lnTo>
                  <a:lnTo>
                    <a:pt x="565" y="1054"/>
                  </a:lnTo>
                  <a:lnTo>
                    <a:pt x="567" y="991"/>
                  </a:lnTo>
                  <a:lnTo>
                    <a:pt x="565" y="928"/>
                  </a:lnTo>
                  <a:lnTo>
                    <a:pt x="557" y="865"/>
                  </a:lnTo>
                  <a:lnTo>
                    <a:pt x="545" y="804"/>
                  </a:lnTo>
                  <a:lnTo>
                    <a:pt x="528" y="745"/>
                  </a:lnTo>
                  <a:lnTo>
                    <a:pt x="507" y="686"/>
                  </a:lnTo>
                  <a:lnTo>
                    <a:pt x="480" y="629"/>
                  </a:lnTo>
                  <a:lnTo>
                    <a:pt x="450" y="574"/>
                  </a:lnTo>
                  <a:lnTo>
                    <a:pt x="415" y="523"/>
                  </a:lnTo>
                  <a:lnTo>
                    <a:pt x="377" y="474"/>
                  </a:lnTo>
                  <a:lnTo>
                    <a:pt x="335" y="429"/>
                  </a:lnTo>
                  <a:lnTo>
                    <a:pt x="289" y="387"/>
                  </a:lnTo>
                  <a:lnTo>
                    <a:pt x="240" y="348"/>
                  </a:lnTo>
                  <a:lnTo>
                    <a:pt x="220" y="334"/>
                  </a:lnTo>
                  <a:lnTo>
                    <a:pt x="195" y="318"/>
                  </a:lnTo>
                  <a:lnTo>
                    <a:pt x="163" y="299"/>
                  </a:lnTo>
                  <a:lnTo>
                    <a:pt x="125" y="279"/>
                  </a:lnTo>
                  <a:lnTo>
                    <a:pt x="82" y="256"/>
                  </a:lnTo>
                  <a:lnTo>
                    <a:pt x="57" y="241"/>
                  </a:lnTo>
                  <a:lnTo>
                    <a:pt x="36" y="224"/>
                  </a:lnTo>
                  <a:lnTo>
                    <a:pt x="21" y="204"/>
                  </a:lnTo>
                  <a:lnTo>
                    <a:pt x="10" y="183"/>
                  </a:lnTo>
                  <a:lnTo>
                    <a:pt x="3" y="159"/>
                  </a:lnTo>
                  <a:lnTo>
                    <a:pt x="0" y="134"/>
                  </a:lnTo>
                  <a:lnTo>
                    <a:pt x="3" y="107"/>
                  </a:lnTo>
                  <a:lnTo>
                    <a:pt x="10" y="83"/>
                  </a:lnTo>
                  <a:lnTo>
                    <a:pt x="23" y="60"/>
                  </a:lnTo>
                  <a:lnTo>
                    <a:pt x="41" y="40"/>
                  </a:lnTo>
                  <a:lnTo>
                    <a:pt x="61" y="22"/>
                  </a:lnTo>
                  <a:lnTo>
                    <a:pt x="84" y="10"/>
                  </a:lnTo>
                  <a:lnTo>
                    <a:pt x="108" y="3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9"/>
            <p:cNvSpPr>
              <a:spLocks/>
            </p:cNvSpPr>
            <p:nvPr/>
          </p:nvSpPr>
          <p:spPr bwMode="auto">
            <a:xfrm>
              <a:off x="4390" y="2796"/>
              <a:ext cx="289" cy="740"/>
            </a:xfrm>
            <a:custGeom>
              <a:avLst/>
              <a:gdLst>
                <a:gd name="T0" fmla="*/ 161 w 1156"/>
                <a:gd name="T1" fmla="*/ 3 h 2959"/>
                <a:gd name="T2" fmla="*/ 275 w 1156"/>
                <a:gd name="T3" fmla="*/ 50 h 2959"/>
                <a:gd name="T4" fmla="*/ 436 w 1156"/>
                <a:gd name="T5" fmla="*/ 143 h 2959"/>
                <a:gd name="T6" fmla="*/ 584 w 1156"/>
                <a:gd name="T7" fmla="*/ 253 h 2959"/>
                <a:gd name="T8" fmla="*/ 717 w 1156"/>
                <a:gd name="T9" fmla="*/ 379 h 2959"/>
                <a:gd name="T10" fmla="*/ 837 w 1156"/>
                <a:gd name="T11" fmla="*/ 522 h 2959"/>
                <a:gd name="T12" fmla="*/ 942 w 1156"/>
                <a:gd name="T13" fmla="*/ 682 h 2959"/>
                <a:gd name="T14" fmla="*/ 1026 w 1156"/>
                <a:gd name="T15" fmla="*/ 848 h 2959"/>
                <a:gd name="T16" fmla="*/ 1090 w 1156"/>
                <a:gd name="T17" fmla="*/ 1020 h 2959"/>
                <a:gd name="T18" fmla="*/ 1132 w 1156"/>
                <a:gd name="T19" fmla="*/ 1199 h 2959"/>
                <a:gd name="T20" fmla="*/ 1153 w 1156"/>
                <a:gd name="T21" fmla="*/ 1385 h 2959"/>
                <a:gd name="T22" fmla="*/ 1153 w 1156"/>
                <a:gd name="T23" fmla="*/ 1575 h 2959"/>
                <a:gd name="T24" fmla="*/ 1132 w 1156"/>
                <a:gd name="T25" fmla="*/ 1759 h 2959"/>
                <a:gd name="T26" fmla="*/ 1090 w 1156"/>
                <a:gd name="T27" fmla="*/ 1939 h 2959"/>
                <a:gd name="T28" fmla="*/ 1026 w 1156"/>
                <a:gd name="T29" fmla="*/ 2112 h 2959"/>
                <a:gd name="T30" fmla="*/ 942 w 1156"/>
                <a:gd name="T31" fmla="*/ 2278 h 2959"/>
                <a:gd name="T32" fmla="*/ 837 w 1156"/>
                <a:gd name="T33" fmla="*/ 2436 h 2959"/>
                <a:gd name="T34" fmla="*/ 717 w 1156"/>
                <a:gd name="T35" fmla="*/ 2580 h 2959"/>
                <a:gd name="T36" fmla="*/ 584 w 1156"/>
                <a:gd name="T37" fmla="*/ 2706 h 2959"/>
                <a:gd name="T38" fmla="*/ 436 w 1156"/>
                <a:gd name="T39" fmla="*/ 2816 h 2959"/>
                <a:gd name="T40" fmla="*/ 275 w 1156"/>
                <a:gd name="T41" fmla="*/ 2909 h 2959"/>
                <a:gd name="T42" fmla="*/ 161 w 1156"/>
                <a:gd name="T43" fmla="*/ 2956 h 2959"/>
                <a:gd name="T44" fmla="*/ 108 w 1156"/>
                <a:gd name="T45" fmla="*/ 2956 h 2959"/>
                <a:gd name="T46" fmla="*/ 62 w 1156"/>
                <a:gd name="T47" fmla="*/ 2937 h 2959"/>
                <a:gd name="T48" fmla="*/ 22 w 1156"/>
                <a:gd name="T49" fmla="*/ 2899 h 2959"/>
                <a:gd name="T50" fmla="*/ 4 w 1156"/>
                <a:gd name="T51" fmla="*/ 2852 h 2959"/>
                <a:gd name="T52" fmla="*/ 2 w 1156"/>
                <a:gd name="T53" fmla="*/ 2801 h 2959"/>
                <a:gd name="T54" fmla="*/ 21 w 1156"/>
                <a:gd name="T55" fmla="*/ 2758 h 2959"/>
                <a:gd name="T56" fmla="*/ 57 w 1156"/>
                <a:gd name="T57" fmla="*/ 2720 h 2959"/>
                <a:gd name="T58" fmla="*/ 93 w 1156"/>
                <a:gd name="T59" fmla="*/ 2697 h 2959"/>
                <a:gd name="T60" fmla="*/ 129 w 1156"/>
                <a:gd name="T61" fmla="*/ 2681 h 2959"/>
                <a:gd name="T62" fmla="*/ 164 w 1156"/>
                <a:gd name="T63" fmla="*/ 2665 h 2959"/>
                <a:gd name="T64" fmla="*/ 237 w 1156"/>
                <a:gd name="T65" fmla="*/ 2624 h 2959"/>
                <a:gd name="T66" fmla="*/ 346 w 1156"/>
                <a:gd name="T67" fmla="*/ 2553 h 2959"/>
                <a:gd name="T68" fmla="*/ 483 w 1156"/>
                <a:gd name="T69" fmla="*/ 2437 h 2959"/>
                <a:gd name="T70" fmla="*/ 602 w 1156"/>
                <a:gd name="T71" fmla="*/ 2307 h 2959"/>
                <a:gd name="T72" fmla="*/ 703 w 1156"/>
                <a:gd name="T73" fmla="*/ 2160 h 2959"/>
                <a:gd name="T74" fmla="*/ 784 w 1156"/>
                <a:gd name="T75" fmla="*/ 2000 h 2959"/>
                <a:gd name="T76" fmla="*/ 843 w 1156"/>
                <a:gd name="T77" fmla="*/ 1832 h 2959"/>
                <a:gd name="T78" fmla="*/ 878 w 1156"/>
                <a:gd name="T79" fmla="*/ 1659 h 2959"/>
                <a:gd name="T80" fmla="*/ 889 w 1156"/>
                <a:gd name="T81" fmla="*/ 1480 h 2959"/>
                <a:gd name="T82" fmla="*/ 878 w 1156"/>
                <a:gd name="T83" fmla="*/ 1301 h 2959"/>
                <a:gd name="T84" fmla="*/ 843 w 1156"/>
                <a:gd name="T85" fmla="*/ 1128 h 2959"/>
                <a:gd name="T86" fmla="*/ 784 w 1156"/>
                <a:gd name="T87" fmla="*/ 960 h 2959"/>
                <a:gd name="T88" fmla="*/ 703 w 1156"/>
                <a:gd name="T89" fmla="*/ 800 h 2959"/>
                <a:gd name="T90" fmla="*/ 602 w 1156"/>
                <a:gd name="T91" fmla="*/ 653 h 2959"/>
                <a:gd name="T92" fmla="*/ 483 w 1156"/>
                <a:gd name="T93" fmla="*/ 521 h 2959"/>
                <a:gd name="T94" fmla="*/ 346 w 1156"/>
                <a:gd name="T95" fmla="*/ 405 h 2959"/>
                <a:gd name="T96" fmla="*/ 237 w 1156"/>
                <a:gd name="T97" fmla="*/ 335 h 2959"/>
                <a:gd name="T98" fmla="*/ 164 w 1156"/>
                <a:gd name="T99" fmla="*/ 294 h 2959"/>
                <a:gd name="T100" fmla="*/ 129 w 1156"/>
                <a:gd name="T101" fmla="*/ 278 h 2959"/>
                <a:gd name="T102" fmla="*/ 93 w 1156"/>
                <a:gd name="T103" fmla="*/ 262 h 2959"/>
                <a:gd name="T104" fmla="*/ 57 w 1156"/>
                <a:gd name="T105" fmla="*/ 240 h 2959"/>
                <a:gd name="T106" fmla="*/ 21 w 1156"/>
                <a:gd name="T107" fmla="*/ 202 h 2959"/>
                <a:gd name="T108" fmla="*/ 2 w 1156"/>
                <a:gd name="T109" fmla="*/ 158 h 2959"/>
                <a:gd name="T110" fmla="*/ 4 w 1156"/>
                <a:gd name="T111" fmla="*/ 107 h 2959"/>
                <a:gd name="T112" fmla="*/ 22 w 1156"/>
                <a:gd name="T113" fmla="*/ 61 h 2959"/>
                <a:gd name="T114" fmla="*/ 62 w 1156"/>
                <a:gd name="T115" fmla="*/ 23 h 2959"/>
                <a:gd name="T116" fmla="*/ 108 w 1156"/>
                <a:gd name="T117" fmla="*/ 3 h 2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56" h="2959">
                  <a:moveTo>
                    <a:pt x="134" y="0"/>
                  </a:moveTo>
                  <a:lnTo>
                    <a:pt x="161" y="3"/>
                  </a:lnTo>
                  <a:lnTo>
                    <a:pt x="188" y="11"/>
                  </a:lnTo>
                  <a:lnTo>
                    <a:pt x="275" y="50"/>
                  </a:lnTo>
                  <a:lnTo>
                    <a:pt x="357" y="94"/>
                  </a:lnTo>
                  <a:lnTo>
                    <a:pt x="436" y="143"/>
                  </a:lnTo>
                  <a:lnTo>
                    <a:pt x="512" y="196"/>
                  </a:lnTo>
                  <a:lnTo>
                    <a:pt x="584" y="253"/>
                  </a:lnTo>
                  <a:lnTo>
                    <a:pt x="652" y="314"/>
                  </a:lnTo>
                  <a:lnTo>
                    <a:pt x="717" y="379"/>
                  </a:lnTo>
                  <a:lnTo>
                    <a:pt x="779" y="449"/>
                  </a:lnTo>
                  <a:lnTo>
                    <a:pt x="837" y="522"/>
                  </a:lnTo>
                  <a:lnTo>
                    <a:pt x="891" y="600"/>
                  </a:lnTo>
                  <a:lnTo>
                    <a:pt x="942" y="682"/>
                  </a:lnTo>
                  <a:lnTo>
                    <a:pt x="986" y="764"/>
                  </a:lnTo>
                  <a:lnTo>
                    <a:pt x="1026" y="848"/>
                  </a:lnTo>
                  <a:lnTo>
                    <a:pt x="1060" y="934"/>
                  </a:lnTo>
                  <a:lnTo>
                    <a:pt x="1090" y="1020"/>
                  </a:lnTo>
                  <a:lnTo>
                    <a:pt x="1113" y="1109"/>
                  </a:lnTo>
                  <a:lnTo>
                    <a:pt x="1132" y="1199"/>
                  </a:lnTo>
                  <a:lnTo>
                    <a:pt x="1146" y="1291"/>
                  </a:lnTo>
                  <a:lnTo>
                    <a:pt x="1153" y="1385"/>
                  </a:lnTo>
                  <a:lnTo>
                    <a:pt x="1156" y="1480"/>
                  </a:lnTo>
                  <a:lnTo>
                    <a:pt x="1153" y="1575"/>
                  </a:lnTo>
                  <a:lnTo>
                    <a:pt x="1146" y="1668"/>
                  </a:lnTo>
                  <a:lnTo>
                    <a:pt x="1132" y="1759"/>
                  </a:lnTo>
                  <a:lnTo>
                    <a:pt x="1113" y="1850"/>
                  </a:lnTo>
                  <a:lnTo>
                    <a:pt x="1090" y="1939"/>
                  </a:lnTo>
                  <a:lnTo>
                    <a:pt x="1060" y="2026"/>
                  </a:lnTo>
                  <a:lnTo>
                    <a:pt x="1026" y="2112"/>
                  </a:lnTo>
                  <a:lnTo>
                    <a:pt x="986" y="2195"/>
                  </a:lnTo>
                  <a:lnTo>
                    <a:pt x="942" y="2278"/>
                  </a:lnTo>
                  <a:lnTo>
                    <a:pt x="891" y="2358"/>
                  </a:lnTo>
                  <a:lnTo>
                    <a:pt x="837" y="2436"/>
                  </a:lnTo>
                  <a:lnTo>
                    <a:pt x="779" y="2510"/>
                  </a:lnTo>
                  <a:lnTo>
                    <a:pt x="717" y="2580"/>
                  </a:lnTo>
                  <a:lnTo>
                    <a:pt x="652" y="2645"/>
                  </a:lnTo>
                  <a:lnTo>
                    <a:pt x="584" y="2706"/>
                  </a:lnTo>
                  <a:lnTo>
                    <a:pt x="512" y="2763"/>
                  </a:lnTo>
                  <a:lnTo>
                    <a:pt x="436" y="2816"/>
                  </a:lnTo>
                  <a:lnTo>
                    <a:pt x="357" y="2864"/>
                  </a:lnTo>
                  <a:lnTo>
                    <a:pt x="275" y="2909"/>
                  </a:lnTo>
                  <a:lnTo>
                    <a:pt x="188" y="2949"/>
                  </a:lnTo>
                  <a:lnTo>
                    <a:pt x="161" y="2956"/>
                  </a:lnTo>
                  <a:lnTo>
                    <a:pt x="134" y="2959"/>
                  </a:lnTo>
                  <a:lnTo>
                    <a:pt x="108" y="2956"/>
                  </a:lnTo>
                  <a:lnTo>
                    <a:pt x="84" y="2949"/>
                  </a:lnTo>
                  <a:lnTo>
                    <a:pt x="62" y="2937"/>
                  </a:lnTo>
                  <a:lnTo>
                    <a:pt x="40" y="2919"/>
                  </a:lnTo>
                  <a:lnTo>
                    <a:pt x="22" y="2899"/>
                  </a:lnTo>
                  <a:lnTo>
                    <a:pt x="11" y="2876"/>
                  </a:lnTo>
                  <a:lnTo>
                    <a:pt x="4" y="2852"/>
                  </a:lnTo>
                  <a:lnTo>
                    <a:pt x="0" y="2825"/>
                  </a:lnTo>
                  <a:lnTo>
                    <a:pt x="2" y="2801"/>
                  </a:lnTo>
                  <a:lnTo>
                    <a:pt x="10" y="2779"/>
                  </a:lnTo>
                  <a:lnTo>
                    <a:pt x="21" y="2758"/>
                  </a:lnTo>
                  <a:lnTo>
                    <a:pt x="37" y="2738"/>
                  </a:lnTo>
                  <a:lnTo>
                    <a:pt x="57" y="2720"/>
                  </a:lnTo>
                  <a:lnTo>
                    <a:pt x="82" y="2703"/>
                  </a:lnTo>
                  <a:lnTo>
                    <a:pt x="93" y="2697"/>
                  </a:lnTo>
                  <a:lnTo>
                    <a:pt x="109" y="2689"/>
                  </a:lnTo>
                  <a:lnTo>
                    <a:pt x="129" y="2681"/>
                  </a:lnTo>
                  <a:lnTo>
                    <a:pt x="148" y="2673"/>
                  </a:lnTo>
                  <a:lnTo>
                    <a:pt x="164" y="2665"/>
                  </a:lnTo>
                  <a:lnTo>
                    <a:pt x="175" y="2660"/>
                  </a:lnTo>
                  <a:lnTo>
                    <a:pt x="237" y="2624"/>
                  </a:lnTo>
                  <a:lnTo>
                    <a:pt x="294" y="2589"/>
                  </a:lnTo>
                  <a:lnTo>
                    <a:pt x="346" y="2553"/>
                  </a:lnTo>
                  <a:lnTo>
                    <a:pt x="417" y="2498"/>
                  </a:lnTo>
                  <a:lnTo>
                    <a:pt x="483" y="2437"/>
                  </a:lnTo>
                  <a:lnTo>
                    <a:pt x="544" y="2374"/>
                  </a:lnTo>
                  <a:lnTo>
                    <a:pt x="602" y="2307"/>
                  </a:lnTo>
                  <a:lnTo>
                    <a:pt x="654" y="2235"/>
                  </a:lnTo>
                  <a:lnTo>
                    <a:pt x="703" y="2160"/>
                  </a:lnTo>
                  <a:lnTo>
                    <a:pt x="746" y="2081"/>
                  </a:lnTo>
                  <a:lnTo>
                    <a:pt x="784" y="2000"/>
                  </a:lnTo>
                  <a:lnTo>
                    <a:pt x="817" y="1916"/>
                  </a:lnTo>
                  <a:lnTo>
                    <a:pt x="843" y="1832"/>
                  </a:lnTo>
                  <a:lnTo>
                    <a:pt x="863" y="1746"/>
                  </a:lnTo>
                  <a:lnTo>
                    <a:pt x="878" y="1659"/>
                  </a:lnTo>
                  <a:lnTo>
                    <a:pt x="886" y="1570"/>
                  </a:lnTo>
                  <a:lnTo>
                    <a:pt x="889" y="1480"/>
                  </a:lnTo>
                  <a:lnTo>
                    <a:pt x="886" y="1389"/>
                  </a:lnTo>
                  <a:lnTo>
                    <a:pt x="878" y="1301"/>
                  </a:lnTo>
                  <a:lnTo>
                    <a:pt x="863" y="1213"/>
                  </a:lnTo>
                  <a:lnTo>
                    <a:pt x="843" y="1128"/>
                  </a:lnTo>
                  <a:lnTo>
                    <a:pt x="817" y="1042"/>
                  </a:lnTo>
                  <a:lnTo>
                    <a:pt x="784" y="960"/>
                  </a:lnTo>
                  <a:lnTo>
                    <a:pt x="746" y="878"/>
                  </a:lnTo>
                  <a:lnTo>
                    <a:pt x="703" y="800"/>
                  </a:lnTo>
                  <a:lnTo>
                    <a:pt x="654" y="724"/>
                  </a:lnTo>
                  <a:lnTo>
                    <a:pt x="602" y="653"/>
                  </a:lnTo>
                  <a:lnTo>
                    <a:pt x="544" y="586"/>
                  </a:lnTo>
                  <a:lnTo>
                    <a:pt x="483" y="521"/>
                  </a:lnTo>
                  <a:lnTo>
                    <a:pt x="417" y="462"/>
                  </a:lnTo>
                  <a:lnTo>
                    <a:pt x="346" y="405"/>
                  </a:lnTo>
                  <a:lnTo>
                    <a:pt x="294" y="370"/>
                  </a:lnTo>
                  <a:lnTo>
                    <a:pt x="237" y="335"/>
                  </a:lnTo>
                  <a:lnTo>
                    <a:pt x="175" y="300"/>
                  </a:lnTo>
                  <a:lnTo>
                    <a:pt x="164" y="294"/>
                  </a:lnTo>
                  <a:lnTo>
                    <a:pt x="148" y="286"/>
                  </a:lnTo>
                  <a:lnTo>
                    <a:pt x="129" y="278"/>
                  </a:lnTo>
                  <a:lnTo>
                    <a:pt x="109" y="269"/>
                  </a:lnTo>
                  <a:lnTo>
                    <a:pt x="93" y="262"/>
                  </a:lnTo>
                  <a:lnTo>
                    <a:pt x="82" y="256"/>
                  </a:lnTo>
                  <a:lnTo>
                    <a:pt x="57" y="240"/>
                  </a:lnTo>
                  <a:lnTo>
                    <a:pt x="37" y="221"/>
                  </a:lnTo>
                  <a:lnTo>
                    <a:pt x="21" y="202"/>
                  </a:lnTo>
                  <a:lnTo>
                    <a:pt x="10" y="181"/>
                  </a:lnTo>
                  <a:lnTo>
                    <a:pt x="2" y="158"/>
                  </a:lnTo>
                  <a:lnTo>
                    <a:pt x="0" y="133"/>
                  </a:lnTo>
                  <a:lnTo>
                    <a:pt x="4" y="107"/>
                  </a:lnTo>
                  <a:lnTo>
                    <a:pt x="11" y="83"/>
                  </a:lnTo>
                  <a:lnTo>
                    <a:pt x="22" y="61"/>
                  </a:lnTo>
                  <a:lnTo>
                    <a:pt x="40" y="40"/>
                  </a:lnTo>
                  <a:lnTo>
                    <a:pt x="62" y="23"/>
                  </a:lnTo>
                  <a:lnTo>
                    <a:pt x="84" y="10"/>
                  </a:lnTo>
                  <a:lnTo>
                    <a:pt x="108" y="3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26" name="표 25"/>
          <p:cNvGraphicFramePr>
            <a:graphicFrameLocks noGrp="1"/>
          </p:cNvGraphicFramePr>
          <p:nvPr/>
        </p:nvGraphicFramePr>
        <p:xfrm>
          <a:off x="10289155" y="6546751"/>
          <a:ext cx="1532620" cy="92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2725"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14852" y="355636"/>
            <a:ext cx="5202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i="1" dirty="0">
                <a:solidFill>
                  <a:schemeClr val="bg1"/>
                </a:solidFill>
                <a:cs typeface="Aharoni" panose="02010803020104030203" pitchFamily="2" charset="-79"/>
              </a:rPr>
              <a:t>Peter pan &amp; Philosophy Counseling</a:t>
            </a:r>
            <a:endParaRPr lang="en-US" altLang="ko-KR" sz="2800" b="1" i="1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11651522" y="320668"/>
            <a:ext cx="285891" cy="1555757"/>
            <a:chOff x="11425716" y="577843"/>
            <a:chExt cx="452587" cy="246287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7" name="Freeform 14"/>
            <p:cNvSpPr>
              <a:spLocks noEditPoints="1"/>
            </p:cNvSpPr>
            <p:nvPr/>
          </p:nvSpPr>
          <p:spPr bwMode="auto">
            <a:xfrm>
              <a:off x="11425716" y="1265076"/>
              <a:ext cx="451741" cy="450616"/>
            </a:xfrm>
            <a:custGeom>
              <a:avLst/>
              <a:gdLst>
                <a:gd name="T0" fmla="*/ 2668 w 4015"/>
                <a:gd name="T1" fmla="*/ 883 h 4006"/>
                <a:gd name="T2" fmla="*/ 2477 w 4015"/>
                <a:gd name="T3" fmla="*/ 977 h 4006"/>
                <a:gd name="T4" fmla="*/ 2229 w 4015"/>
                <a:gd name="T5" fmla="*/ 1186 h 4006"/>
                <a:gd name="T6" fmla="*/ 2059 w 4015"/>
                <a:gd name="T7" fmla="*/ 1462 h 4006"/>
                <a:gd name="T8" fmla="*/ 2236 w 4015"/>
                <a:gd name="T9" fmla="*/ 1530 h 4006"/>
                <a:gd name="T10" fmla="*/ 2370 w 4015"/>
                <a:gd name="T11" fmla="*/ 1605 h 4006"/>
                <a:gd name="T12" fmla="*/ 2405 w 4015"/>
                <a:gd name="T13" fmla="*/ 1777 h 4006"/>
                <a:gd name="T14" fmla="*/ 2351 w 4015"/>
                <a:gd name="T15" fmla="*/ 2013 h 4006"/>
                <a:gd name="T16" fmla="*/ 2205 w 4015"/>
                <a:gd name="T17" fmla="*/ 2301 h 4006"/>
                <a:gd name="T18" fmla="*/ 2081 w 4015"/>
                <a:gd name="T19" fmla="*/ 2456 h 4006"/>
                <a:gd name="T20" fmla="*/ 1918 w 4015"/>
                <a:gd name="T21" fmla="*/ 2471 h 4006"/>
                <a:gd name="T22" fmla="*/ 1776 w 4015"/>
                <a:gd name="T23" fmla="*/ 2301 h 4006"/>
                <a:gd name="T24" fmla="*/ 1706 w 4015"/>
                <a:gd name="T25" fmla="*/ 2060 h 4006"/>
                <a:gd name="T26" fmla="*/ 1675 w 4015"/>
                <a:gd name="T27" fmla="*/ 1792 h 4006"/>
                <a:gd name="T28" fmla="*/ 1642 w 4015"/>
                <a:gd name="T29" fmla="*/ 1575 h 4006"/>
                <a:gd name="T30" fmla="*/ 1585 w 4015"/>
                <a:gd name="T31" fmla="*/ 1289 h 4006"/>
                <a:gd name="T32" fmla="*/ 1476 w 4015"/>
                <a:gd name="T33" fmla="*/ 1047 h 4006"/>
                <a:gd name="T34" fmla="*/ 1300 w 4015"/>
                <a:gd name="T35" fmla="*/ 935 h 4006"/>
                <a:gd name="T36" fmla="*/ 1063 w 4015"/>
                <a:gd name="T37" fmla="*/ 981 h 4006"/>
                <a:gd name="T38" fmla="*/ 827 w 4015"/>
                <a:gd name="T39" fmla="*/ 1140 h 4006"/>
                <a:gd name="T40" fmla="*/ 540 w 4015"/>
                <a:gd name="T41" fmla="*/ 1385 h 4006"/>
                <a:gd name="T42" fmla="*/ 334 w 4015"/>
                <a:gd name="T43" fmla="*/ 1551 h 4006"/>
                <a:gd name="T44" fmla="*/ 414 w 4015"/>
                <a:gd name="T45" fmla="*/ 1658 h 4006"/>
                <a:gd name="T46" fmla="*/ 520 w 4015"/>
                <a:gd name="T47" fmla="*/ 1688 h 4006"/>
                <a:gd name="T48" fmla="*/ 718 w 4015"/>
                <a:gd name="T49" fmla="*/ 1641 h 4006"/>
                <a:gd name="T50" fmla="*/ 841 w 4015"/>
                <a:gd name="T51" fmla="*/ 1690 h 4006"/>
                <a:gd name="T52" fmla="*/ 948 w 4015"/>
                <a:gd name="T53" fmla="*/ 1944 h 4006"/>
                <a:gd name="T54" fmla="*/ 993 w 4015"/>
                <a:gd name="T55" fmla="*/ 2083 h 4006"/>
                <a:gd name="T56" fmla="*/ 1075 w 4015"/>
                <a:gd name="T57" fmla="*/ 2368 h 4006"/>
                <a:gd name="T58" fmla="*/ 1184 w 4015"/>
                <a:gd name="T59" fmla="*/ 2787 h 4006"/>
                <a:gd name="T60" fmla="*/ 1268 w 4015"/>
                <a:gd name="T61" fmla="*/ 3051 h 4006"/>
                <a:gd name="T62" fmla="*/ 1450 w 4015"/>
                <a:gd name="T63" fmla="*/ 3323 h 4006"/>
                <a:gd name="T64" fmla="*/ 1704 w 4015"/>
                <a:gd name="T65" fmla="*/ 3391 h 4006"/>
                <a:gd name="T66" fmla="*/ 1958 w 4015"/>
                <a:gd name="T67" fmla="*/ 3298 h 4006"/>
                <a:gd name="T68" fmla="*/ 2374 w 4015"/>
                <a:gd name="T69" fmla="*/ 2963 h 4006"/>
                <a:gd name="T70" fmla="*/ 2783 w 4015"/>
                <a:gd name="T71" fmla="*/ 2435 h 4006"/>
                <a:gd name="T72" fmla="*/ 3100 w 4015"/>
                <a:gd name="T73" fmla="*/ 1831 h 4006"/>
                <a:gd name="T74" fmla="*/ 3238 w 4015"/>
                <a:gd name="T75" fmla="*/ 1477 h 4006"/>
                <a:gd name="T76" fmla="*/ 3291 w 4015"/>
                <a:gd name="T77" fmla="*/ 1208 h 4006"/>
                <a:gd name="T78" fmla="*/ 3223 w 4015"/>
                <a:gd name="T79" fmla="*/ 983 h 4006"/>
                <a:gd name="T80" fmla="*/ 3033 w 4015"/>
                <a:gd name="T81" fmla="*/ 868 h 4006"/>
                <a:gd name="T82" fmla="*/ 3263 w 4015"/>
                <a:gd name="T83" fmla="*/ 0 h 4006"/>
                <a:gd name="T84" fmla="*/ 3616 w 4015"/>
                <a:gd name="T85" fmla="*/ 85 h 4006"/>
                <a:gd name="T86" fmla="*/ 3891 w 4015"/>
                <a:gd name="T87" fmla="*/ 335 h 4006"/>
                <a:gd name="T88" fmla="*/ 4011 w 4015"/>
                <a:gd name="T89" fmla="*/ 674 h 4006"/>
                <a:gd name="T90" fmla="*/ 3984 w 4015"/>
                <a:gd name="T91" fmla="*/ 3474 h 4006"/>
                <a:gd name="T92" fmla="*/ 3794 w 4015"/>
                <a:gd name="T93" fmla="*/ 3784 h 4006"/>
                <a:gd name="T94" fmla="*/ 3483 w 4015"/>
                <a:gd name="T95" fmla="*/ 3975 h 4006"/>
                <a:gd name="T96" fmla="*/ 677 w 4015"/>
                <a:gd name="T97" fmla="*/ 4002 h 4006"/>
                <a:gd name="T98" fmla="*/ 337 w 4015"/>
                <a:gd name="T99" fmla="*/ 3881 h 4006"/>
                <a:gd name="T100" fmla="*/ 87 w 4015"/>
                <a:gd name="T101" fmla="*/ 3607 h 4006"/>
                <a:gd name="T102" fmla="*/ 0 w 4015"/>
                <a:gd name="T103" fmla="*/ 3254 h 4006"/>
                <a:gd name="T104" fmla="*/ 31 w 4015"/>
                <a:gd name="T105" fmla="*/ 530 h 4006"/>
                <a:gd name="T106" fmla="*/ 220 w 4015"/>
                <a:gd name="T107" fmla="*/ 220 h 4006"/>
                <a:gd name="T108" fmla="*/ 533 w 4015"/>
                <a:gd name="T109" fmla="*/ 31 h 4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015" h="4006">
                  <a:moveTo>
                    <a:pt x="2867" y="853"/>
                  </a:moveTo>
                  <a:lnTo>
                    <a:pt x="2803" y="857"/>
                  </a:lnTo>
                  <a:lnTo>
                    <a:pt x="2734" y="866"/>
                  </a:lnTo>
                  <a:lnTo>
                    <a:pt x="2702" y="872"/>
                  </a:lnTo>
                  <a:lnTo>
                    <a:pt x="2668" y="883"/>
                  </a:lnTo>
                  <a:lnTo>
                    <a:pt x="2627" y="898"/>
                  </a:lnTo>
                  <a:lnTo>
                    <a:pt x="2594" y="913"/>
                  </a:lnTo>
                  <a:lnTo>
                    <a:pt x="2558" y="930"/>
                  </a:lnTo>
                  <a:lnTo>
                    <a:pt x="2519" y="952"/>
                  </a:lnTo>
                  <a:lnTo>
                    <a:pt x="2477" y="977"/>
                  </a:lnTo>
                  <a:lnTo>
                    <a:pt x="2420" y="1015"/>
                  </a:lnTo>
                  <a:lnTo>
                    <a:pt x="2363" y="1059"/>
                  </a:lnTo>
                  <a:lnTo>
                    <a:pt x="2308" y="1104"/>
                  </a:lnTo>
                  <a:lnTo>
                    <a:pt x="2268" y="1143"/>
                  </a:lnTo>
                  <a:lnTo>
                    <a:pt x="2229" y="1186"/>
                  </a:lnTo>
                  <a:lnTo>
                    <a:pt x="2190" y="1233"/>
                  </a:lnTo>
                  <a:lnTo>
                    <a:pt x="2153" y="1286"/>
                  </a:lnTo>
                  <a:lnTo>
                    <a:pt x="2117" y="1343"/>
                  </a:lnTo>
                  <a:lnTo>
                    <a:pt x="2086" y="1401"/>
                  </a:lnTo>
                  <a:lnTo>
                    <a:pt x="2059" y="1462"/>
                  </a:lnTo>
                  <a:lnTo>
                    <a:pt x="2037" y="1525"/>
                  </a:lnTo>
                  <a:lnTo>
                    <a:pt x="2094" y="1521"/>
                  </a:lnTo>
                  <a:lnTo>
                    <a:pt x="2146" y="1521"/>
                  </a:lnTo>
                  <a:lnTo>
                    <a:pt x="2193" y="1524"/>
                  </a:lnTo>
                  <a:lnTo>
                    <a:pt x="2236" y="1530"/>
                  </a:lnTo>
                  <a:lnTo>
                    <a:pt x="2273" y="1538"/>
                  </a:lnTo>
                  <a:lnTo>
                    <a:pt x="2306" y="1551"/>
                  </a:lnTo>
                  <a:lnTo>
                    <a:pt x="2333" y="1567"/>
                  </a:lnTo>
                  <a:lnTo>
                    <a:pt x="2354" y="1584"/>
                  </a:lnTo>
                  <a:lnTo>
                    <a:pt x="2370" y="1605"/>
                  </a:lnTo>
                  <a:lnTo>
                    <a:pt x="2384" y="1631"/>
                  </a:lnTo>
                  <a:lnTo>
                    <a:pt x="2394" y="1661"/>
                  </a:lnTo>
                  <a:lnTo>
                    <a:pt x="2401" y="1695"/>
                  </a:lnTo>
                  <a:lnTo>
                    <a:pt x="2405" y="1735"/>
                  </a:lnTo>
                  <a:lnTo>
                    <a:pt x="2405" y="1777"/>
                  </a:lnTo>
                  <a:lnTo>
                    <a:pt x="2402" y="1825"/>
                  </a:lnTo>
                  <a:lnTo>
                    <a:pt x="2396" y="1866"/>
                  </a:lnTo>
                  <a:lnTo>
                    <a:pt x="2386" y="1911"/>
                  </a:lnTo>
                  <a:lnTo>
                    <a:pt x="2371" y="1960"/>
                  </a:lnTo>
                  <a:lnTo>
                    <a:pt x="2351" y="2013"/>
                  </a:lnTo>
                  <a:lnTo>
                    <a:pt x="2328" y="2070"/>
                  </a:lnTo>
                  <a:lnTo>
                    <a:pt x="2299" y="2132"/>
                  </a:lnTo>
                  <a:lnTo>
                    <a:pt x="2266" y="2198"/>
                  </a:lnTo>
                  <a:lnTo>
                    <a:pt x="2235" y="2253"/>
                  </a:lnTo>
                  <a:lnTo>
                    <a:pt x="2205" y="2301"/>
                  </a:lnTo>
                  <a:lnTo>
                    <a:pt x="2178" y="2345"/>
                  </a:lnTo>
                  <a:lnTo>
                    <a:pt x="2151" y="2382"/>
                  </a:lnTo>
                  <a:lnTo>
                    <a:pt x="2126" y="2413"/>
                  </a:lnTo>
                  <a:lnTo>
                    <a:pt x="2102" y="2437"/>
                  </a:lnTo>
                  <a:lnTo>
                    <a:pt x="2081" y="2456"/>
                  </a:lnTo>
                  <a:lnTo>
                    <a:pt x="2048" y="2476"/>
                  </a:lnTo>
                  <a:lnTo>
                    <a:pt x="2015" y="2487"/>
                  </a:lnTo>
                  <a:lnTo>
                    <a:pt x="1983" y="2491"/>
                  </a:lnTo>
                  <a:lnTo>
                    <a:pt x="1950" y="2484"/>
                  </a:lnTo>
                  <a:lnTo>
                    <a:pt x="1918" y="2471"/>
                  </a:lnTo>
                  <a:lnTo>
                    <a:pt x="1885" y="2450"/>
                  </a:lnTo>
                  <a:lnTo>
                    <a:pt x="1853" y="2419"/>
                  </a:lnTo>
                  <a:lnTo>
                    <a:pt x="1825" y="2386"/>
                  </a:lnTo>
                  <a:lnTo>
                    <a:pt x="1799" y="2346"/>
                  </a:lnTo>
                  <a:lnTo>
                    <a:pt x="1776" y="2301"/>
                  </a:lnTo>
                  <a:lnTo>
                    <a:pt x="1755" y="2251"/>
                  </a:lnTo>
                  <a:lnTo>
                    <a:pt x="1738" y="2200"/>
                  </a:lnTo>
                  <a:lnTo>
                    <a:pt x="1724" y="2151"/>
                  </a:lnTo>
                  <a:lnTo>
                    <a:pt x="1713" y="2105"/>
                  </a:lnTo>
                  <a:lnTo>
                    <a:pt x="1706" y="2060"/>
                  </a:lnTo>
                  <a:lnTo>
                    <a:pt x="1699" y="2016"/>
                  </a:lnTo>
                  <a:lnTo>
                    <a:pt x="1693" y="1964"/>
                  </a:lnTo>
                  <a:lnTo>
                    <a:pt x="1687" y="1906"/>
                  </a:lnTo>
                  <a:lnTo>
                    <a:pt x="1680" y="1841"/>
                  </a:lnTo>
                  <a:lnTo>
                    <a:pt x="1675" y="1792"/>
                  </a:lnTo>
                  <a:lnTo>
                    <a:pt x="1670" y="1747"/>
                  </a:lnTo>
                  <a:lnTo>
                    <a:pt x="1665" y="1710"/>
                  </a:lnTo>
                  <a:lnTo>
                    <a:pt x="1661" y="1679"/>
                  </a:lnTo>
                  <a:lnTo>
                    <a:pt x="1657" y="1656"/>
                  </a:lnTo>
                  <a:lnTo>
                    <a:pt x="1642" y="1575"/>
                  </a:lnTo>
                  <a:lnTo>
                    <a:pt x="1629" y="1503"/>
                  </a:lnTo>
                  <a:lnTo>
                    <a:pt x="1616" y="1437"/>
                  </a:lnTo>
                  <a:lnTo>
                    <a:pt x="1605" y="1380"/>
                  </a:lnTo>
                  <a:lnTo>
                    <a:pt x="1594" y="1331"/>
                  </a:lnTo>
                  <a:lnTo>
                    <a:pt x="1585" y="1289"/>
                  </a:lnTo>
                  <a:lnTo>
                    <a:pt x="1577" y="1254"/>
                  </a:lnTo>
                  <a:lnTo>
                    <a:pt x="1568" y="1228"/>
                  </a:lnTo>
                  <a:lnTo>
                    <a:pt x="1544" y="1165"/>
                  </a:lnTo>
                  <a:lnTo>
                    <a:pt x="1513" y="1104"/>
                  </a:lnTo>
                  <a:lnTo>
                    <a:pt x="1476" y="1047"/>
                  </a:lnTo>
                  <a:lnTo>
                    <a:pt x="1444" y="1010"/>
                  </a:lnTo>
                  <a:lnTo>
                    <a:pt x="1412" y="979"/>
                  </a:lnTo>
                  <a:lnTo>
                    <a:pt x="1378" y="958"/>
                  </a:lnTo>
                  <a:lnTo>
                    <a:pt x="1344" y="943"/>
                  </a:lnTo>
                  <a:lnTo>
                    <a:pt x="1300" y="935"/>
                  </a:lnTo>
                  <a:lnTo>
                    <a:pt x="1256" y="932"/>
                  </a:lnTo>
                  <a:lnTo>
                    <a:pt x="1210" y="935"/>
                  </a:lnTo>
                  <a:lnTo>
                    <a:pt x="1163" y="945"/>
                  </a:lnTo>
                  <a:lnTo>
                    <a:pt x="1113" y="960"/>
                  </a:lnTo>
                  <a:lnTo>
                    <a:pt x="1063" y="981"/>
                  </a:lnTo>
                  <a:lnTo>
                    <a:pt x="1011" y="1009"/>
                  </a:lnTo>
                  <a:lnTo>
                    <a:pt x="970" y="1035"/>
                  </a:lnTo>
                  <a:lnTo>
                    <a:pt x="925" y="1065"/>
                  </a:lnTo>
                  <a:lnTo>
                    <a:pt x="877" y="1101"/>
                  </a:lnTo>
                  <a:lnTo>
                    <a:pt x="827" y="1140"/>
                  </a:lnTo>
                  <a:lnTo>
                    <a:pt x="772" y="1183"/>
                  </a:lnTo>
                  <a:lnTo>
                    <a:pt x="715" y="1232"/>
                  </a:lnTo>
                  <a:lnTo>
                    <a:pt x="654" y="1285"/>
                  </a:lnTo>
                  <a:lnTo>
                    <a:pt x="596" y="1338"/>
                  </a:lnTo>
                  <a:lnTo>
                    <a:pt x="540" y="1385"/>
                  </a:lnTo>
                  <a:lnTo>
                    <a:pt x="491" y="1428"/>
                  </a:lnTo>
                  <a:lnTo>
                    <a:pt x="445" y="1467"/>
                  </a:lnTo>
                  <a:lnTo>
                    <a:pt x="404" y="1500"/>
                  </a:lnTo>
                  <a:lnTo>
                    <a:pt x="367" y="1527"/>
                  </a:lnTo>
                  <a:lnTo>
                    <a:pt x="334" y="1551"/>
                  </a:lnTo>
                  <a:lnTo>
                    <a:pt x="334" y="1569"/>
                  </a:lnTo>
                  <a:lnTo>
                    <a:pt x="361" y="1587"/>
                  </a:lnTo>
                  <a:lnTo>
                    <a:pt x="383" y="1609"/>
                  </a:lnTo>
                  <a:lnTo>
                    <a:pt x="401" y="1637"/>
                  </a:lnTo>
                  <a:lnTo>
                    <a:pt x="414" y="1658"/>
                  </a:lnTo>
                  <a:lnTo>
                    <a:pt x="427" y="1673"/>
                  </a:lnTo>
                  <a:lnTo>
                    <a:pt x="442" y="1684"/>
                  </a:lnTo>
                  <a:lnTo>
                    <a:pt x="457" y="1689"/>
                  </a:lnTo>
                  <a:lnTo>
                    <a:pt x="487" y="1690"/>
                  </a:lnTo>
                  <a:lnTo>
                    <a:pt x="520" y="1688"/>
                  </a:lnTo>
                  <a:lnTo>
                    <a:pt x="559" y="1679"/>
                  </a:lnTo>
                  <a:lnTo>
                    <a:pt x="600" y="1667"/>
                  </a:lnTo>
                  <a:lnTo>
                    <a:pt x="642" y="1655"/>
                  </a:lnTo>
                  <a:lnTo>
                    <a:pt x="682" y="1645"/>
                  </a:lnTo>
                  <a:lnTo>
                    <a:pt x="718" y="1641"/>
                  </a:lnTo>
                  <a:lnTo>
                    <a:pt x="751" y="1640"/>
                  </a:lnTo>
                  <a:lnTo>
                    <a:pt x="776" y="1643"/>
                  </a:lnTo>
                  <a:lnTo>
                    <a:pt x="799" y="1653"/>
                  </a:lnTo>
                  <a:lnTo>
                    <a:pt x="822" y="1669"/>
                  </a:lnTo>
                  <a:lnTo>
                    <a:pt x="841" y="1690"/>
                  </a:lnTo>
                  <a:lnTo>
                    <a:pt x="860" y="1718"/>
                  </a:lnTo>
                  <a:lnTo>
                    <a:pt x="886" y="1767"/>
                  </a:lnTo>
                  <a:lnTo>
                    <a:pt x="908" y="1818"/>
                  </a:lnTo>
                  <a:lnTo>
                    <a:pt x="928" y="1876"/>
                  </a:lnTo>
                  <a:lnTo>
                    <a:pt x="948" y="1944"/>
                  </a:lnTo>
                  <a:lnTo>
                    <a:pt x="957" y="1977"/>
                  </a:lnTo>
                  <a:lnTo>
                    <a:pt x="965" y="2006"/>
                  </a:lnTo>
                  <a:lnTo>
                    <a:pt x="973" y="2029"/>
                  </a:lnTo>
                  <a:lnTo>
                    <a:pt x="980" y="2049"/>
                  </a:lnTo>
                  <a:lnTo>
                    <a:pt x="993" y="2083"/>
                  </a:lnTo>
                  <a:lnTo>
                    <a:pt x="1005" y="2125"/>
                  </a:lnTo>
                  <a:lnTo>
                    <a:pt x="1020" y="2174"/>
                  </a:lnTo>
                  <a:lnTo>
                    <a:pt x="1037" y="2231"/>
                  </a:lnTo>
                  <a:lnTo>
                    <a:pt x="1055" y="2296"/>
                  </a:lnTo>
                  <a:lnTo>
                    <a:pt x="1075" y="2368"/>
                  </a:lnTo>
                  <a:lnTo>
                    <a:pt x="1096" y="2449"/>
                  </a:lnTo>
                  <a:lnTo>
                    <a:pt x="1119" y="2536"/>
                  </a:lnTo>
                  <a:lnTo>
                    <a:pt x="1141" y="2628"/>
                  </a:lnTo>
                  <a:lnTo>
                    <a:pt x="1164" y="2712"/>
                  </a:lnTo>
                  <a:lnTo>
                    <a:pt x="1184" y="2787"/>
                  </a:lnTo>
                  <a:lnTo>
                    <a:pt x="1203" y="2855"/>
                  </a:lnTo>
                  <a:lnTo>
                    <a:pt x="1221" y="2916"/>
                  </a:lnTo>
                  <a:lnTo>
                    <a:pt x="1238" y="2968"/>
                  </a:lnTo>
                  <a:lnTo>
                    <a:pt x="1253" y="3014"/>
                  </a:lnTo>
                  <a:lnTo>
                    <a:pt x="1268" y="3051"/>
                  </a:lnTo>
                  <a:lnTo>
                    <a:pt x="1300" y="3120"/>
                  </a:lnTo>
                  <a:lnTo>
                    <a:pt x="1335" y="3183"/>
                  </a:lnTo>
                  <a:lnTo>
                    <a:pt x="1371" y="3236"/>
                  </a:lnTo>
                  <a:lnTo>
                    <a:pt x="1409" y="3283"/>
                  </a:lnTo>
                  <a:lnTo>
                    <a:pt x="1450" y="3323"/>
                  </a:lnTo>
                  <a:lnTo>
                    <a:pt x="1492" y="3354"/>
                  </a:lnTo>
                  <a:lnTo>
                    <a:pt x="1537" y="3376"/>
                  </a:lnTo>
                  <a:lnTo>
                    <a:pt x="1593" y="3389"/>
                  </a:lnTo>
                  <a:lnTo>
                    <a:pt x="1649" y="3393"/>
                  </a:lnTo>
                  <a:lnTo>
                    <a:pt x="1704" y="3391"/>
                  </a:lnTo>
                  <a:lnTo>
                    <a:pt x="1759" y="3381"/>
                  </a:lnTo>
                  <a:lnTo>
                    <a:pt x="1813" y="3365"/>
                  </a:lnTo>
                  <a:lnTo>
                    <a:pt x="1864" y="3346"/>
                  </a:lnTo>
                  <a:lnTo>
                    <a:pt x="1913" y="3324"/>
                  </a:lnTo>
                  <a:lnTo>
                    <a:pt x="1958" y="3298"/>
                  </a:lnTo>
                  <a:lnTo>
                    <a:pt x="2043" y="3245"/>
                  </a:lnTo>
                  <a:lnTo>
                    <a:pt x="2127" y="3184"/>
                  </a:lnTo>
                  <a:lnTo>
                    <a:pt x="2210" y="3118"/>
                  </a:lnTo>
                  <a:lnTo>
                    <a:pt x="2292" y="3043"/>
                  </a:lnTo>
                  <a:lnTo>
                    <a:pt x="2374" y="2963"/>
                  </a:lnTo>
                  <a:lnTo>
                    <a:pt x="2454" y="2875"/>
                  </a:lnTo>
                  <a:lnTo>
                    <a:pt x="2534" y="2781"/>
                  </a:lnTo>
                  <a:lnTo>
                    <a:pt x="2612" y="2680"/>
                  </a:lnTo>
                  <a:lnTo>
                    <a:pt x="2700" y="2559"/>
                  </a:lnTo>
                  <a:lnTo>
                    <a:pt x="2783" y="2435"/>
                  </a:lnTo>
                  <a:lnTo>
                    <a:pt x="2860" y="2309"/>
                  </a:lnTo>
                  <a:lnTo>
                    <a:pt x="2933" y="2180"/>
                  </a:lnTo>
                  <a:lnTo>
                    <a:pt x="3000" y="2050"/>
                  </a:lnTo>
                  <a:lnTo>
                    <a:pt x="3062" y="1918"/>
                  </a:lnTo>
                  <a:lnTo>
                    <a:pt x="3100" y="1831"/>
                  </a:lnTo>
                  <a:lnTo>
                    <a:pt x="3135" y="1750"/>
                  </a:lnTo>
                  <a:lnTo>
                    <a:pt x="3166" y="1674"/>
                  </a:lnTo>
                  <a:lnTo>
                    <a:pt x="3193" y="1603"/>
                  </a:lnTo>
                  <a:lnTo>
                    <a:pt x="3218" y="1537"/>
                  </a:lnTo>
                  <a:lnTo>
                    <a:pt x="3238" y="1477"/>
                  </a:lnTo>
                  <a:lnTo>
                    <a:pt x="3255" y="1422"/>
                  </a:lnTo>
                  <a:lnTo>
                    <a:pt x="3269" y="1371"/>
                  </a:lnTo>
                  <a:lnTo>
                    <a:pt x="3279" y="1327"/>
                  </a:lnTo>
                  <a:lnTo>
                    <a:pt x="3287" y="1265"/>
                  </a:lnTo>
                  <a:lnTo>
                    <a:pt x="3291" y="1208"/>
                  </a:lnTo>
                  <a:lnTo>
                    <a:pt x="3289" y="1155"/>
                  </a:lnTo>
                  <a:lnTo>
                    <a:pt x="3281" y="1106"/>
                  </a:lnTo>
                  <a:lnTo>
                    <a:pt x="3268" y="1061"/>
                  </a:lnTo>
                  <a:lnTo>
                    <a:pt x="3248" y="1020"/>
                  </a:lnTo>
                  <a:lnTo>
                    <a:pt x="3223" y="983"/>
                  </a:lnTo>
                  <a:lnTo>
                    <a:pt x="3194" y="951"/>
                  </a:lnTo>
                  <a:lnTo>
                    <a:pt x="3160" y="924"/>
                  </a:lnTo>
                  <a:lnTo>
                    <a:pt x="3122" y="900"/>
                  </a:lnTo>
                  <a:lnTo>
                    <a:pt x="3080" y="883"/>
                  </a:lnTo>
                  <a:lnTo>
                    <a:pt x="3033" y="868"/>
                  </a:lnTo>
                  <a:lnTo>
                    <a:pt x="2982" y="859"/>
                  </a:lnTo>
                  <a:lnTo>
                    <a:pt x="2927" y="854"/>
                  </a:lnTo>
                  <a:lnTo>
                    <a:pt x="2867" y="853"/>
                  </a:lnTo>
                  <a:close/>
                  <a:moveTo>
                    <a:pt x="752" y="0"/>
                  </a:moveTo>
                  <a:lnTo>
                    <a:pt x="3263" y="0"/>
                  </a:lnTo>
                  <a:lnTo>
                    <a:pt x="3338" y="2"/>
                  </a:lnTo>
                  <a:lnTo>
                    <a:pt x="3413" y="13"/>
                  </a:lnTo>
                  <a:lnTo>
                    <a:pt x="3483" y="31"/>
                  </a:lnTo>
                  <a:lnTo>
                    <a:pt x="3551" y="54"/>
                  </a:lnTo>
                  <a:lnTo>
                    <a:pt x="3616" y="85"/>
                  </a:lnTo>
                  <a:lnTo>
                    <a:pt x="3678" y="124"/>
                  </a:lnTo>
                  <a:lnTo>
                    <a:pt x="3737" y="168"/>
                  </a:lnTo>
                  <a:lnTo>
                    <a:pt x="3794" y="220"/>
                  </a:lnTo>
                  <a:lnTo>
                    <a:pt x="3846" y="277"/>
                  </a:lnTo>
                  <a:lnTo>
                    <a:pt x="3891" y="335"/>
                  </a:lnTo>
                  <a:lnTo>
                    <a:pt x="3930" y="398"/>
                  </a:lnTo>
                  <a:lnTo>
                    <a:pt x="3961" y="462"/>
                  </a:lnTo>
                  <a:lnTo>
                    <a:pt x="3984" y="530"/>
                  </a:lnTo>
                  <a:lnTo>
                    <a:pt x="4001" y="601"/>
                  </a:lnTo>
                  <a:lnTo>
                    <a:pt x="4011" y="674"/>
                  </a:lnTo>
                  <a:lnTo>
                    <a:pt x="4015" y="751"/>
                  </a:lnTo>
                  <a:lnTo>
                    <a:pt x="4015" y="3254"/>
                  </a:lnTo>
                  <a:lnTo>
                    <a:pt x="4011" y="3330"/>
                  </a:lnTo>
                  <a:lnTo>
                    <a:pt x="4001" y="3403"/>
                  </a:lnTo>
                  <a:lnTo>
                    <a:pt x="3984" y="3474"/>
                  </a:lnTo>
                  <a:lnTo>
                    <a:pt x="3961" y="3542"/>
                  </a:lnTo>
                  <a:lnTo>
                    <a:pt x="3930" y="3607"/>
                  </a:lnTo>
                  <a:lnTo>
                    <a:pt x="3891" y="3669"/>
                  </a:lnTo>
                  <a:lnTo>
                    <a:pt x="3846" y="3729"/>
                  </a:lnTo>
                  <a:lnTo>
                    <a:pt x="3794" y="3784"/>
                  </a:lnTo>
                  <a:lnTo>
                    <a:pt x="3737" y="3836"/>
                  </a:lnTo>
                  <a:lnTo>
                    <a:pt x="3678" y="3881"/>
                  </a:lnTo>
                  <a:lnTo>
                    <a:pt x="3616" y="3919"/>
                  </a:lnTo>
                  <a:lnTo>
                    <a:pt x="3551" y="3950"/>
                  </a:lnTo>
                  <a:lnTo>
                    <a:pt x="3483" y="3975"/>
                  </a:lnTo>
                  <a:lnTo>
                    <a:pt x="3413" y="3991"/>
                  </a:lnTo>
                  <a:lnTo>
                    <a:pt x="3338" y="4002"/>
                  </a:lnTo>
                  <a:lnTo>
                    <a:pt x="3263" y="4006"/>
                  </a:lnTo>
                  <a:lnTo>
                    <a:pt x="752" y="4006"/>
                  </a:lnTo>
                  <a:lnTo>
                    <a:pt x="677" y="4002"/>
                  </a:lnTo>
                  <a:lnTo>
                    <a:pt x="603" y="3991"/>
                  </a:lnTo>
                  <a:lnTo>
                    <a:pt x="533" y="3975"/>
                  </a:lnTo>
                  <a:lnTo>
                    <a:pt x="465" y="3950"/>
                  </a:lnTo>
                  <a:lnTo>
                    <a:pt x="399" y="3919"/>
                  </a:lnTo>
                  <a:lnTo>
                    <a:pt x="337" y="3881"/>
                  </a:lnTo>
                  <a:lnTo>
                    <a:pt x="277" y="3836"/>
                  </a:lnTo>
                  <a:lnTo>
                    <a:pt x="220" y="3784"/>
                  </a:lnTo>
                  <a:lnTo>
                    <a:pt x="170" y="3729"/>
                  </a:lnTo>
                  <a:lnTo>
                    <a:pt x="124" y="3669"/>
                  </a:lnTo>
                  <a:lnTo>
                    <a:pt x="87" y="3607"/>
                  </a:lnTo>
                  <a:lnTo>
                    <a:pt x="56" y="3542"/>
                  </a:lnTo>
                  <a:lnTo>
                    <a:pt x="31" y="3474"/>
                  </a:lnTo>
                  <a:lnTo>
                    <a:pt x="13" y="3403"/>
                  </a:lnTo>
                  <a:lnTo>
                    <a:pt x="3" y="3330"/>
                  </a:lnTo>
                  <a:lnTo>
                    <a:pt x="0" y="3254"/>
                  </a:lnTo>
                  <a:lnTo>
                    <a:pt x="0" y="2012"/>
                  </a:lnTo>
                  <a:lnTo>
                    <a:pt x="0" y="751"/>
                  </a:lnTo>
                  <a:lnTo>
                    <a:pt x="3" y="674"/>
                  </a:lnTo>
                  <a:lnTo>
                    <a:pt x="13" y="601"/>
                  </a:lnTo>
                  <a:lnTo>
                    <a:pt x="31" y="530"/>
                  </a:lnTo>
                  <a:lnTo>
                    <a:pt x="56" y="462"/>
                  </a:lnTo>
                  <a:lnTo>
                    <a:pt x="87" y="398"/>
                  </a:lnTo>
                  <a:lnTo>
                    <a:pt x="124" y="335"/>
                  </a:lnTo>
                  <a:lnTo>
                    <a:pt x="170" y="277"/>
                  </a:lnTo>
                  <a:lnTo>
                    <a:pt x="220" y="220"/>
                  </a:lnTo>
                  <a:lnTo>
                    <a:pt x="277" y="168"/>
                  </a:lnTo>
                  <a:lnTo>
                    <a:pt x="337" y="124"/>
                  </a:lnTo>
                  <a:lnTo>
                    <a:pt x="399" y="85"/>
                  </a:lnTo>
                  <a:lnTo>
                    <a:pt x="465" y="54"/>
                  </a:lnTo>
                  <a:lnTo>
                    <a:pt x="533" y="31"/>
                  </a:lnTo>
                  <a:lnTo>
                    <a:pt x="603" y="13"/>
                  </a:lnTo>
                  <a:lnTo>
                    <a:pt x="677" y="2"/>
                  </a:lnTo>
                  <a:lnTo>
                    <a:pt x="7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19"/>
            <p:cNvSpPr>
              <a:spLocks noEditPoints="1"/>
            </p:cNvSpPr>
            <p:nvPr/>
          </p:nvSpPr>
          <p:spPr bwMode="auto">
            <a:xfrm>
              <a:off x="11425716" y="1921762"/>
              <a:ext cx="452587" cy="452588"/>
            </a:xfrm>
            <a:custGeom>
              <a:avLst/>
              <a:gdLst>
                <a:gd name="T0" fmla="*/ 1521 w 3479"/>
                <a:gd name="T1" fmla="*/ 581 h 3479"/>
                <a:gd name="T2" fmla="*/ 1502 w 3479"/>
                <a:gd name="T3" fmla="*/ 676 h 3479"/>
                <a:gd name="T4" fmla="*/ 1474 w 3479"/>
                <a:gd name="T5" fmla="*/ 773 h 3479"/>
                <a:gd name="T6" fmla="*/ 1431 w 3479"/>
                <a:gd name="T7" fmla="*/ 866 h 3479"/>
                <a:gd name="T8" fmla="*/ 1365 w 3479"/>
                <a:gd name="T9" fmla="*/ 949 h 3479"/>
                <a:gd name="T10" fmla="*/ 1274 w 3479"/>
                <a:gd name="T11" fmla="*/ 1016 h 3479"/>
                <a:gd name="T12" fmla="*/ 1148 w 3479"/>
                <a:gd name="T13" fmla="*/ 1063 h 3479"/>
                <a:gd name="T14" fmla="*/ 1044 w 3479"/>
                <a:gd name="T15" fmla="*/ 1566 h 3479"/>
                <a:gd name="T16" fmla="*/ 1393 w 3479"/>
                <a:gd name="T17" fmla="*/ 2432 h 3479"/>
                <a:gd name="T18" fmla="*/ 1421 w 3479"/>
                <a:gd name="T19" fmla="*/ 2573 h 3479"/>
                <a:gd name="T20" fmla="*/ 1483 w 3479"/>
                <a:gd name="T21" fmla="*/ 2703 h 3479"/>
                <a:gd name="T22" fmla="*/ 1579 w 3479"/>
                <a:gd name="T23" fmla="*/ 2813 h 3479"/>
                <a:gd name="T24" fmla="*/ 1709 w 3479"/>
                <a:gd name="T25" fmla="*/ 2899 h 3479"/>
                <a:gd name="T26" fmla="*/ 1872 w 3479"/>
                <a:gd name="T27" fmla="*/ 2955 h 3479"/>
                <a:gd name="T28" fmla="*/ 2071 w 3479"/>
                <a:gd name="T29" fmla="*/ 2975 h 3479"/>
                <a:gd name="T30" fmla="*/ 2208 w 3479"/>
                <a:gd name="T31" fmla="*/ 2972 h 3479"/>
                <a:gd name="T32" fmla="*/ 2325 w 3479"/>
                <a:gd name="T33" fmla="*/ 2966 h 3479"/>
                <a:gd name="T34" fmla="*/ 2405 w 3479"/>
                <a:gd name="T35" fmla="*/ 2960 h 3479"/>
                <a:gd name="T36" fmla="*/ 2435 w 3479"/>
                <a:gd name="T37" fmla="*/ 2957 h 3479"/>
                <a:gd name="T38" fmla="*/ 2067 w 3479"/>
                <a:gd name="T39" fmla="*/ 2434 h 3479"/>
                <a:gd name="T40" fmla="*/ 1984 w 3479"/>
                <a:gd name="T41" fmla="*/ 2416 h 3479"/>
                <a:gd name="T42" fmla="*/ 1939 w 3479"/>
                <a:gd name="T43" fmla="*/ 2377 h 3479"/>
                <a:gd name="T44" fmla="*/ 1918 w 3479"/>
                <a:gd name="T45" fmla="*/ 2319 h 3479"/>
                <a:gd name="T46" fmla="*/ 1913 w 3479"/>
                <a:gd name="T47" fmla="*/ 2244 h 3479"/>
                <a:gd name="T48" fmla="*/ 2435 w 3479"/>
                <a:gd name="T49" fmla="*/ 1044 h 3479"/>
                <a:gd name="T50" fmla="*/ 1531 w 3479"/>
                <a:gd name="T51" fmla="*/ 522 h 3479"/>
                <a:gd name="T52" fmla="*/ 3177 w 3479"/>
                <a:gd name="T53" fmla="*/ 3 h 3479"/>
                <a:gd name="T54" fmla="*/ 3306 w 3479"/>
                <a:gd name="T55" fmla="*/ 47 h 3479"/>
                <a:gd name="T56" fmla="*/ 3406 w 3479"/>
                <a:gd name="T57" fmla="*/ 136 h 3479"/>
                <a:gd name="T58" fmla="*/ 3466 w 3479"/>
                <a:gd name="T59" fmla="*/ 256 h 3479"/>
                <a:gd name="T60" fmla="*/ 3479 w 3479"/>
                <a:gd name="T61" fmla="*/ 3131 h 3479"/>
                <a:gd name="T62" fmla="*/ 3452 w 3479"/>
                <a:gd name="T63" fmla="*/ 3266 h 3479"/>
                <a:gd name="T64" fmla="*/ 3377 w 3479"/>
                <a:gd name="T65" fmla="*/ 3377 h 3479"/>
                <a:gd name="T66" fmla="*/ 3266 w 3479"/>
                <a:gd name="T67" fmla="*/ 3452 h 3479"/>
                <a:gd name="T68" fmla="*/ 3131 w 3479"/>
                <a:gd name="T69" fmla="*/ 3479 h 3479"/>
                <a:gd name="T70" fmla="*/ 256 w 3479"/>
                <a:gd name="T71" fmla="*/ 3466 h 3479"/>
                <a:gd name="T72" fmla="*/ 136 w 3479"/>
                <a:gd name="T73" fmla="*/ 3406 h 3479"/>
                <a:gd name="T74" fmla="*/ 47 w 3479"/>
                <a:gd name="T75" fmla="*/ 3306 h 3479"/>
                <a:gd name="T76" fmla="*/ 3 w 3479"/>
                <a:gd name="T77" fmla="*/ 3177 h 3479"/>
                <a:gd name="T78" fmla="*/ 3 w 3479"/>
                <a:gd name="T79" fmla="*/ 302 h 3479"/>
                <a:gd name="T80" fmla="*/ 47 w 3479"/>
                <a:gd name="T81" fmla="*/ 173 h 3479"/>
                <a:gd name="T82" fmla="*/ 136 w 3479"/>
                <a:gd name="T83" fmla="*/ 73 h 3479"/>
                <a:gd name="T84" fmla="*/ 256 w 3479"/>
                <a:gd name="T85" fmla="*/ 13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79" h="3479">
                  <a:moveTo>
                    <a:pt x="1531" y="522"/>
                  </a:moveTo>
                  <a:lnTo>
                    <a:pt x="1525" y="550"/>
                  </a:lnTo>
                  <a:lnTo>
                    <a:pt x="1521" y="581"/>
                  </a:lnTo>
                  <a:lnTo>
                    <a:pt x="1515" y="611"/>
                  </a:lnTo>
                  <a:lnTo>
                    <a:pt x="1510" y="643"/>
                  </a:lnTo>
                  <a:lnTo>
                    <a:pt x="1502" y="676"/>
                  </a:lnTo>
                  <a:lnTo>
                    <a:pt x="1494" y="708"/>
                  </a:lnTo>
                  <a:lnTo>
                    <a:pt x="1485" y="740"/>
                  </a:lnTo>
                  <a:lnTo>
                    <a:pt x="1474" y="773"/>
                  </a:lnTo>
                  <a:lnTo>
                    <a:pt x="1461" y="804"/>
                  </a:lnTo>
                  <a:lnTo>
                    <a:pt x="1447" y="835"/>
                  </a:lnTo>
                  <a:lnTo>
                    <a:pt x="1431" y="866"/>
                  </a:lnTo>
                  <a:lnTo>
                    <a:pt x="1412" y="894"/>
                  </a:lnTo>
                  <a:lnTo>
                    <a:pt x="1389" y="922"/>
                  </a:lnTo>
                  <a:lnTo>
                    <a:pt x="1365" y="949"/>
                  </a:lnTo>
                  <a:lnTo>
                    <a:pt x="1338" y="973"/>
                  </a:lnTo>
                  <a:lnTo>
                    <a:pt x="1307" y="996"/>
                  </a:lnTo>
                  <a:lnTo>
                    <a:pt x="1274" y="1016"/>
                  </a:lnTo>
                  <a:lnTo>
                    <a:pt x="1236" y="1034"/>
                  </a:lnTo>
                  <a:lnTo>
                    <a:pt x="1194" y="1050"/>
                  </a:lnTo>
                  <a:lnTo>
                    <a:pt x="1148" y="1063"/>
                  </a:lnTo>
                  <a:lnTo>
                    <a:pt x="1099" y="1072"/>
                  </a:lnTo>
                  <a:lnTo>
                    <a:pt x="1044" y="1078"/>
                  </a:lnTo>
                  <a:lnTo>
                    <a:pt x="1044" y="1566"/>
                  </a:lnTo>
                  <a:lnTo>
                    <a:pt x="1392" y="1566"/>
                  </a:lnTo>
                  <a:lnTo>
                    <a:pt x="1392" y="2384"/>
                  </a:lnTo>
                  <a:lnTo>
                    <a:pt x="1393" y="2432"/>
                  </a:lnTo>
                  <a:lnTo>
                    <a:pt x="1399" y="2481"/>
                  </a:lnTo>
                  <a:lnTo>
                    <a:pt x="1408" y="2528"/>
                  </a:lnTo>
                  <a:lnTo>
                    <a:pt x="1421" y="2573"/>
                  </a:lnTo>
                  <a:lnTo>
                    <a:pt x="1438" y="2619"/>
                  </a:lnTo>
                  <a:lnTo>
                    <a:pt x="1459" y="2662"/>
                  </a:lnTo>
                  <a:lnTo>
                    <a:pt x="1483" y="2703"/>
                  </a:lnTo>
                  <a:lnTo>
                    <a:pt x="1512" y="2742"/>
                  </a:lnTo>
                  <a:lnTo>
                    <a:pt x="1543" y="2779"/>
                  </a:lnTo>
                  <a:lnTo>
                    <a:pt x="1579" y="2813"/>
                  </a:lnTo>
                  <a:lnTo>
                    <a:pt x="1619" y="2844"/>
                  </a:lnTo>
                  <a:lnTo>
                    <a:pt x="1663" y="2873"/>
                  </a:lnTo>
                  <a:lnTo>
                    <a:pt x="1709" y="2899"/>
                  </a:lnTo>
                  <a:lnTo>
                    <a:pt x="1760" y="2921"/>
                  </a:lnTo>
                  <a:lnTo>
                    <a:pt x="1814" y="2940"/>
                  </a:lnTo>
                  <a:lnTo>
                    <a:pt x="1872" y="2955"/>
                  </a:lnTo>
                  <a:lnTo>
                    <a:pt x="1935" y="2966"/>
                  </a:lnTo>
                  <a:lnTo>
                    <a:pt x="2001" y="2972"/>
                  </a:lnTo>
                  <a:lnTo>
                    <a:pt x="2071" y="2975"/>
                  </a:lnTo>
                  <a:lnTo>
                    <a:pt x="2117" y="2974"/>
                  </a:lnTo>
                  <a:lnTo>
                    <a:pt x="2163" y="2973"/>
                  </a:lnTo>
                  <a:lnTo>
                    <a:pt x="2208" y="2972"/>
                  </a:lnTo>
                  <a:lnTo>
                    <a:pt x="2250" y="2970"/>
                  </a:lnTo>
                  <a:lnTo>
                    <a:pt x="2289" y="2968"/>
                  </a:lnTo>
                  <a:lnTo>
                    <a:pt x="2325" y="2966"/>
                  </a:lnTo>
                  <a:lnTo>
                    <a:pt x="2356" y="2963"/>
                  </a:lnTo>
                  <a:lnTo>
                    <a:pt x="2383" y="2962"/>
                  </a:lnTo>
                  <a:lnTo>
                    <a:pt x="2405" y="2960"/>
                  </a:lnTo>
                  <a:lnTo>
                    <a:pt x="2422" y="2959"/>
                  </a:lnTo>
                  <a:lnTo>
                    <a:pt x="2431" y="2958"/>
                  </a:lnTo>
                  <a:lnTo>
                    <a:pt x="2435" y="2957"/>
                  </a:lnTo>
                  <a:lnTo>
                    <a:pt x="2435" y="2435"/>
                  </a:lnTo>
                  <a:lnTo>
                    <a:pt x="2105" y="2435"/>
                  </a:lnTo>
                  <a:lnTo>
                    <a:pt x="2067" y="2434"/>
                  </a:lnTo>
                  <a:lnTo>
                    <a:pt x="2035" y="2430"/>
                  </a:lnTo>
                  <a:lnTo>
                    <a:pt x="2007" y="2424"/>
                  </a:lnTo>
                  <a:lnTo>
                    <a:pt x="1984" y="2416"/>
                  </a:lnTo>
                  <a:lnTo>
                    <a:pt x="1965" y="2405"/>
                  </a:lnTo>
                  <a:lnTo>
                    <a:pt x="1950" y="2392"/>
                  </a:lnTo>
                  <a:lnTo>
                    <a:pt x="1939" y="2377"/>
                  </a:lnTo>
                  <a:lnTo>
                    <a:pt x="1929" y="2360"/>
                  </a:lnTo>
                  <a:lnTo>
                    <a:pt x="1923" y="2340"/>
                  </a:lnTo>
                  <a:lnTo>
                    <a:pt x="1918" y="2319"/>
                  </a:lnTo>
                  <a:lnTo>
                    <a:pt x="1916" y="2296"/>
                  </a:lnTo>
                  <a:lnTo>
                    <a:pt x="1915" y="2271"/>
                  </a:lnTo>
                  <a:lnTo>
                    <a:pt x="1913" y="2244"/>
                  </a:lnTo>
                  <a:lnTo>
                    <a:pt x="1913" y="1566"/>
                  </a:lnTo>
                  <a:lnTo>
                    <a:pt x="2435" y="1566"/>
                  </a:lnTo>
                  <a:lnTo>
                    <a:pt x="2435" y="1044"/>
                  </a:lnTo>
                  <a:lnTo>
                    <a:pt x="1913" y="1044"/>
                  </a:lnTo>
                  <a:lnTo>
                    <a:pt x="1913" y="522"/>
                  </a:lnTo>
                  <a:lnTo>
                    <a:pt x="1531" y="522"/>
                  </a:lnTo>
                  <a:close/>
                  <a:moveTo>
                    <a:pt x="348" y="0"/>
                  </a:moveTo>
                  <a:lnTo>
                    <a:pt x="3131" y="0"/>
                  </a:lnTo>
                  <a:lnTo>
                    <a:pt x="3177" y="3"/>
                  </a:lnTo>
                  <a:lnTo>
                    <a:pt x="3223" y="13"/>
                  </a:lnTo>
                  <a:lnTo>
                    <a:pt x="3266" y="27"/>
                  </a:lnTo>
                  <a:lnTo>
                    <a:pt x="3306" y="47"/>
                  </a:lnTo>
                  <a:lnTo>
                    <a:pt x="3343" y="73"/>
                  </a:lnTo>
                  <a:lnTo>
                    <a:pt x="3377" y="102"/>
                  </a:lnTo>
                  <a:lnTo>
                    <a:pt x="3406" y="136"/>
                  </a:lnTo>
                  <a:lnTo>
                    <a:pt x="3432" y="173"/>
                  </a:lnTo>
                  <a:lnTo>
                    <a:pt x="3452" y="213"/>
                  </a:lnTo>
                  <a:lnTo>
                    <a:pt x="3466" y="256"/>
                  </a:lnTo>
                  <a:lnTo>
                    <a:pt x="3476" y="302"/>
                  </a:lnTo>
                  <a:lnTo>
                    <a:pt x="3479" y="348"/>
                  </a:lnTo>
                  <a:lnTo>
                    <a:pt x="3479" y="3131"/>
                  </a:lnTo>
                  <a:lnTo>
                    <a:pt x="3476" y="3177"/>
                  </a:lnTo>
                  <a:lnTo>
                    <a:pt x="3466" y="3223"/>
                  </a:lnTo>
                  <a:lnTo>
                    <a:pt x="3452" y="3266"/>
                  </a:lnTo>
                  <a:lnTo>
                    <a:pt x="3432" y="3306"/>
                  </a:lnTo>
                  <a:lnTo>
                    <a:pt x="3406" y="3343"/>
                  </a:lnTo>
                  <a:lnTo>
                    <a:pt x="3377" y="3377"/>
                  </a:lnTo>
                  <a:lnTo>
                    <a:pt x="3343" y="3406"/>
                  </a:lnTo>
                  <a:lnTo>
                    <a:pt x="3306" y="3432"/>
                  </a:lnTo>
                  <a:lnTo>
                    <a:pt x="3266" y="3452"/>
                  </a:lnTo>
                  <a:lnTo>
                    <a:pt x="3223" y="3466"/>
                  </a:lnTo>
                  <a:lnTo>
                    <a:pt x="3177" y="3476"/>
                  </a:lnTo>
                  <a:lnTo>
                    <a:pt x="3131" y="3479"/>
                  </a:lnTo>
                  <a:lnTo>
                    <a:pt x="348" y="3479"/>
                  </a:lnTo>
                  <a:lnTo>
                    <a:pt x="302" y="3476"/>
                  </a:lnTo>
                  <a:lnTo>
                    <a:pt x="256" y="3466"/>
                  </a:lnTo>
                  <a:lnTo>
                    <a:pt x="213" y="3452"/>
                  </a:lnTo>
                  <a:lnTo>
                    <a:pt x="173" y="3432"/>
                  </a:lnTo>
                  <a:lnTo>
                    <a:pt x="136" y="3406"/>
                  </a:lnTo>
                  <a:lnTo>
                    <a:pt x="102" y="3377"/>
                  </a:lnTo>
                  <a:lnTo>
                    <a:pt x="73" y="3343"/>
                  </a:lnTo>
                  <a:lnTo>
                    <a:pt x="47" y="3306"/>
                  </a:lnTo>
                  <a:lnTo>
                    <a:pt x="27" y="3266"/>
                  </a:lnTo>
                  <a:lnTo>
                    <a:pt x="13" y="3223"/>
                  </a:lnTo>
                  <a:lnTo>
                    <a:pt x="3" y="3177"/>
                  </a:lnTo>
                  <a:lnTo>
                    <a:pt x="0" y="3131"/>
                  </a:lnTo>
                  <a:lnTo>
                    <a:pt x="0" y="348"/>
                  </a:lnTo>
                  <a:lnTo>
                    <a:pt x="3" y="302"/>
                  </a:lnTo>
                  <a:lnTo>
                    <a:pt x="13" y="256"/>
                  </a:lnTo>
                  <a:lnTo>
                    <a:pt x="27" y="213"/>
                  </a:lnTo>
                  <a:lnTo>
                    <a:pt x="47" y="173"/>
                  </a:lnTo>
                  <a:lnTo>
                    <a:pt x="73" y="136"/>
                  </a:lnTo>
                  <a:lnTo>
                    <a:pt x="102" y="102"/>
                  </a:lnTo>
                  <a:lnTo>
                    <a:pt x="136" y="73"/>
                  </a:lnTo>
                  <a:lnTo>
                    <a:pt x="173" y="47"/>
                  </a:lnTo>
                  <a:lnTo>
                    <a:pt x="213" y="27"/>
                  </a:lnTo>
                  <a:lnTo>
                    <a:pt x="256" y="13"/>
                  </a:lnTo>
                  <a:lnTo>
                    <a:pt x="302" y="3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11425716" y="577843"/>
              <a:ext cx="451741" cy="469505"/>
            </a:xfrm>
            <a:custGeom>
              <a:avLst/>
              <a:gdLst>
                <a:gd name="T0" fmla="*/ 2030 w 3208"/>
                <a:gd name="T1" fmla="*/ 749 h 3333"/>
                <a:gd name="T2" fmla="*/ 1921 w 3208"/>
                <a:gd name="T3" fmla="*/ 811 h 3333"/>
                <a:gd name="T4" fmla="*/ 1847 w 3208"/>
                <a:gd name="T5" fmla="*/ 913 h 3333"/>
                <a:gd name="T6" fmla="*/ 1819 w 3208"/>
                <a:gd name="T7" fmla="*/ 1044 h 3333"/>
                <a:gd name="T8" fmla="*/ 1021 w 3208"/>
                <a:gd name="T9" fmla="*/ 1370 h 3333"/>
                <a:gd name="T10" fmla="*/ 903 w 3208"/>
                <a:gd name="T11" fmla="*/ 1343 h 3333"/>
                <a:gd name="T12" fmla="*/ 778 w 3208"/>
                <a:gd name="T13" fmla="*/ 1372 h 3333"/>
                <a:gd name="T14" fmla="*/ 679 w 3208"/>
                <a:gd name="T15" fmla="*/ 1450 h 3333"/>
                <a:gd name="T16" fmla="*/ 620 w 3208"/>
                <a:gd name="T17" fmla="*/ 1563 h 3333"/>
                <a:gd name="T18" fmla="*/ 610 w 3208"/>
                <a:gd name="T19" fmla="*/ 1698 h 3333"/>
                <a:gd name="T20" fmla="*/ 654 w 3208"/>
                <a:gd name="T21" fmla="*/ 1819 h 3333"/>
                <a:gd name="T22" fmla="*/ 741 w 3208"/>
                <a:gd name="T23" fmla="*/ 1910 h 3333"/>
                <a:gd name="T24" fmla="*/ 859 w 3208"/>
                <a:gd name="T25" fmla="*/ 1955 h 3333"/>
                <a:gd name="T26" fmla="*/ 988 w 3208"/>
                <a:gd name="T27" fmla="*/ 1946 h 3333"/>
                <a:gd name="T28" fmla="*/ 1819 w 3208"/>
                <a:gd name="T29" fmla="*/ 2290 h 3333"/>
                <a:gd name="T30" fmla="*/ 1847 w 3208"/>
                <a:gd name="T31" fmla="*/ 2419 h 3333"/>
                <a:gd name="T32" fmla="*/ 1921 w 3208"/>
                <a:gd name="T33" fmla="*/ 2522 h 3333"/>
                <a:gd name="T34" fmla="*/ 2030 w 3208"/>
                <a:gd name="T35" fmla="*/ 2585 h 3333"/>
                <a:gd name="T36" fmla="*/ 2160 w 3208"/>
                <a:gd name="T37" fmla="*/ 2594 h 3333"/>
                <a:gd name="T38" fmla="*/ 2277 w 3208"/>
                <a:gd name="T39" fmla="*/ 2548 h 3333"/>
                <a:gd name="T40" fmla="*/ 2364 w 3208"/>
                <a:gd name="T41" fmla="*/ 2458 h 3333"/>
                <a:gd name="T42" fmla="*/ 2408 w 3208"/>
                <a:gd name="T43" fmla="*/ 2335 h 3333"/>
                <a:gd name="T44" fmla="*/ 2399 w 3208"/>
                <a:gd name="T45" fmla="*/ 2200 h 3333"/>
                <a:gd name="T46" fmla="*/ 2339 w 3208"/>
                <a:gd name="T47" fmla="*/ 2088 h 3333"/>
                <a:gd name="T48" fmla="*/ 2240 w 3208"/>
                <a:gd name="T49" fmla="*/ 2010 h 3333"/>
                <a:gd name="T50" fmla="*/ 2116 w 3208"/>
                <a:gd name="T51" fmla="*/ 1981 h 3333"/>
                <a:gd name="T52" fmla="*/ 2002 w 3208"/>
                <a:gd name="T53" fmla="*/ 2005 h 3333"/>
                <a:gd name="T54" fmla="*/ 1198 w 3208"/>
                <a:gd name="T55" fmla="*/ 1673 h 3333"/>
                <a:gd name="T56" fmla="*/ 1968 w 3208"/>
                <a:gd name="T57" fmla="*/ 1310 h 3333"/>
                <a:gd name="T58" fmla="*/ 2076 w 3208"/>
                <a:gd name="T59" fmla="*/ 1349 h 3333"/>
                <a:gd name="T60" fmla="*/ 2201 w 3208"/>
                <a:gd name="T61" fmla="*/ 1339 h 3333"/>
                <a:gd name="T62" fmla="*/ 2310 w 3208"/>
                <a:gd name="T63" fmla="*/ 1276 h 3333"/>
                <a:gd name="T64" fmla="*/ 2384 w 3208"/>
                <a:gd name="T65" fmla="*/ 1173 h 3333"/>
                <a:gd name="T66" fmla="*/ 2412 w 3208"/>
                <a:gd name="T67" fmla="*/ 1044 h 3333"/>
                <a:gd name="T68" fmla="*/ 2384 w 3208"/>
                <a:gd name="T69" fmla="*/ 913 h 3333"/>
                <a:gd name="T70" fmla="*/ 2310 w 3208"/>
                <a:gd name="T71" fmla="*/ 811 h 3333"/>
                <a:gd name="T72" fmla="*/ 2201 w 3208"/>
                <a:gd name="T73" fmla="*/ 749 h 3333"/>
                <a:gd name="T74" fmla="*/ 601 w 3208"/>
                <a:gd name="T75" fmla="*/ 0 h 3333"/>
                <a:gd name="T76" fmla="*/ 2727 w 3208"/>
                <a:gd name="T77" fmla="*/ 13 h 3333"/>
                <a:gd name="T78" fmla="*/ 2893 w 3208"/>
                <a:gd name="T79" fmla="*/ 75 h 3333"/>
                <a:gd name="T80" fmla="*/ 3032 w 3208"/>
                <a:gd name="T81" fmla="*/ 183 h 3333"/>
                <a:gd name="T82" fmla="*/ 3136 w 3208"/>
                <a:gd name="T83" fmla="*/ 327 h 3333"/>
                <a:gd name="T84" fmla="*/ 3196 w 3208"/>
                <a:gd name="T85" fmla="*/ 498 h 3333"/>
                <a:gd name="T86" fmla="*/ 3208 w 3208"/>
                <a:gd name="T87" fmla="*/ 2707 h 3333"/>
                <a:gd name="T88" fmla="*/ 3181 w 3208"/>
                <a:gd name="T89" fmla="*/ 2894 h 3333"/>
                <a:gd name="T90" fmla="*/ 3106 w 3208"/>
                <a:gd name="T91" fmla="*/ 3057 h 3333"/>
                <a:gd name="T92" fmla="*/ 2989 w 3208"/>
                <a:gd name="T93" fmla="*/ 3190 h 3333"/>
                <a:gd name="T94" fmla="*/ 2840 w 3208"/>
                <a:gd name="T95" fmla="*/ 3284 h 3333"/>
                <a:gd name="T96" fmla="*/ 2668 w 3208"/>
                <a:gd name="T97" fmla="*/ 3330 h 3333"/>
                <a:gd name="T98" fmla="*/ 539 w 3208"/>
                <a:gd name="T99" fmla="*/ 3330 h 3333"/>
                <a:gd name="T100" fmla="*/ 367 w 3208"/>
                <a:gd name="T101" fmla="*/ 3284 h 3333"/>
                <a:gd name="T102" fmla="*/ 219 w 3208"/>
                <a:gd name="T103" fmla="*/ 3190 h 3333"/>
                <a:gd name="T104" fmla="*/ 102 w 3208"/>
                <a:gd name="T105" fmla="*/ 3057 h 3333"/>
                <a:gd name="T106" fmla="*/ 27 w 3208"/>
                <a:gd name="T107" fmla="*/ 2894 h 3333"/>
                <a:gd name="T108" fmla="*/ 0 w 3208"/>
                <a:gd name="T109" fmla="*/ 2707 h 3333"/>
                <a:gd name="T110" fmla="*/ 12 w 3208"/>
                <a:gd name="T111" fmla="*/ 498 h 3333"/>
                <a:gd name="T112" fmla="*/ 72 w 3208"/>
                <a:gd name="T113" fmla="*/ 327 h 3333"/>
                <a:gd name="T114" fmla="*/ 175 w 3208"/>
                <a:gd name="T115" fmla="*/ 183 h 3333"/>
                <a:gd name="T116" fmla="*/ 315 w 3208"/>
                <a:gd name="T117" fmla="*/ 75 h 3333"/>
                <a:gd name="T118" fmla="*/ 480 w 3208"/>
                <a:gd name="T119" fmla="*/ 13 h 3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08" h="3333">
                  <a:moveTo>
                    <a:pt x="2115" y="736"/>
                  </a:moveTo>
                  <a:lnTo>
                    <a:pt x="2071" y="739"/>
                  </a:lnTo>
                  <a:lnTo>
                    <a:pt x="2030" y="749"/>
                  </a:lnTo>
                  <a:lnTo>
                    <a:pt x="1991" y="764"/>
                  </a:lnTo>
                  <a:lnTo>
                    <a:pt x="1954" y="785"/>
                  </a:lnTo>
                  <a:lnTo>
                    <a:pt x="1921" y="811"/>
                  </a:lnTo>
                  <a:lnTo>
                    <a:pt x="1892" y="842"/>
                  </a:lnTo>
                  <a:lnTo>
                    <a:pt x="1867" y="876"/>
                  </a:lnTo>
                  <a:lnTo>
                    <a:pt x="1847" y="913"/>
                  </a:lnTo>
                  <a:lnTo>
                    <a:pt x="1831" y="954"/>
                  </a:lnTo>
                  <a:lnTo>
                    <a:pt x="1823" y="998"/>
                  </a:lnTo>
                  <a:lnTo>
                    <a:pt x="1819" y="1044"/>
                  </a:lnTo>
                  <a:lnTo>
                    <a:pt x="1088" y="1410"/>
                  </a:lnTo>
                  <a:lnTo>
                    <a:pt x="1056" y="1387"/>
                  </a:lnTo>
                  <a:lnTo>
                    <a:pt x="1021" y="1370"/>
                  </a:lnTo>
                  <a:lnTo>
                    <a:pt x="984" y="1355"/>
                  </a:lnTo>
                  <a:lnTo>
                    <a:pt x="944" y="1346"/>
                  </a:lnTo>
                  <a:lnTo>
                    <a:pt x="903" y="1343"/>
                  </a:lnTo>
                  <a:lnTo>
                    <a:pt x="859" y="1346"/>
                  </a:lnTo>
                  <a:lnTo>
                    <a:pt x="817" y="1356"/>
                  </a:lnTo>
                  <a:lnTo>
                    <a:pt x="778" y="1372"/>
                  </a:lnTo>
                  <a:lnTo>
                    <a:pt x="741" y="1393"/>
                  </a:lnTo>
                  <a:lnTo>
                    <a:pt x="708" y="1419"/>
                  </a:lnTo>
                  <a:lnTo>
                    <a:pt x="679" y="1450"/>
                  </a:lnTo>
                  <a:lnTo>
                    <a:pt x="654" y="1484"/>
                  </a:lnTo>
                  <a:lnTo>
                    <a:pt x="635" y="1522"/>
                  </a:lnTo>
                  <a:lnTo>
                    <a:pt x="620" y="1563"/>
                  </a:lnTo>
                  <a:lnTo>
                    <a:pt x="610" y="1606"/>
                  </a:lnTo>
                  <a:lnTo>
                    <a:pt x="607" y="1652"/>
                  </a:lnTo>
                  <a:lnTo>
                    <a:pt x="610" y="1698"/>
                  </a:lnTo>
                  <a:lnTo>
                    <a:pt x="620" y="1741"/>
                  </a:lnTo>
                  <a:lnTo>
                    <a:pt x="635" y="1782"/>
                  </a:lnTo>
                  <a:lnTo>
                    <a:pt x="654" y="1819"/>
                  </a:lnTo>
                  <a:lnTo>
                    <a:pt x="679" y="1853"/>
                  </a:lnTo>
                  <a:lnTo>
                    <a:pt x="708" y="1883"/>
                  </a:lnTo>
                  <a:lnTo>
                    <a:pt x="741" y="1910"/>
                  </a:lnTo>
                  <a:lnTo>
                    <a:pt x="778" y="1931"/>
                  </a:lnTo>
                  <a:lnTo>
                    <a:pt x="817" y="1946"/>
                  </a:lnTo>
                  <a:lnTo>
                    <a:pt x="859" y="1955"/>
                  </a:lnTo>
                  <a:lnTo>
                    <a:pt x="903" y="1958"/>
                  </a:lnTo>
                  <a:lnTo>
                    <a:pt x="946" y="1955"/>
                  </a:lnTo>
                  <a:lnTo>
                    <a:pt x="988" y="1946"/>
                  </a:lnTo>
                  <a:lnTo>
                    <a:pt x="1027" y="1931"/>
                  </a:lnTo>
                  <a:lnTo>
                    <a:pt x="1063" y="1910"/>
                  </a:lnTo>
                  <a:lnTo>
                    <a:pt x="1819" y="2290"/>
                  </a:lnTo>
                  <a:lnTo>
                    <a:pt x="1823" y="2335"/>
                  </a:lnTo>
                  <a:lnTo>
                    <a:pt x="1832" y="2378"/>
                  </a:lnTo>
                  <a:lnTo>
                    <a:pt x="1847" y="2419"/>
                  </a:lnTo>
                  <a:lnTo>
                    <a:pt x="1867" y="2458"/>
                  </a:lnTo>
                  <a:lnTo>
                    <a:pt x="1892" y="2492"/>
                  </a:lnTo>
                  <a:lnTo>
                    <a:pt x="1921" y="2522"/>
                  </a:lnTo>
                  <a:lnTo>
                    <a:pt x="1954" y="2548"/>
                  </a:lnTo>
                  <a:lnTo>
                    <a:pt x="1991" y="2569"/>
                  </a:lnTo>
                  <a:lnTo>
                    <a:pt x="2030" y="2585"/>
                  </a:lnTo>
                  <a:lnTo>
                    <a:pt x="2071" y="2594"/>
                  </a:lnTo>
                  <a:lnTo>
                    <a:pt x="2116" y="2598"/>
                  </a:lnTo>
                  <a:lnTo>
                    <a:pt x="2160" y="2594"/>
                  </a:lnTo>
                  <a:lnTo>
                    <a:pt x="2201" y="2585"/>
                  </a:lnTo>
                  <a:lnTo>
                    <a:pt x="2240" y="2569"/>
                  </a:lnTo>
                  <a:lnTo>
                    <a:pt x="2277" y="2548"/>
                  </a:lnTo>
                  <a:lnTo>
                    <a:pt x="2310" y="2522"/>
                  </a:lnTo>
                  <a:lnTo>
                    <a:pt x="2339" y="2492"/>
                  </a:lnTo>
                  <a:lnTo>
                    <a:pt x="2364" y="2458"/>
                  </a:lnTo>
                  <a:lnTo>
                    <a:pt x="2384" y="2419"/>
                  </a:lnTo>
                  <a:lnTo>
                    <a:pt x="2399" y="2378"/>
                  </a:lnTo>
                  <a:lnTo>
                    <a:pt x="2408" y="2335"/>
                  </a:lnTo>
                  <a:lnTo>
                    <a:pt x="2412" y="2290"/>
                  </a:lnTo>
                  <a:lnTo>
                    <a:pt x="2408" y="2244"/>
                  </a:lnTo>
                  <a:lnTo>
                    <a:pt x="2399" y="2200"/>
                  </a:lnTo>
                  <a:lnTo>
                    <a:pt x="2384" y="2159"/>
                  </a:lnTo>
                  <a:lnTo>
                    <a:pt x="2364" y="2122"/>
                  </a:lnTo>
                  <a:lnTo>
                    <a:pt x="2339" y="2088"/>
                  </a:lnTo>
                  <a:lnTo>
                    <a:pt x="2310" y="2057"/>
                  </a:lnTo>
                  <a:lnTo>
                    <a:pt x="2277" y="2031"/>
                  </a:lnTo>
                  <a:lnTo>
                    <a:pt x="2240" y="2010"/>
                  </a:lnTo>
                  <a:lnTo>
                    <a:pt x="2201" y="1995"/>
                  </a:lnTo>
                  <a:lnTo>
                    <a:pt x="2160" y="1985"/>
                  </a:lnTo>
                  <a:lnTo>
                    <a:pt x="2116" y="1981"/>
                  </a:lnTo>
                  <a:lnTo>
                    <a:pt x="2076" y="1984"/>
                  </a:lnTo>
                  <a:lnTo>
                    <a:pt x="2037" y="1991"/>
                  </a:lnTo>
                  <a:lnTo>
                    <a:pt x="2002" y="2005"/>
                  </a:lnTo>
                  <a:lnTo>
                    <a:pt x="1968" y="2022"/>
                  </a:lnTo>
                  <a:lnTo>
                    <a:pt x="1937" y="2043"/>
                  </a:lnTo>
                  <a:lnTo>
                    <a:pt x="1198" y="1673"/>
                  </a:lnTo>
                  <a:lnTo>
                    <a:pt x="1199" y="1659"/>
                  </a:lnTo>
                  <a:lnTo>
                    <a:pt x="1936" y="1289"/>
                  </a:lnTo>
                  <a:lnTo>
                    <a:pt x="1968" y="1310"/>
                  </a:lnTo>
                  <a:lnTo>
                    <a:pt x="2001" y="1328"/>
                  </a:lnTo>
                  <a:lnTo>
                    <a:pt x="2037" y="1341"/>
                  </a:lnTo>
                  <a:lnTo>
                    <a:pt x="2076" y="1349"/>
                  </a:lnTo>
                  <a:lnTo>
                    <a:pt x="2115" y="1352"/>
                  </a:lnTo>
                  <a:lnTo>
                    <a:pt x="2159" y="1349"/>
                  </a:lnTo>
                  <a:lnTo>
                    <a:pt x="2201" y="1339"/>
                  </a:lnTo>
                  <a:lnTo>
                    <a:pt x="2240" y="1323"/>
                  </a:lnTo>
                  <a:lnTo>
                    <a:pt x="2277" y="1302"/>
                  </a:lnTo>
                  <a:lnTo>
                    <a:pt x="2310" y="1276"/>
                  </a:lnTo>
                  <a:lnTo>
                    <a:pt x="2338" y="1246"/>
                  </a:lnTo>
                  <a:lnTo>
                    <a:pt x="2364" y="1212"/>
                  </a:lnTo>
                  <a:lnTo>
                    <a:pt x="2384" y="1173"/>
                  </a:lnTo>
                  <a:lnTo>
                    <a:pt x="2399" y="1132"/>
                  </a:lnTo>
                  <a:lnTo>
                    <a:pt x="2408" y="1089"/>
                  </a:lnTo>
                  <a:lnTo>
                    <a:pt x="2412" y="1044"/>
                  </a:lnTo>
                  <a:lnTo>
                    <a:pt x="2408" y="998"/>
                  </a:lnTo>
                  <a:lnTo>
                    <a:pt x="2399" y="954"/>
                  </a:lnTo>
                  <a:lnTo>
                    <a:pt x="2384" y="913"/>
                  </a:lnTo>
                  <a:lnTo>
                    <a:pt x="2364" y="876"/>
                  </a:lnTo>
                  <a:lnTo>
                    <a:pt x="2338" y="842"/>
                  </a:lnTo>
                  <a:lnTo>
                    <a:pt x="2310" y="811"/>
                  </a:lnTo>
                  <a:lnTo>
                    <a:pt x="2277" y="785"/>
                  </a:lnTo>
                  <a:lnTo>
                    <a:pt x="2240" y="764"/>
                  </a:lnTo>
                  <a:lnTo>
                    <a:pt x="2201" y="749"/>
                  </a:lnTo>
                  <a:lnTo>
                    <a:pt x="2159" y="739"/>
                  </a:lnTo>
                  <a:lnTo>
                    <a:pt x="2115" y="736"/>
                  </a:lnTo>
                  <a:close/>
                  <a:moveTo>
                    <a:pt x="601" y="0"/>
                  </a:moveTo>
                  <a:lnTo>
                    <a:pt x="2606" y="0"/>
                  </a:lnTo>
                  <a:lnTo>
                    <a:pt x="2668" y="3"/>
                  </a:lnTo>
                  <a:lnTo>
                    <a:pt x="2727" y="13"/>
                  </a:lnTo>
                  <a:lnTo>
                    <a:pt x="2785" y="29"/>
                  </a:lnTo>
                  <a:lnTo>
                    <a:pt x="2840" y="50"/>
                  </a:lnTo>
                  <a:lnTo>
                    <a:pt x="2893" y="75"/>
                  </a:lnTo>
                  <a:lnTo>
                    <a:pt x="2943" y="107"/>
                  </a:lnTo>
                  <a:lnTo>
                    <a:pt x="2989" y="142"/>
                  </a:lnTo>
                  <a:lnTo>
                    <a:pt x="3032" y="183"/>
                  </a:lnTo>
                  <a:lnTo>
                    <a:pt x="3071" y="227"/>
                  </a:lnTo>
                  <a:lnTo>
                    <a:pt x="3106" y="275"/>
                  </a:lnTo>
                  <a:lnTo>
                    <a:pt x="3136" y="327"/>
                  </a:lnTo>
                  <a:lnTo>
                    <a:pt x="3161" y="381"/>
                  </a:lnTo>
                  <a:lnTo>
                    <a:pt x="3181" y="438"/>
                  </a:lnTo>
                  <a:lnTo>
                    <a:pt x="3196" y="498"/>
                  </a:lnTo>
                  <a:lnTo>
                    <a:pt x="3205" y="561"/>
                  </a:lnTo>
                  <a:lnTo>
                    <a:pt x="3208" y="624"/>
                  </a:lnTo>
                  <a:lnTo>
                    <a:pt x="3208" y="2707"/>
                  </a:lnTo>
                  <a:lnTo>
                    <a:pt x="3205" y="2771"/>
                  </a:lnTo>
                  <a:lnTo>
                    <a:pt x="3196" y="2833"/>
                  </a:lnTo>
                  <a:lnTo>
                    <a:pt x="3181" y="2894"/>
                  </a:lnTo>
                  <a:lnTo>
                    <a:pt x="3161" y="2951"/>
                  </a:lnTo>
                  <a:lnTo>
                    <a:pt x="3136" y="3005"/>
                  </a:lnTo>
                  <a:lnTo>
                    <a:pt x="3106" y="3057"/>
                  </a:lnTo>
                  <a:lnTo>
                    <a:pt x="3071" y="3106"/>
                  </a:lnTo>
                  <a:lnTo>
                    <a:pt x="3032" y="3150"/>
                  </a:lnTo>
                  <a:lnTo>
                    <a:pt x="2989" y="3190"/>
                  </a:lnTo>
                  <a:lnTo>
                    <a:pt x="2943" y="3226"/>
                  </a:lnTo>
                  <a:lnTo>
                    <a:pt x="2893" y="3257"/>
                  </a:lnTo>
                  <a:lnTo>
                    <a:pt x="2840" y="3284"/>
                  </a:lnTo>
                  <a:lnTo>
                    <a:pt x="2785" y="3305"/>
                  </a:lnTo>
                  <a:lnTo>
                    <a:pt x="2727" y="3320"/>
                  </a:lnTo>
                  <a:lnTo>
                    <a:pt x="2668" y="3330"/>
                  </a:lnTo>
                  <a:lnTo>
                    <a:pt x="2606" y="3333"/>
                  </a:lnTo>
                  <a:lnTo>
                    <a:pt x="601" y="3333"/>
                  </a:lnTo>
                  <a:lnTo>
                    <a:pt x="539" y="3330"/>
                  </a:lnTo>
                  <a:lnTo>
                    <a:pt x="480" y="3320"/>
                  </a:lnTo>
                  <a:lnTo>
                    <a:pt x="422" y="3305"/>
                  </a:lnTo>
                  <a:lnTo>
                    <a:pt x="367" y="3284"/>
                  </a:lnTo>
                  <a:lnTo>
                    <a:pt x="315" y="3257"/>
                  </a:lnTo>
                  <a:lnTo>
                    <a:pt x="265" y="3226"/>
                  </a:lnTo>
                  <a:lnTo>
                    <a:pt x="219" y="3190"/>
                  </a:lnTo>
                  <a:lnTo>
                    <a:pt x="175" y="3150"/>
                  </a:lnTo>
                  <a:lnTo>
                    <a:pt x="137" y="3106"/>
                  </a:lnTo>
                  <a:lnTo>
                    <a:pt x="102" y="3057"/>
                  </a:lnTo>
                  <a:lnTo>
                    <a:pt x="72" y="3005"/>
                  </a:lnTo>
                  <a:lnTo>
                    <a:pt x="47" y="2951"/>
                  </a:lnTo>
                  <a:lnTo>
                    <a:pt x="27" y="2894"/>
                  </a:lnTo>
                  <a:lnTo>
                    <a:pt x="12" y="2833"/>
                  </a:lnTo>
                  <a:lnTo>
                    <a:pt x="3" y="2771"/>
                  </a:lnTo>
                  <a:lnTo>
                    <a:pt x="0" y="2707"/>
                  </a:lnTo>
                  <a:lnTo>
                    <a:pt x="0" y="624"/>
                  </a:lnTo>
                  <a:lnTo>
                    <a:pt x="3" y="561"/>
                  </a:lnTo>
                  <a:lnTo>
                    <a:pt x="12" y="498"/>
                  </a:lnTo>
                  <a:lnTo>
                    <a:pt x="27" y="438"/>
                  </a:lnTo>
                  <a:lnTo>
                    <a:pt x="47" y="381"/>
                  </a:lnTo>
                  <a:lnTo>
                    <a:pt x="72" y="327"/>
                  </a:lnTo>
                  <a:lnTo>
                    <a:pt x="102" y="275"/>
                  </a:lnTo>
                  <a:lnTo>
                    <a:pt x="137" y="227"/>
                  </a:lnTo>
                  <a:lnTo>
                    <a:pt x="175" y="183"/>
                  </a:lnTo>
                  <a:lnTo>
                    <a:pt x="219" y="142"/>
                  </a:lnTo>
                  <a:lnTo>
                    <a:pt x="265" y="107"/>
                  </a:lnTo>
                  <a:lnTo>
                    <a:pt x="315" y="75"/>
                  </a:lnTo>
                  <a:lnTo>
                    <a:pt x="367" y="50"/>
                  </a:lnTo>
                  <a:lnTo>
                    <a:pt x="422" y="29"/>
                  </a:lnTo>
                  <a:lnTo>
                    <a:pt x="480" y="13"/>
                  </a:lnTo>
                  <a:lnTo>
                    <a:pt x="539" y="3"/>
                  </a:lnTo>
                  <a:lnTo>
                    <a:pt x="6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29"/>
            <p:cNvSpPr>
              <a:spLocks noEditPoints="1"/>
            </p:cNvSpPr>
            <p:nvPr/>
          </p:nvSpPr>
          <p:spPr bwMode="auto">
            <a:xfrm>
              <a:off x="11425716" y="2590106"/>
              <a:ext cx="451741" cy="450616"/>
            </a:xfrm>
            <a:custGeom>
              <a:avLst/>
              <a:gdLst>
                <a:gd name="T0" fmla="*/ 2447 w 4015"/>
                <a:gd name="T1" fmla="*/ 430 h 4006"/>
                <a:gd name="T2" fmla="*/ 2369 w 4015"/>
                <a:gd name="T3" fmla="*/ 491 h 4006"/>
                <a:gd name="T4" fmla="*/ 2343 w 4015"/>
                <a:gd name="T5" fmla="*/ 584 h 4006"/>
                <a:gd name="T6" fmla="*/ 2102 w 4015"/>
                <a:gd name="T7" fmla="*/ 1009 h 4006"/>
                <a:gd name="T8" fmla="*/ 1777 w 4015"/>
                <a:gd name="T9" fmla="*/ 1051 h 4006"/>
                <a:gd name="T10" fmla="*/ 1503 w 4015"/>
                <a:gd name="T11" fmla="*/ 1124 h 4006"/>
                <a:gd name="T12" fmla="*/ 1287 w 4015"/>
                <a:gd name="T13" fmla="*/ 1219 h 4006"/>
                <a:gd name="T14" fmla="*/ 1107 w 4015"/>
                <a:gd name="T15" fmla="*/ 1343 h 4006"/>
                <a:gd name="T16" fmla="*/ 942 w 4015"/>
                <a:gd name="T17" fmla="*/ 1515 h 4006"/>
                <a:gd name="T18" fmla="*/ 820 w 4015"/>
                <a:gd name="T19" fmla="*/ 1704 h 4006"/>
                <a:gd name="T20" fmla="*/ 739 w 4015"/>
                <a:gd name="T21" fmla="*/ 1924 h 4006"/>
                <a:gd name="T22" fmla="*/ 690 w 4015"/>
                <a:gd name="T23" fmla="*/ 2147 h 4006"/>
                <a:gd name="T24" fmla="*/ 670 w 4015"/>
                <a:gd name="T25" fmla="*/ 2402 h 4006"/>
                <a:gd name="T26" fmla="*/ 684 w 4015"/>
                <a:gd name="T27" fmla="*/ 2679 h 4006"/>
                <a:gd name="T28" fmla="*/ 760 w 4015"/>
                <a:gd name="T29" fmla="*/ 2954 h 4006"/>
                <a:gd name="T30" fmla="*/ 900 w 4015"/>
                <a:gd name="T31" fmla="*/ 3248 h 4006"/>
                <a:gd name="T32" fmla="*/ 1106 w 4015"/>
                <a:gd name="T33" fmla="*/ 3557 h 4006"/>
                <a:gd name="T34" fmla="*/ 1153 w 4015"/>
                <a:gd name="T35" fmla="*/ 3586 h 4006"/>
                <a:gd name="T36" fmla="*/ 1205 w 4015"/>
                <a:gd name="T37" fmla="*/ 3580 h 4006"/>
                <a:gd name="T38" fmla="*/ 1251 w 4015"/>
                <a:gd name="T39" fmla="*/ 3538 h 4006"/>
                <a:gd name="T40" fmla="*/ 1241 w 4015"/>
                <a:gd name="T41" fmla="*/ 3374 h 4006"/>
                <a:gd name="T42" fmla="*/ 1221 w 4015"/>
                <a:gd name="T43" fmla="*/ 3045 h 4006"/>
                <a:gd name="T44" fmla="*/ 1233 w 4015"/>
                <a:gd name="T45" fmla="*/ 2766 h 4006"/>
                <a:gd name="T46" fmla="*/ 1275 w 4015"/>
                <a:gd name="T47" fmla="*/ 2535 h 4006"/>
                <a:gd name="T48" fmla="*/ 1350 w 4015"/>
                <a:gd name="T49" fmla="*/ 2355 h 4006"/>
                <a:gd name="T50" fmla="*/ 1460 w 4015"/>
                <a:gd name="T51" fmla="*/ 2217 h 4006"/>
                <a:gd name="T52" fmla="*/ 1621 w 4015"/>
                <a:gd name="T53" fmla="*/ 2112 h 4006"/>
                <a:gd name="T54" fmla="*/ 1822 w 4015"/>
                <a:gd name="T55" fmla="*/ 2048 h 4006"/>
                <a:gd name="T56" fmla="*/ 2055 w 4015"/>
                <a:gd name="T57" fmla="*/ 2013 h 4006"/>
                <a:gd name="T58" fmla="*/ 2343 w 4015"/>
                <a:gd name="T59" fmla="*/ 2002 h 4006"/>
                <a:gd name="T60" fmla="*/ 2354 w 4015"/>
                <a:gd name="T61" fmla="*/ 2486 h 4006"/>
                <a:gd name="T62" fmla="*/ 2415 w 4015"/>
                <a:gd name="T63" fmla="*/ 2557 h 4006"/>
                <a:gd name="T64" fmla="*/ 2509 w 4015"/>
                <a:gd name="T65" fmla="*/ 2587 h 4006"/>
                <a:gd name="T66" fmla="*/ 2601 w 4015"/>
                <a:gd name="T67" fmla="*/ 2559 h 4006"/>
                <a:gd name="T68" fmla="*/ 3569 w 4015"/>
                <a:gd name="T69" fmla="*/ 1593 h 4006"/>
                <a:gd name="T70" fmla="*/ 3597 w 4015"/>
                <a:gd name="T71" fmla="*/ 1501 h 4006"/>
                <a:gd name="T72" fmla="*/ 3569 w 4015"/>
                <a:gd name="T73" fmla="*/ 1410 h 4006"/>
                <a:gd name="T74" fmla="*/ 2601 w 4015"/>
                <a:gd name="T75" fmla="*/ 443 h 4006"/>
                <a:gd name="T76" fmla="*/ 2513 w 4015"/>
                <a:gd name="T77" fmla="*/ 414 h 4006"/>
                <a:gd name="T78" fmla="*/ 3338 w 4015"/>
                <a:gd name="T79" fmla="*/ 2 h 4006"/>
                <a:gd name="T80" fmla="*/ 3551 w 4015"/>
                <a:gd name="T81" fmla="*/ 54 h 4006"/>
                <a:gd name="T82" fmla="*/ 3737 w 4015"/>
                <a:gd name="T83" fmla="*/ 168 h 4006"/>
                <a:gd name="T84" fmla="*/ 3891 w 4015"/>
                <a:gd name="T85" fmla="*/ 335 h 4006"/>
                <a:gd name="T86" fmla="*/ 3984 w 4015"/>
                <a:gd name="T87" fmla="*/ 530 h 4006"/>
                <a:gd name="T88" fmla="*/ 4015 w 4015"/>
                <a:gd name="T89" fmla="*/ 751 h 4006"/>
                <a:gd name="T90" fmla="*/ 4001 w 4015"/>
                <a:gd name="T91" fmla="*/ 3403 h 4006"/>
                <a:gd name="T92" fmla="*/ 3930 w 4015"/>
                <a:gd name="T93" fmla="*/ 3607 h 4006"/>
                <a:gd name="T94" fmla="*/ 3794 w 4015"/>
                <a:gd name="T95" fmla="*/ 3784 h 4006"/>
                <a:gd name="T96" fmla="*/ 3616 w 4015"/>
                <a:gd name="T97" fmla="*/ 3919 h 4006"/>
                <a:gd name="T98" fmla="*/ 3413 w 4015"/>
                <a:gd name="T99" fmla="*/ 3991 h 4006"/>
                <a:gd name="T100" fmla="*/ 752 w 4015"/>
                <a:gd name="T101" fmla="*/ 4006 h 4006"/>
                <a:gd name="T102" fmla="*/ 533 w 4015"/>
                <a:gd name="T103" fmla="*/ 3975 h 4006"/>
                <a:gd name="T104" fmla="*/ 337 w 4015"/>
                <a:gd name="T105" fmla="*/ 3881 h 4006"/>
                <a:gd name="T106" fmla="*/ 170 w 4015"/>
                <a:gd name="T107" fmla="*/ 3729 h 4006"/>
                <a:gd name="T108" fmla="*/ 56 w 4015"/>
                <a:gd name="T109" fmla="*/ 3542 h 4006"/>
                <a:gd name="T110" fmla="*/ 3 w 4015"/>
                <a:gd name="T111" fmla="*/ 3330 h 4006"/>
                <a:gd name="T112" fmla="*/ 0 w 4015"/>
                <a:gd name="T113" fmla="*/ 751 h 4006"/>
                <a:gd name="T114" fmla="*/ 31 w 4015"/>
                <a:gd name="T115" fmla="*/ 530 h 4006"/>
                <a:gd name="T116" fmla="*/ 124 w 4015"/>
                <a:gd name="T117" fmla="*/ 335 h 4006"/>
                <a:gd name="T118" fmla="*/ 277 w 4015"/>
                <a:gd name="T119" fmla="*/ 168 h 4006"/>
                <a:gd name="T120" fmla="*/ 465 w 4015"/>
                <a:gd name="T121" fmla="*/ 54 h 4006"/>
                <a:gd name="T122" fmla="*/ 677 w 4015"/>
                <a:gd name="T123" fmla="*/ 2 h 4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15" h="4006">
                  <a:moveTo>
                    <a:pt x="2513" y="414"/>
                  </a:moveTo>
                  <a:lnTo>
                    <a:pt x="2480" y="418"/>
                  </a:lnTo>
                  <a:lnTo>
                    <a:pt x="2447" y="430"/>
                  </a:lnTo>
                  <a:lnTo>
                    <a:pt x="2415" y="446"/>
                  </a:lnTo>
                  <a:lnTo>
                    <a:pt x="2389" y="466"/>
                  </a:lnTo>
                  <a:lnTo>
                    <a:pt x="2369" y="491"/>
                  </a:lnTo>
                  <a:lnTo>
                    <a:pt x="2354" y="518"/>
                  </a:lnTo>
                  <a:lnTo>
                    <a:pt x="2345" y="549"/>
                  </a:lnTo>
                  <a:lnTo>
                    <a:pt x="2343" y="584"/>
                  </a:lnTo>
                  <a:lnTo>
                    <a:pt x="2343" y="1000"/>
                  </a:lnTo>
                  <a:lnTo>
                    <a:pt x="2220" y="1003"/>
                  </a:lnTo>
                  <a:lnTo>
                    <a:pt x="2102" y="1009"/>
                  </a:lnTo>
                  <a:lnTo>
                    <a:pt x="1989" y="1019"/>
                  </a:lnTo>
                  <a:lnTo>
                    <a:pt x="1882" y="1034"/>
                  </a:lnTo>
                  <a:lnTo>
                    <a:pt x="1777" y="1051"/>
                  </a:lnTo>
                  <a:lnTo>
                    <a:pt x="1680" y="1073"/>
                  </a:lnTo>
                  <a:lnTo>
                    <a:pt x="1588" y="1097"/>
                  </a:lnTo>
                  <a:lnTo>
                    <a:pt x="1503" y="1124"/>
                  </a:lnTo>
                  <a:lnTo>
                    <a:pt x="1424" y="1153"/>
                  </a:lnTo>
                  <a:lnTo>
                    <a:pt x="1352" y="1185"/>
                  </a:lnTo>
                  <a:lnTo>
                    <a:pt x="1287" y="1219"/>
                  </a:lnTo>
                  <a:lnTo>
                    <a:pt x="1223" y="1258"/>
                  </a:lnTo>
                  <a:lnTo>
                    <a:pt x="1164" y="1298"/>
                  </a:lnTo>
                  <a:lnTo>
                    <a:pt x="1107" y="1343"/>
                  </a:lnTo>
                  <a:lnTo>
                    <a:pt x="1055" y="1391"/>
                  </a:lnTo>
                  <a:lnTo>
                    <a:pt x="995" y="1453"/>
                  </a:lnTo>
                  <a:lnTo>
                    <a:pt x="942" y="1515"/>
                  </a:lnTo>
                  <a:lnTo>
                    <a:pt x="895" y="1577"/>
                  </a:lnTo>
                  <a:lnTo>
                    <a:pt x="855" y="1640"/>
                  </a:lnTo>
                  <a:lnTo>
                    <a:pt x="820" y="1704"/>
                  </a:lnTo>
                  <a:lnTo>
                    <a:pt x="789" y="1773"/>
                  </a:lnTo>
                  <a:lnTo>
                    <a:pt x="762" y="1846"/>
                  </a:lnTo>
                  <a:lnTo>
                    <a:pt x="739" y="1924"/>
                  </a:lnTo>
                  <a:lnTo>
                    <a:pt x="719" y="2002"/>
                  </a:lnTo>
                  <a:lnTo>
                    <a:pt x="703" y="2076"/>
                  </a:lnTo>
                  <a:lnTo>
                    <a:pt x="690" y="2147"/>
                  </a:lnTo>
                  <a:lnTo>
                    <a:pt x="683" y="2215"/>
                  </a:lnTo>
                  <a:lnTo>
                    <a:pt x="675" y="2305"/>
                  </a:lnTo>
                  <a:lnTo>
                    <a:pt x="670" y="2402"/>
                  </a:lnTo>
                  <a:lnTo>
                    <a:pt x="669" y="2503"/>
                  </a:lnTo>
                  <a:lnTo>
                    <a:pt x="673" y="2590"/>
                  </a:lnTo>
                  <a:lnTo>
                    <a:pt x="684" y="2679"/>
                  </a:lnTo>
                  <a:lnTo>
                    <a:pt x="701" y="2769"/>
                  </a:lnTo>
                  <a:lnTo>
                    <a:pt x="727" y="2860"/>
                  </a:lnTo>
                  <a:lnTo>
                    <a:pt x="760" y="2954"/>
                  </a:lnTo>
                  <a:lnTo>
                    <a:pt x="799" y="3051"/>
                  </a:lnTo>
                  <a:lnTo>
                    <a:pt x="846" y="3149"/>
                  </a:lnTo>
                  <a:lnTo>
                    <a:pt x="900" y="3248"/>
                  </a:lnTo>
                  <a:lnTo>
                    <a:pt x="962" y="3349"/>
                  </a:lnTo>
                  <a:lnTo>
                    <a:pt x="1030" y="3452"/>
                  </a:lnTo>
                  <a:lnTo>
                    <a:pt x="1106" y="3557"/>
                  </a:lnTo>
                  <a:lnTo>
                    <a:pt x="1119" y="3570"/>
                  </a:lnTo>
                  <a:lnTo>
                    <a:pt x="1135" y="3580"/>
                  </a:lnTo>
                  <a:lnTo>
                    <a:pt x="1153" y="3586"/>
                  </a:lnTo>
                  <a:lnTo>
                    <a:pt x="1171" y="3588"/>
                  </a:lnTo>
                  <a:lnTo>
                    <a:pt x="1189" y="3586"/>
                  </a:lnTo>
                  <a:lnTo>
                    <a:pt x="1205" y="3580"/>
                  </a:lnTo>
                  <a:lnTo>
                    <a:pt x="1226" y="3569"/>
                  </a:lnTo>
                  <a:lnTo>
                    <a:pt x="1241" y="3555"/>
                  </a:lnTo>
                  <a:lnTo>
                    <a:pt x="1251" y="3538"/>
                  </a:lnTo>
                  <a:lnTo>
                    <a:pt x="1256" y="3517"/>
                  </a:lnTo>
                  <a:lnTo>
                    <a:pt x="1254" y="3494"/>
                  </a:lnTo>
                  <a:lnTo>
                    <a:pt x="1241" y="3374"/>
                  </a:lnTo>
                  <a:lnTo>
                    <a:pt x="1231" y="3259"/>
                  </a:lnTo>
                  <a:lnTo>
                    <a:pt x="1225" y="3150"/>
                  </a:lnTo>
                  <a:lnTo>
                    <a:pt x="1221" y="3045"/>
                  </a:lnTo>
                  <a:lnTo>
                    <a:pt x="1222" y="2947"/>
                  </a:lnTo>
                  <a:lnTo>
                    <a:pt x="1226" y="2853"/>
                  </a:lnTo>
                  <a:lnTo>
                    <a:pt x="1233" y="2766"/>
                  </a:lnTo>
                  <a:lnTo>
                    <a:pt x="1243" y="2684"/>
                  </a:lnTo>
                  <a:lnTo>
                    <a:pt x="1258" y="2607"/>
                  </a:lnTo>
                  <a:lnTo>
                    <a:pt x="1275" y="2535"/>
                  </a:lnTo>
                  <a:lnTo>
                    <a:pt x="1296" y="2470"/>
                  </a:lnTo>
                  <a:lnTo>
                    <a:pt x="1321" y="2409"/>
                  </a:lnTo>
                  <a:lnTo>
                    <a:pt x="1350" y="2355"/>
                  </a:lnTo>
                  <a:lnTo>
                    <a:pt x="1382" y="2305"/>
                  </a:lnTo>
                  <a:lnTo>
                    <a:pt x="1417" y="2261"/>
                  </a:lnTo>
                  <a:lnTo>
                    <a:pt x="1460" y="2217"/>
                  </a:lnTo>
                  <a:lnTo>
                    <a:pt x="1508" y="2178"/>
                  </a:lnTo>
                  <a:lnTo>
                    <a:pt x="1562" y="2143"/>
                  </a:lnTo>
                  <a:lnTo>
                    <a:pt x="1621" y="2112"/>
                  </a:lnTo>
                  <a:lnTo>
                    <a:pt x="1686" y="2086"/>
                  </a:lnTo>
                  <a:lnTo>
                    <a:pt x="1756" y="2064"/>
                  </a:lnTo>
                  <a:lnTo>
                    <a:pt x="1822" y="2048"/>
                  </a:lnTo>
                  <a:lnTo>
                    <a:pt x="1894" y="2033"/>
                  </a:lnTo>
                  <a:lnTo>
                    <a:pt x="1972" y="2022"/>
                  </a:lnTo>
                  <a:lnTo>
                    <a:pt x="2055" y="2013"/>
                  </a:lnTo>
                  <a:lnTo>
                    <a:pt x="2144" y="2007"/>
                  </a:lnTo>
                  <a:lnTo>
                    <a:pt x="2241" y="2003"/>
                  </a:lnTo>
                  <a:lnTo>
                    <a:pt x="2343" y="2002"/>
                  </a:lnTo>
                  <a:lnTo>
                    <a:pt x="2343" y="2420"/>
                  </a:lnTo>
                  <a:lnTo>
                    <a:pt x="2345" y="2455"/>
                  </a:lnTo>
                  <a:lnTo>
                    <a:pt x="2354" y="2486"/>
                  </a:lnTo>
                  <a:lnTo>
                    <a:pt x="2369" y="2513"/>
                  </a:lnTo>
                  <a:lnTo>
                    <a:pt x="2389" y="2536"/>
                  </a:lnTo>
                  <a:lnTo>
                    <a:pt x="2415" y="2557"/>
                  </a:lnTo>
                  <a:lnTo>
                    <a:pt x="2447" y="2574"/>
                  </a:lnTo>
                  <a:lnTo>
                    <a:pt x="2478" y="2583"/>
                  </a:lnTo>
                  <a:lnTo>
                    <a:pt x="2509" y="2587"/>
                  </a:lnTo>
                  <a:lnTo>
                    <a:pt x="2542" y="2583"/>
                  </a:lnTo>
                  <a:lnTo>
                    <a:pt x="2573" y="2574"/>
                  </a:lnTo>
                  <a:lnTo>
                    <a:pt x="2601" y="2559"/>
                  </a:lnTo>
                  <a:lnTo>
                    <a:pt x="2627" y="2536"/>
                  </a:lnTo>
                  <a:lnTo>
                    <a:pt x="3548" y="1619"/>
                  </a:lnTo>
                  <a:lnTo>
                    <a:pt x="3569" y="1593"/>
                  </a:lnTo>
                  <a:lnTo>
                    <a:pt x="3585" y="1564"/>
                  </a:lnTo>
                  <a:lnTo>
                    <a:pt x="3594" y="1535"/>
                  </a:lnTo>
                  <a:lnTo>
                    <a:pt x="3597" y="1501"/>
                  </a:lnTo>
                  <a:lnTo>
                    <a:pt x="3594" y="1469"/>
                  </a:lnTo>
                  <a:lnTo>
                    <a:pt x="3585" y="1438"/>
                  </a:lnTo>
                  <a:lnTo>
                    <a:pt x="3569" y="1410"/>
                  </a:lnTo>
                  <a:lnTo>
                    <a:pt x="3548" y="1384"/>
                  </a:lnTo>
                  <a:lnTo>
                    <a:pt x="2627" y="466"/>
                  </a:lnTo>
                  <a:lnTo>
                    <a:pt x="2601" y="443"/>
                  </a:lnTo>
                  <a:lnTo>
                    <a:pt x="2572" y="427"/>
                  </a:lnTo>
                  <a:lnTo>
                    <a:pt x="2542" y="417"/>
                  </a:lnTo>
                  <a:lnTo>
                    <a:pt x="2513" y="414"/>
                  </a:lnTo>
                  <a:close/>
                  <a:moveTo>
                    <a:pt x="752" y="0"/>
                  </a:moveTo>
                  <a:lnTo>
                    <a:pt x="3263" y="0"/>
                  </a:lnTo>
                  <a:lnTo>
                    <a:pt x="3338" y="2"/>
                  </a:lnTo>
                  <a:lnTo>
                    <a:pt x="3413" y="13"/>
                  </a:lnTo>
                  <a:lnTo>
                    <a:pt x="3483" y="31"/>
                  </a:lnTo>
                  <a:lnTo>
                    <a:pt x="3551" y="54"/>
                  </a:lnTo>
                  <a:lnTo>
                    <a:pt x="3616" y="85"/>
                  </a:lnTo>
                  <a:lnTo>
                    <a:pt x="3678" y="124"/>
                  </a:lnTo>
                  <a:lnTo>
                    <a:pt x="3737" y="168"/>
                  </a:lnTo>
                  <a:lnTo>
                    <a:pt x="3794" y="220"/>
                  </a:lnTo>
                  <a:lnTo>
                    <a:pt x="3846" y="277"/>
                  </a:lnTo>
                  <a:lnTo>
                    <a:pt x="3891" y="335"/>
                  </a:lnTo>
                  <a:lnTo>
                    <a:pt x="3930" y="398"/>
                  </a:lnTo>
                  <a:lnTo>
                    <a:pt x="3961" y="462"/>
                  </a:lnTo>
                  <a:lnTo>
                    <a:pt x="3984" y="530"/>
                  </a:lnTo>
                  <a:lnTo>
                    <a:pt x="4001" y="601"/>
                  </a:lnTo>
                  <a:lnTo>
                    <a:pt x="4011" y="674"/>
                  </a:lnTo>
                  <a:lnTo>
                    <a:pt x="4015" y="751"/>
                  </a:lnTo>
                  <a:lnTo>
                    <a:pt x="4015" y="3254"/>
                  </a:lnTo>
                  <a:lnTo>
                    <a:pt x="4011" y="3330"/>
                  </a:lnTo>
                  <a:lnTo>
                    <a:pt x="4001" y="3403"/>
                  </a:lnTo>
                  <a:lnTo>
                    <a:pt x="3984" y="3474"/>
                  </a:lnTo>
                  <a:lnTo>
                    <a:pt x="3961" y="3542"/>
                  </a:lnTo>
                  <a:lnTo>
                    <a:pt x="3930" y="3607"/>
                  </a:lnTo>
                  <a:lnTo>
                    <a:pt x="3891" y="3669"/>
                  </a:lnTo>
                  <a:lnTo>
                    <a:pt x="3846" y="3729"/>
                  </a:lnTo>
                  <a:lnTo>
                    <a:pt x="3794" y="3784"/>
                  </a:lnTo>
                  <a:lnTo>
                    <a:pt x="3737" y="3836"/>
                  </a:lnTo>
                  <a:lnTo>
                    <a:pt x="3678" y="3881"/>
                  </a:lnTo>
                  <a:lnTo>
                    <a:pt x="3616" y="3919"/>
                  </a:lnTo>
                  <a:lnTo>
                    <a:pt x="3551" y="3950"/>
                  </a:lnTo>
                  <a:lnTo>
                    <a:pt x="3483" y="3975"/>
                  </a:lnTo>
                  <a:lnTo>
                    <a:pt x="3413" y="3991"/>
                  </a:lnTo>
                  <a:lnTo>
                    <a:pt x="3338" y="4002"/>
                  </a:lnTo>
                  <a:lnTo>
                    <a:pt x="3263" y="4006"/>
                  </a:lnTo>
                  <a:lnTo>
                    <a:pt x="752" y="4006"/>
                  </a:lnTo>
                  <a:lnTo>
                    <a:pt x="677" y="4002"/>
                  </a:lnTo>
                  <a:lnTo>
                    <a:pt x="603" y="3991"/>
                  </a:lnTo>
                  <a:lnTo>
                    <a:pt x="533" y="3975"/>
                  </a:lnTo>
                  <a:lnTo>
                    <a:pt x="465" y="3950"/>
                  </a:lnTo>
                  <a:lnTo>
                    <a:pt x="399" y="3919"/>
                  </a:lnTo>
                  <a:lnTo>
                    <a:pt x="337" y="3881"/>
                  </a:lnTo>
                  <a:lnTo>
                    <a:pt x="277" y="3836"/>
                  </a:lnTo>
                  <a:lnTo>
                    <a:pt x="220" y="3784"/>
                  </a:lnTo>
                  <a:lnTo>
                    <a:pt x="170" y="3729"/>
                  </a:lnTo>
                  <a:lnTo>
                    <a:pt x="124" y="3669"/>
                  </a:lnTo>
                  <a:lnTo>
                    <a:pt x="87" y="3607"/>
                  </a:lnTo>
                  <a:lnTo>
                    <a:pt x="56" y="3542"/>
                  </a:lnTo>
                  <a:lnTo>
                    <a:pt x="31" y="3474"/>
                  </a:lnTo>
                  <a:lnTo>
                    <a:pt x="13" y="3403"/>
                  </a:lnTo>
                  <a:lnTo>
                    <a:pt x="3" y="3330"/>
                  </a:lnTo>
                  <a:lnTo>
                    <a:pt x="0" y="3254"/>
                  </a:lnTo>
                  <a:lnTo>
                    <a:pt x="0" y="2012"/>
                  </a:lnTo>
                  <a:lnTo>
                    <a:pt x="0" y="751"/>
                  </a:lnTo>
                  <a:lnTo>
                    <a:pt x="3" y="674"/>
                  </a:lnTo>
                  <a:lnTo>
                    <a:pt x="13" y="601"/>
                  </a:lnTo>
                  <a:lnTo>
                    <a:pt x="31" y="530"/>
                  </a:lnTo>
                  <a:lnTo>
                    <a:pt x="56" y="462"/>
                  </a:lnTo>
                  <a:lnTo>
                    <a:pt x="87" y="398"/>
                  </a:lnTo>
                  <a:lnTo>
                    <a:pt x="124" y="335"/>
                  </a:lnTo>
                  <a:lnTo>
                    <a:pt x="170" y="277"/>
                  </a:lnTo>
                  <a:lnTo>
                    <a:pt x="220" y="220"/>
                  </a:lnTo>
                  <a:lnTo>
                    <a:pt x="277" y="168"/>
                  </a:lnTo>
                  <a:lnTo>
                    <a:pt x="337" y="124"/>
                  </a:lnTo>
                  <a:lnTo>
                    <a:pt x="399" y="85"/>
                  </a:lnTo>
                  <a:lnTo>
                    <a:pt x="465" y="54"/>
                  </a:lnTo>
                  <a:lnTo>
                    <a:pt x="533" y="31"/>
                  </a:lnTo>
                  <a:lnTo>
                    <a:pt x="603" y="13"/>
                  </a:lnTo>
                  <a:lnTo>
                    <a:pt x="677" y="2"/>
                  </a:lnTo>
                  <a:lnTo>
                    <a:pt x="7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1BD32D1-96F4-4458-962A-6EA3ADF671FB}"/>
              </a:ext>
            </a:extLst>
          </p:cNvPr>
          <p:cNvSpPr txBox="1"/>
          <p:nvPr/>
        </p:nvSpPr>
        <p:spPr>
          <a:xfrm>
            <a:off x="3261814" y="1169598"/>
            <a:ext cx="7246962" cy="1477328"/>
          </a:xfrm>
          <a:prstGeom prst="rect">
            <a:avLst/>
          </a:prstGeom>
          <a:solidFill>
            <a:schemeClr val="accent6">
              <a:alpha val="21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ko-KR" dirty="0">
                <a:solidFill>
                  <a:schemeClr val="bg1"/>
                </a:solidFill>
              </a:rPr>
              <a:t>글쎄요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ko-KR" dirty="0">
                <a:solidFill>
                  <a:schemeClr val="bg1"/>
                </a:solidFill>
              </a:rPr>
              <a:t>사실 아직 전 어른이 싫어요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  <a:r>
              <a:rPr lang="ko-KR" altLang="ko-KR" dirty="0">
                <a:solidFill>
                  <a:schemeClr val="bg1"/>
                </a:solidFill>
              </a:rPr>
              <a:t>하지만 세상에는 괜찮은 어른도 있는 것 같아요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  <a:r>
              <a:rPr lang="ko-KR" altLang="ko-KR" dirty="0">
                <a:solidFill>
                  <a:schemeClr val="bg1"/>
                </a:solidFill>
              </a:rPr>
              <a:t>어른인 웬디는 좋은 어른이니까요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</a:p>
          <a:p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ko-KR" dirty="0">
                <a:solidFill>
                  <a:schemeClr val="bg1"/>
                </a:solidFill>
              </a:rPr>
              <a:t>저는 어른이 될 생각이 없지만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ko-KR" dirty="0">
                <a:solidFill>
                  <a:schemeClr val="bg1"/>
                </a:solidFill>
              </a:rPr>
              <a:t>웬디와 다른 친구들이 어른이 되는 게 그렇게 절망적인 일인 것만은 아닐지도 모른다는 생각이 들었어요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  <a:endParaRPr lang="ko-KR" altLang="ko-KR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8ECEA4-ACF9-45D7-B429-EC8AA05206E8}"/>
              </a:ext>
            </a:extLst>
          </p:cNvPr>
          <p:cNvSpPr txBox="1"/>
          <p:nvPr/>
        </p:nvSpPr>
        <p:spPr>
          <a:xfrm>
            <a:off x="2916056" y="4113883"/>
            <a:ext cx="6197665" cy="646331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ko-KR" dirty="0" err="1">
                <a:solidFill>
                  <a:schemeClr val="bg1"/>
                </a:solidFill>
              </a:rPr>
              <a:t>그렇군요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  <a:r>
              <a:rPr lang="ko-KR" altLang="ko-KR" dirty="0">
                <a:solidFill>
                  <a:schemeClr val="bg1"/>
                </a:solidFill>
              </a:rPr>
              <a:t>오늘 여기까지 오고 이야기 나누느라 정말 수고 많았어요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  <a:r>
              <a:rPr lang="ko-KR" altLang="ko-KR" dirty="0">
                <a:solidFill>
                  <a:schemeClr val="bg1"/>
                </a:solidFill>
              </a:rPr>
              <a:t>다음 회기 때 봐요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BB089C7C-1287-4C33-B8F5-36843417EC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" t="1504" r="50000" b="7822"/>
          <a:stretch/>
        </p:blipFill>
        <p:spPr>
          <a:xfrm>
            <a:off x="648071" y="897104"/>
            <a:ext cx="2093992" cy="2586771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874AFBF7-AFA6-427E-B20A-248B6C897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701" y="3620298"/>
            <a:ext cx="2082821" cy="251931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A9F9A72-D23F-4905-A959-609197ECF235}"/>
              </a:ext>
            </a:extLst>
          </p:cNvPr>
          <p:cNvSpPr txBox="1"/>
          <p:nvPr/>
        </p:nvSpPr>
        <p:spPr>
          <a:xfrm>
            <a:off x="3261814" y="3131040"/>
            <a:ext cx="3370998" cy="369332"/>
          </a:xfrm>
          <a:prstGeom prst="rect">
            <a:avLst/>
          </a:prstGeom>
          <a:solidFill>
            <a:schemeClr val="accent6">
              <a:alpha val="21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</a:rPr>
              <a:t>네</a:t>
            </a:r>
            <a:r>
              <a:rPr lang="en-US" altLang="ko-KR" dirty="0">
                <a:solidFill>
                  <a:schemeClr val="bg1"/>
                </a:solidFill>
              </a:rPr>
              <a:t>! </a:t>
            </a:r>
            <a:r>
              <a:rPr lang="ko-KR" altLang="en-US" dirty="0">
                <a:solidFill>
                  <a:schemeClr val="bg1"/>
                </a:solidFill>
              </a:rPr>
              <a:t>다음에 봐요</a:t>
            </a:r>
            <a:r>
              <a:rPr lang="en-US" altLang="ko-KR" dirty="0">
                <a:solidFill>
                  <a:schemeClr val="bg1"/>
                </a:solidFill>
              </a:rPr>
              <a:t>!</a:t>
            </a: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340061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-2" y="6328229"/>
            <a:ext cx="12192001" cy="529771"/>
          </a:xfrm>
          <a:prstGeom prst="rect">
            <a:avLst/>
          </a:prstGeom>
          <a:solidFill>
            <a:srgbClr val="23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23218"/>
              </p:ext>
            </p:extLst>
          </p:nvPr>
        </p:nvGraphicFramePr>
        <p:xfrm>
          <a:off x="625248" y="6540304"/>
          <a:ext cx="8963730" cy="9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2000"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모서리가 둥근 직사각형 12"/>
          <p:cNvSpPr/>
          <p:nvPr/>
        </p:nvSpPr>
        <p:spPr>
          <a:xfrm>
            <a:off x="152852" y="6430282"/>
            <a:ext cx="324000" cy="3240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rtlCol="0" anchor="ctr"/>
          <a:lstStyle/>
          <a:p>
            <a:pPr algn="ctr"/>
            <a:r>
              <a:rPr lang="ko-KR" altLang="en-US" sz="1400" dirty="0">
                <a:solidFill>
                  <a:prstClr val="white"/>
                </a:solidFill>
              </a:rPr>
              <a:t>▶</a:t>
            </a:r>
          </a:p>
        </p:txBody>
      </p:sp>
      <p:sp>
        <p:nvSpPr>
          <p:cNvPr id="16" name="타원 15"/>
          <p:cNvSpPr/>
          <p:nvPr/>
        </p:nvSpPr>
        <p:spPr>
          <a:xfrm>
            <a:off x="9516978" y="6514024"/>
            <a:ext cx="144000" cy="14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18" name="Group 4"/>
          <p:cNvGrpSpPr>
            <a:grpSpLocks noChangeAspect="1"/>
          </p:cNvGrpSpPr>
          <p:nvPr/>
        </p:nvGrpSpPr>
        <p:grpSpPr bwMode="auto">
          <a:xfrm>
            <a:off x="9938812" y="6483227"/>
            <a:ext cx="260857" cy="222903"/>
            <a:chOff x="3813" y="2796"/>
            <a:chExt cx="866" cy="740"/>
          </a:xfrm>
          <a:solidFill>
            <a:srgbClr val="F6F6F6"/>
          </a:solidFill>
        </p:grpSpPr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3813" y="2850"/>
              <a:ext cx="400" cy="632"/>
            </a:xfrm>
            <a:custGeom>
              <a:avLst/>
              <a:gdLst>
                <a:gd name="T0" fmla="*/ 1465 w 1599"/>
                <a:gd name="T1" fmla="*/ 0 h 2529"/>
                <a:gd name="T2" fmla="*/ 1491 w 1599"/>
                <a:gd name="T3" fmla="*/ 2 h 2529"/>
                <a:gd name="T4" fmla="*/ 1515 w 1599"/>
                <a:gd name="T5" fmla="*/ 9 h 2529"/>
                <a:gd name="T6" fmla="*/ 1538 w 1599"/>
                <a:gd name="T7" fmla="*/ 22 h 2529"/>
                <a:gd name="T8" fmla="*/ 1559 w 1599"/>
                <a:gd name="T9" fmla="*/ 39 h 2529"/>
                <a:gd name="T10" fmla="*/ 1575 w 1599"/>
                <a:gd name="T11" fmla="*/ 60 h 2529"/>
                <a:gd name="T12" fmla="*/ 1588 w 1599"/>
                <a:gd name="T13" fmla="*/ 82 h 2529"/>
                <a:gd name="T14" fmla="*/ 1596 w 1599"/>
                <a:gd name="T15" fmla="*/ 106 h 2529"/>
                <a:gd name="T16" fmla="*/ 1599 w 1599"/>
                <a:gd name="T17" fmla="*/ 132 h 2529"/>
                <a:gd name="T18" fmla="*/ 1599 w 1599"/>
                <a:gd name="T19" fmla="*/ 2396 h 2529"/>
                <a:gd name="T20" fmla="*/ 1596 w 1599"/>
                <a:gd name="T21" fmla="*/ 2423 h 2529"/>
                <a:gd name="T22" fmla="*/ 1588 w 1599"/>
                <a:gd name="T23" fmla="*/ 2447 h 2529"/>
                <a:gd name="T24" fmla="*/ 1575 w 1599"/>
                <a:gd name="T25" fmla="*/ 2469 h 2529"/>
                <a:gd name="T26" fmla="*/ 1559 w 1599"/>
                <a:gd name="T27" fmla="*/ 2490 h 2529"/>
                <a:gd name="T28" fmla="*/ 1538 w 1599"/>
                <a:gd name="T29" fmla="*/ 2507 h 2529"/>
                <a:gd name="T30" fmla="*/ 1515 w 1599"/>
                <a:gd name="T31" fmla="*/ 2520 h 2529"/>
                <a:gd name="T32" fmla="*/ 1491 w 1599"/>
                <a:gd name="T33" fmla="*/ 2527 h 2529"/>
                <a:gd name="T34" fmla="*/ 1465 w 1599"/>
                <a:gd name="T35" fmla="*/ 2529 h 2529"/>
                <a:gd name="T36" fmla="*/ 1438 w 1599"/>
                <a:gd name="T37" fmla="*/ 2527 h 2529"/>
                <a:gd name="T38" fmla="*/ 1414 w 1599"/>
                <a:gd name="T39" fmla="*/ 2520 h 2529"/>
                <a:gd name="T40" fmla="*/ 1392 w 1599"/>
                <a:gd name="T41" fmla="*/ 2507 h 2529"/>
                <a:gd name="T42" fmla="*/ 1371 w 1599"/>
                <a:gd name="T43" fmla="*/ 2490 h 2529"/>
                <a:gd name="T44" fmla="*/ 678 w 1599"/>
                <a:gd name="T45" fmla="*/ 1797 h 2529"/>
                <a:gd name="T46" fmla="*/ 133 w 1599"/>
                <a:gd name="T47" fmla="*/ 1797 h 2529"/>
                <a:gd name="T48" fmla="*/ 108 w 1599"/>
                <a:gd name="T49" fmla="*/ 1795 h 2529"/>
                <a:gd name="T50" fmla="*/ 82 w 1599"/>
                <a:gd name="T51" fmla="*/ 1787 h 2529"/>
                <a:gd name="T52" fmla="*/ 60 w 1599"/>
                <a:gd name="T53" fmla="*/ 1775 h 2529"/>
                <a:gd name="T54" fmla="*/ 39 w 1599"/>
                <a:gd name="T55" fmla="*/ 1757 h 2529"/>
                <a:gd name="T56" fmla="*/ 22 w 1599"/>
                <a:gd name="T57" fmla="*/ 1737 h 2529"/>
                <a:gd name="T58" fmla="*/ 9 w 1599"/>
                <a:gd name="T59" fmla="*/ 1714 h 2529"/>
                <a:gd name="T60" fmla="*/ 2 w 1599"/>
                <a:gd name="T61" fmla="*/ 1690 h 2529"/>
                <a:gd name="T62" fmla="*/ 0 w 1599"/>
                <a:gd name="T63" fmla="*/ 1665 h 2529"/>
                <a:gd name="T64" fmla="*/ 0 w 1599"/>
                <a:gd name="T65" fmla="*/ 1272 h 2529"/>
                <a:gd name="T66" fmla="*/ 0 w 1599"/>
                <a:gd name="T67" fmla="*/ 865 h 2529"/>
                <a:gd name="T68" fmla="*/ 2 w 1599"/>
                <a:gd name="T69" fmla="*/ 839 h 2529"/>
                <a:gd name="T70" fmla="*/ 9 w 1599"/>
                <a:gd name="T71" fmla="*/ 815 h 2529"/>
                <a:gd name="T72" fmla="*/ 22 w 1599"/>
                <a:gd name="T73" fmla="*/ 793 h 2529"/>
                <a:gd name="T74" fmla="*/ 39 w 1599"/>
                <a:gd name="T75" fmla="*/ 771 h 2529"/>
                <a:gd name="T76" fmla="*/ 60 w 1599"/>
                <a:gd name="T77" fmla="*/ 755 h 2529"/>
                <a:gd name="T78" fmla="*/ 82 w 1599"/>
                <a:gd name="T79" fmla="*/ 742 h 2529"/>
                <a:gd name="T80" fmla="*/ 108 w 1599"/>
                <a:gd name="T81" fmla="*/ 735 h 2529"/>
                <a:gd name="T82" fmla="*/ 133 w 1599"/>
                <a:gd name="T83" fmla="*/ 732 h 2529"/>
                <a:gd name="T84" fmla="*/ 678 w 1599"/>
                <a:gd name="T85" fmla="*/ 732 h 2529"/>
                <a:gd name="T86" fmla="*/ 1371 w 1599"/>
                <a:gd name="T87" fmla="*/ 39 h 2529"/>
                <a:gd name="T88" fmla="*/ 1392 w 1599"/>
                <a:gd name="T89" fmla="*/ 22 h 2529"/>
                <a:gd name="T90" fmla="*/ 1414 w 1599"/>
                <a:gd name="T91" fmla="*/ 9 h 2529"/>
                <a:gd name="T92" fmla="*/ 1438 w 1599"/>
                <a:gd name="T93" fmla="*/ 2 h 2529"/>
                <a:gd name="T94" fmla="*/ 1465 w 1599"/>
                <a:gd name="T95" fmla="*/ 0 h 2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99" h="2529">
                  <a:moveTo>
                    <a:pt x="1465" y="0"/>
                  </a:moveTo>
                  <a:lnTo>
                    <a:pt x="1491" y="2"/>
                  </a:lnTo>
                  <a:lnTo>
                    <a:pt x="1515" y="9"/>
                  </a:lnTo>
                  <a:lnTo>
                    <a:pt x="1538" y="22"/>
                  </a:lnTo>
                  <a:lnTo>
                    <a:pt x="1559" y="39"/>
                  </a:lnTo>
                  <a:lnTo>
                    <a:pt x="1575" y="60"/>
                  </a:lnTo>
                  <a:lnTo>
                    <a:pt x="1588" y="82"/>
                  </a:lnTo>
                  <a:lnTo>
                    <a:pt x="1596" y="106"/>
                  </a:lnTo>
                  <a:lnTo>
                    <a:pt x="1599" y="132"/>
                  </a:lnTo>
                  <a:lnTo>
                    <a:pt x="1599" y="2396"/>
                  </a:lnTo>
                  <a:lnTo>
                    <a:pt x="1596" y="2423"/>
                  </a:lnTo>
                  <a:lnTo>
                    <a:pt x="1588" y="2447"/>
                  </a:lnTo>
                  <a:lnTo>
                    <a:pt x="1575" y="2469"/>
                  </a:lnTo>
                  <a:lnTo>
                    <a:pt x="1559" y="2490"/>
                  </a:lnTo>
                  <a:lnTo>
                    <a:pt x="1538" y="2507"/>
                  </a:lnTo>
                  <a:lnTo>
                    <a:pt x="1515" y="2520"/>
                  </a:lnTo>
                  <a:lnTo>
                    <a:pt x="1491" y="2527"/>
                  </a:lnTo>
                  <a:lnTo>
                    <a:pt x="1465" y="2529"/>
                  </a:lnTo>
                  <a:lnTo>
                    <a:pt x="1438" y="2527"/>
                  </a:lnTo>
                  <a:lnTo>
                    <a:pt x="1414" y="2520"/>
                  </a:lnTo>
                  <a:lnTo>
                    <a:pt x="1392" y="2507"/>
                  </a:lnTo>
                  <a:lnTo>
                    <a:pt x="1371" y="2490"/>
                  </a:lnTo>
                  <a:lnTo>
                    <a:pt x="678" y="1797"/>
                  </a:lnTo>
                  <a:lnTo>
                    <a:pt x="133" y="1797"/>
                  </a:lnTo>
                  <a:lnTo>
                    <a:pt x="108" y="1795"/>
                  </a:lnTo>
                  <a:lnTo>
                    <a:pt x="82" y="1787"/>
                  </a:lnTo>
                  <a:lnTo>
                    <a:pt x="60" y="1775"/>
                  </a:lnTo>
                  <a:lnTo>
                    <a:pt x="39" y="1757"/>
                  </a:lnTo>
                  <a:lnTo>
                    <a:pt x="22" y="1737"/>
                  </a:lnTo>
                  <a:lnTo>
                    <a:pt x="9" y="1714"/>
                  </a:lnTo>
                  <a:lnTo>
                    <a:pt x="2" y="1690"/>
                  </a:lnTo>
                  <a:lnTo>
                    <a:pt x="0" y="1665"/>
                  </a:lnTo>
                  <a:lnTo>
                    <a:pt x="0" y="1272"/>
                  </a:lnTo>
                  <a:lnTo>
                    <a:pt x="0" y="865"/>
                  </a:lnTo>
                  <a:lnTo>
                    <a:pt x="2" y="839"/>
                  </a:lnTo>
                  <a:lnTo>
                    <a:pt x="9" y="815"/>
                  </a:lnTo>
                  <a:lnTo>
                    <a:pt x="22" y="793"/>
                  </a:lnTo>
                  <a:lnTo>
                    <a:pt x="39" y="771"/>
                  </a:lnTo>
                  <a:lnTo>
                    <a:pt x="60" y="755"/>
                  </a:lnTo>
                  <a:lnTo>
                    <a:pt x="82" y="742"/>
                  </a:lnTo>
                  <a:lnTo>
                    <a:pt x="108" y="735"/>
                  </a:lnTo>
                  <a:lnTo>
                    <a:pt x="133" y="732"/>
                  </a:lnTo>
                  <a:lnTo>
                    <a:pt x="678" y="732"/>
                  </a:lnTo>
                  <a:lnTo>
                    <a:pt x="1371" y="39"/>
                  </a:lnTo>
                  <a:lnTo>
                    <a:pt x="1392" y="22"/>
                  </a:lnTo>
                  <a:lnTo>
                    <a:pt x="1414" y="9"/>
                  </a:lnTo>
                  <a:lnTo>
                    <a:pt x="1438" y="2"/>
                  </a:lnTo>
                  <a:lnTo>
                    <a:pt x="14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4285" y="3041"/>
              <a:ext cx="127" cy="250"/>
            </a:xfrm>
            <a:custGeom>
              <a:avLst/>
              <a:gdLst>
                <a:gd name="T0" fmla="*/ 153 w 507"/>
                <a:gd name="T1" fmla="*/ 1 h 999"/>
                <a:gd name="T2" fmla="*/ 184 w 507"/>
                <a:gd name="T3" fmla="*/ 11 h 999"/>
                <a:gd name="T4" fmla="*/ 275 w 507"/>
                <a:gd name="T5" fmla="*/ 57 h 999"/>
                <a:gd name="T6" fmla="*/ 353 w 507"/>
                <a:gd name="T7" fmla="*/ 121 h 999"/>
                <a:gd name="T8" fmla="*/ 418 w 507"/>
                <a:gd name="T9" fmla="*/ 204 h 999"/>
                <a:gd name="T10" fmla="*/ 468 w 507"/>
                <a:gd name="T11" fmla="*/ 297 h 999"/>
                <a:gd name="T12" fmla="*/ 497 w 507"/>
                <a:gd name="T13" fmla="*/ 397 h 999"/>
                <a:gd name="T14" fmla="*/ 507 w 507"/>
                <a:gd name="T15" fmla="*/ 500 h 999"/>
                <a:gd name="T16" fmla="*/ 497 w 507"/>
                <a:gd name="T17" fmla="*/ 602 h 999"/>
                <a:gd name="T18" fmla="*/ 468 w 507"/>
                <a:gd name="T19" fmla="*/ 700 h 999"/>
                <a:gd name="T20" fmla="*/ 418 w 507"/>
                <a:gd name="T21" fmla="*/ 794 h 999"/>
                <a:gd name="T22" fmla="*/ 353 w 507"/>
                <a:gd name="T23" fmla="*/ 876 h 999"/>
                <a:gd name="T24" fmla="*/ 275 w 507"/>
                <a:gd name="T25" fmla="*/ 941 h 999"/>
                <a:gd name="T26" fmla="*/ 184 w 507"/>
                <a:gd name="T27" fmla="*/ 988 h 999"/>
                <a:gd name="T28" fmla="*/ 153 w 507"/>
                <a:gd name="T29" fmla="*/ 998 h 999"/>
                <a:gd name="T30" fmla="*/ 106 w 507"/>
                <a:gd name="T31" fmla="*/ 997 h 999"/>
                <a:gd name="T32" fmla="*/ 60 w 507"/>
                <a:gd name="T33" fmla="*/ 978 h 999"/>
                <a:gd name="T34" fmla="*/ 22 w 507"/>
                <a:gd name="T35" fmla="*/ 940 h 999"/>
                <a:gd name="T36" fmla="*/ 2 w 507"/>
                <a:gd name="T37" fmla="*/ 893 h 999"/>
                <a:gd name="T38" fmla="*/ 1 w 507"/>
                <a:gd name="T39" fmla="*/ 845 h 999"/>
                <a:gd name="T40" fmla="*/ 13 w 507"/>
                <a:gd name="T41" fmla="*/ 808 h 999"/>
                <a:gd name="T42" fmla="*/ 42 w 507"/>
                <a:gd name="T43" fmla="*/ 773 h 999"/>
                <a:gd name="T44" fmla="*/ 85 w 507"/>
                <a:gd name="T45" fmla="*/ 740 h 999"/>
                <a:gd name="T46" fmla="*/ 156 w 507"/>
                <a:gd name="T47" fmla="*/ 692 h 999"/>
                <a:gd name="T48" fmla="*/ 198 w 507"/>
                <a:gd name="T49" fmla="*/ 648 h 999"/>
                <a:gd name="T50" fmla="*/ 226 w 507"/>
                <a:gd name="T51" fmla="*/ 593 h 999"/>
                <a:gd name="T52" fmla="*/ 239 w 507"/>
                <a:gd name="T53" fmla="*/ 534 h 999"/>
                <a:gd name="T54" fmla="*/ 239 w 507"/>
                <a:gd name="T55" fmla="*/ 465 h 999"/>
                <a:gd name="T56" fmla="*/ 226 w 507"/>
                <a:gd name="T57" fmla="*/ 406 h 999"/>
                <a:gd name="T58" fmla="*/ 198 w 507"/>
                <a:gd name="T59" fmla="*/ 351 h 999"/>
                <a:gd name="T60" fmla="*/ 156 w 507"/>
                <a:gd name="T61" fmla="*/ 307 h 999"/>
                <a:gd name="T62" fmla="*/ 62 w 507"/>
                <a:gd name="T63" fmla="*/ 244 h 999"/>
                <a:gd name="T64" fmla="*/ 24 w 507"/>
                <a:gd name="T65" fmla="*/ 207 h 999"/>
                <a:gd name="T66" fmla="*/ 6 w 507"/>
                <a:gd name="T67" fmla="*/ 174 h 999"/>
                <a:gd name="T68" fmla="*/ 0 w 507"/>
                <a:gd name="T69" fmla="*/ 133 h 999"/>
                <a:gd name="T70" fmla="*/ 9 w 507"/>
                <a:gd name="T71" fmla="*/ 81 h 999"/>
                <a:gd name="T72" fmla="*/ 39 w 507"/>
                <a:gd name="T73" fmla="*/ 39 h 999"/>
                <a:gd name="T74" fmla="*/ 82 w 507"/>
                <a:gd name="T75" fmla="*/ 10 h 999"/>
                <a:gd name="T76" fmla="*/ 133 w 507"/>
                <a:gd name="T77" fmla="*/ 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7" h="999">
                  <a:moveTo>
                    <a:pt x="133" y="0"/>
                  </a:moveTo>
                  <a:lnTo>
                    <a:pt x="153" y="1"/>
                  </a:lnTo>
                  <a:lnTo>
                    <a:pt x="170" y="4"/>
                  </a:lnTo>
                  <a:lnTo>
                    <a:pt x="184" y="11"/>
                  </a:lnTo>
                  <a:lnTo>
                    <a:pt x="232" y="32"/>
                  </a:lnTo>
                  <a:lnTo>
                    <a:pt x="275" y="57"/>
                  </a:lnTo>
                  <a:lnTo>
                    <a:pt x="316" y="87"/>
                  </a:lnTo>
                  <a:lnTo>
                    <a:pt x="353" y="121"/>
                  </a:lnTo>
                  <a:lnTo>
                    <a:pt x="388" y="160"/>
                  </a:lnTo>
                  <a:lnTo>
                    <a:pt x="418" y="204"/>
                  </a:lnTo>
                  <a:lnTo>
                    <a:pt x="446" y="250"/>
                  </a:lnTo>
                  <a:lnTo>
                    <a:pt x="468" y="297"/>
                  </a:lnTo>
                  <a:lnTo>
                    <a:pt x="485" y="347"/>
                  </a:lnTo>
                  <a:lnTo>
                    <a:pt x="497" y="397"/>
                  </a:lnTo>
                  <a:lnTo>
                    <a:pt x="505" y="447"/>
                  </a:lnTo>
                  <a:lnTo>
                    <a:pt x="507" y="500"/>
                  </a:lnTo>
                  <a:lnTo>
                    <a:pt x="505" y="552"/>
                  </a:lnTo>
                  <a:lnTo>
                    <a:pt x="497" y="602"/>
                  </a:lnTo>
                  <a:lnTo>
                    <a:pt x="485" y="652"/>
                  </a:lnTo>
                  <a:lnTo>
                    <a:pt x="468" y="700"/>
                  </a:lnTo>
                  <a:lnTo>
                    <a:pt x="446" y="748"/>
                  </a:lnTo>
                  <a:lnTo>
                    <a:pt x="418" y="794"/>
                  </a:lnTo>
                  <a:lnTo>
                    <a:pt x="388" y="837"/>
                  </a:lnTo>
                  <a:lnTo>
                    <a:pt x="353" y="876"/>
                  </a:lnTo>
                  <a:lnTo>
                    <a:pt x="316" y="911"/>
                  </a:lnTo>
                  <a:lnTo>
                    <a:pt x="275" y="941"/>
                  </a:lnTo>
                  <a:lnTo>
                    <a:pt x="232" y="967"/>
                  </a:lnTo>
                  <a:lnTo>
                    <a:pt x="184" y="988"/>
                  </a:lnTo>
                  <a:lnTo>
                    <a:pt x="170" y="994"/>
                  </a:lnTo>
                  <a:lnTo>
                    <a:pt x="153" y="998"/>
                  </a:lnTo>
                  <a:lnTo>
                    <a:pt x="133" y="999"/>
                  </a:lnTo>
                  <a:lnTo>
                    <a:pt x="106" y="997"/>
                  </a:lnTo>
                  <a:lnTo>
                    <a:pt x="82" y="989"/>
                  </a:lnTo>
                  <a:lnTo>
                    <a:pt x="60" y="978"/>
                  </a:lnTo>
                  <a:lnTo>
                    <a:pt x="39" y="961"/>
                  </a:lnTo>
                  <a:lnTo>
                    <a:pt x="22" y="940"/>
                  </a:lnTo>
                  <a:lnTo>
                    <a:pt x="9" y="918"/>
                  </a:lnTo>
                  <a:lnTo>
                    <a:pt x="2" y="893"/>
                  </a:lnTo>
                  <a:lnTo>
                    <a:pt x="0" y="866"/>
                  </a:lnTo>
                  <a:lnTo>
                    <a:pt x="1" y="845"/>
                  </a:lnTo>
                  <a:lnTo>
                    <a:pt x="6" y="826"/>
                  </a:lnTo>
                  <a:lnTo>
                    <a:pt x="13" y="808"/>
                  </a:lnTo>
                  <a:lnTo>
                    <a:pt x="24" y="792"/>
                  </a:lnTo>
                  <a:lnTo>
                    <a:pt x="42" y="773"/>
                  </a:lnTo>
                  <a:lnTo>
                    <a:pt x="62" y="755"/>
                  </a:lnTo>
                  <a:lnTo>
                    <a:pt x="85" y="740"/>
                  </a:lnTo>
                  <a:lnTo>
                    <a:pt x="120" y="717"/>
                  </a:lnTo>
                  <a:lnTo>
                    <a:pt x="156" y="692"/>
                  </a:lnTo>
                  <a:lnTo>
                    <a:pt x="178" y="672"/>
                  </a:lnTo>
                  <a:lnTo>
                    <a:pt x="198" y="648"/>
                  </a:lnTo>
                  <a:lnTo>
                    <a:pt x="216" y="618"/>
                  </a:lnTo>
                  <a:lnTo>
                    <a:pt x="226" y="593"/>
                  </a:lnTo>
                  <a:lnTo>
                    <a:pt x="235" y="564"/>
                  </a:lnTo>
                  <a:lnTo>
                    <a:pt x="239" y="534"/>
                  </a:lnTo>
                  <a:lnTo>
                    <a:pt x="241" y="500"/>
                  </a:lnTo>
                  <a:lnTo>
                    <a:pt x="239" y="465"/>
                  </a:lnTo>
                  <a:lnTo>
                    <a:pt x="235" y="435"/>
                  </a:lnTo>
                  <a:lnTo>
                    <a:pt x="226" y="406"/>
                  </a:lnTo>
                  <a:lnTo>
                    <a:pt x="216" y="381"/>
                  </a:lnTo>
                  <a:lnTo>
                    <a:pt x="198" y="351"/>
                  </a:lnTo>
                  <a:lnTo>
                    <a:pt x="178" y="327"/>
                  </a:lnTo>
                  <a:lnTo>
                    <a:pt x="156" y="307"/>
                  </a:lnTo>
                  <a:lnTo>
                    <a:pt x="85" y="260"/>
                  </a:lnTo>
                  <a:lnTo>
                    <a:pt x="62" y="244"/>
                  </a:lnTo>
                  <a:lnTo>
                    <a:pt x="42" y="227"/>
                  </a:lnTo>
                  <a:lnTo>
                    <a:pt x="24" y="207"/>
                  </a:lnTo>
                  <a:lnTo>
                    <a:pt x="13" y="191"/>
                  </a:lnTo>
                  <a:lnTo>
                    <a:pt x="6" y="174"/>
                  </a:lnTo>
                  <a:lnTo>
                    <a:pt x="1" y="154"/>
                  </a:lnTo>
                  <a:lnTo>
                    <a:pt x="0" y="133"/>
                  </a:lnTo>
                  <a:lnTo>
                    <a:pt x="2" y="107"/>
                  </a:lnTo>
                  <a:lnTo>
                    <a:pt x="9" y="81"/>
                  </a:lnTo>
                  <a:lnTo>
                    <a:pt x="22" y="59"/>
                  </a:lnTo>
                  <a:lnTo>
                    <a:pt x="39" y="39"/>
                  </a:lnTo>
                  <a:lnTo>
                    <a:pt x="60" y="22"/>
                  </a:lnTo>
                  <a:lnTo>
                    <a:pt x="82" y="10"/>
                  </a:lnTo>
                  <a:lnTo>
                    <a:pt x="106" y="2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4337" y="2918"/>
              <a:ext cx="208" cy="496"/>
            </a:xfrm>
            <a:custGeom>
              <a:avLst/>
              <a:gdLst>
                <a:gd name="T0" fmla="*/ 161 w 833"/>
                <a:gd name="T1" fmla="*/ 3 h 1981"/>
                <a:gd name="T2" fmla="*/ 259 w 833"/>
                <a:gd name="T3" fmla="*/ 44 h 1981"/>
                <a:gd name="T4" fmla="*/ 391 w 833"/>
                <a:gd name="T5" fmla="*/ 123 h 1981"/>
                <a:gd name="T6" fmla="*/ 508 w 833"/>
                <a:gd name="T7" fmla="*/ 221 h 1981"/>
                <a:gd name="T8" fmla="*/ 610 w 833"/>
                <a:gd name="T9" fmla="*/ 337 h 1981"/>
                <a:gd name="T10" fmla="*/ 698 w 833"/>
                <a:gd name="T11" fmla="*/ 471 h 1981"/>
                <a:gd name="T12" fmla="*/ 764 w 833"/>
                <a:gd name="T13" fmla="*/ 611 h 1981"/>
                <a:gd name="T14" fmla="*/ 808 w 833"/>
                <a:gd name="T15" fmla="*/ 759 h 1981"/>
                <a:gd name="T16" fmla="*/ 830 w 833"/>
                <a:gd name="T17" fmla="*/ 912 h 1981"/>
                <a:gd name="T18" fmla="*/ 830 w 833"/>
                <a:gd name="T19" fmla="*/ 1069 h 1981"/>
                <a:gd name="T20" fmla="*/ 808 w 833"/>
                <a:gd name="T21" fmla="*/ 1223 h 1981"/>
                <a:gd name="T22" fmla="*/ 764 w 833"/>
                <a:gd name="T23" fmla="*/ 1369 h 1981"/>
                <a:gd name="T24" fmla="*/ 698 w 833"/>
                <a:gd name="T25" fmla="*/ 1511 h 1981"/>
                <a:gd name="T26" fmla="*/ 610 w 833"/>
                <a:gd name="T27" fmla="*/ 1644 h 1981"/>
                <a:gd name="T28" fmla="*/ 508 w 833"/>
                <a:gd name="T29" fmla="*/ 1760 h 1981"/>
                <a:gd name="T30" fmla="*/ 391 w 833"/>
                <a:gd name="T31" fmla="*/ 1858 h 1981"/>
                <a:gd name="T32" fmla="*/ 259 w 833"/>
                <a:gd name="T33" fmla="*/ 1938 h 1981"/>
                <a:gd name="T34" fmla="*/ 162 w 833"/>
                <a:gd name="T35" fmla="*/ 1979 h 1981"/>
                <a:gd name="T36" fmla="*/ 109 w 833"/>
                <a:gd name="T37" fmla="*/ 1979 h 1981"/>
                <a:gd name="T38" fmla="*/ 61 w 833"/>
                <a:gd name="T39" fmla="*/ 1959 h 1981"/>
                <a:gd name="T40" fmla="*/ 23 w 833"/>
                <a:gd name="T41" fmla="*/ 1921 h 1981"/>
                <a:gd name="T42" fmla="*/ 3 w 833"/>
                <a:gd name="T43" fmla="*/ 1874 h 1981"/>
                <a:gd name="T44" fmla="*/ 3 w 833"/>
                <a:gd name="T45" fmla="*/ 1822 h 1981"/>
                <a:gd name="T46" fmla="*/ 21 w 833"/>
                <a:gd name="T47" fmla="*/ 1777 h 1981"/>
                <a:gd name="T48" fmla="*/ 57 w 833"/>
                <a:gd name="T49" fmla="*/ 1740 h 1981"/>
                <a:gd name="T50" fmla="*/ 125 w 833"/>
                <a:gd name="T51" fmla="*/ 1702 h 1981"/>
                <a:gd name="T52" fmla="*/ 195 w 833"/>
                <a:gd name="T53" fmla="*/ 1664 h 1981"/>
                <a:gd name="T54" fmla="*/ 240 w 833"/>
                <a:gd name="T55" fmla="*/ 1633 h 1981"/>
                <a:gd name="T56" fmla="*/ 335 w 833"/>
                <a:gd name="T57" fmla="*/ 1552 h 1981"/>
                <a:gd name="T58" fmla="*/ 415 w 833"/>
                <a:gd name="T59" fmla="*/ 1458 h 1981"/>
                <a:gd name="T60" fmla="*/ 480 w 833"/>
                <a:gd name="T61" fmla="*/ 1352 h 1981"/>
                <a:gd name="T62" fmla="*/ 528 w 833"/>
                <a:gd name="T63" fmla="*/ 1236 h 1981"/>
                <a:gd name="T64" fmla="*/ 557 w 833"/>
                <a:gd name="T65" fmla="*/ 1115 h 1981"/>
                <a:gd name="T66" fmla="*/ 567 w 833"/>
                <a:gd name="T67" fmla="*/ 991 h 1981"/>
                <a:gd name="T68" fmla="*/ 557 w 833"/>
                <a:gd name="T69" fmla="*/ 865 h 1981"/>
                <a:gd name="T70" fmla="*/ 528 w 833"/>
                <a:gd name="T71" fmla="*/ 745 h 1981"/>
                <a:gd name="T72" fmla="*/ 480 w 833"/>
                <a:gd name="T73" fmla="*/ 629 h 1981"/>
                <a:gd name="T74" fmla="*/ 415 w 833"/>
                <a:gd name="T75" fmla="*/ 523 h 1981"/>
                <a:gd name="T76" fmla="*/ 335 w 833"/>
                <a:gd name="T77" fmla="*/ 429 h 1981"/>
                <a:gd name="T78" fmla="*/ 240 w 833"/>
                <a:gd name="T79" fmla="*/ 348 h 1981"/>
                <a:gd name="T80" fmla="*/ 195 w 833"/>
                <a:gd name="T81" fmla="*/ 318 h 1981"/>
                <a:gd name="T82" fmla="*/ 125 w 833"/>
                <a:gd name="T83" fmla="*/ 279 h 1981"/>
                <a:gd name="T84" fmla="*/ 57 w 833"/>
                <a:gd name="T85" fmla="*/ 241 h 1981"/>
                <a:gd name="T86" fmla="*/ 21 w 833"/>
                <a:gd name="T87" fmla="*/ 204 h 1981"/>
                <a:gd name="T88" fmla="*/ 3 w 833"/>
                <a:gd name="T89" fmla="*/ 159 h 1981"/>
                <a:gd name="T90" fmla="*/ 3 w 833"/>
                <a:gd name="T91" fmla="*/ 107 h 1981"/>
                <a:gd name="T92" fmla="*/ 23 w 833"/>
                <a:gd name="T93" fmla="*/ 60 h 1981"/>
                <a:gd name="T94" fmla="*/ 61 w 833"/>
                <a:gd name="T95" fmla="*/ 22 h 1981"/>
                <a:gd name="T96" fmla="*/ 108 w 833"/>
                <a:gd name="T97" fmla="*/ 3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33" h="1981">
                  <a:moveTo>
                    <a:pt x="133" y="0"/>
                  </a:moveTo>
                  <a:lnTo>
                    <a:pt x="161" y="3"/>
                  </a:lnTo>
                  <a:lnTo>
                    <a:pt x="188" y="10"/>
                  </a:lnTo>
                  <a:lnTo>
                    <a:pt x="259" y="44"/>
                  </a:lnTo>
                  <a:lnTo>
                    <a:pt x="326" y="81"/>
                  </a:lnTo>
                  <a:lnTo>
                    <a:pt x="391" y="123"/>
                  </a:lnTo>
                  <a:lnTo>
                    <a:pt x="451" y="169"/>
                  </a:lnTo>
                  <a:lnTo>
                    <a:pt x="508" y="221"/>
                  </a:lnTo>
                  <a:lnTo>
                    <a:pt x="560" y="277"/>
                  </a:lnTo>
                  <a:lnTo>
                    <a:pt x="610" y="337"/>
                  </a:lnTo>
                  <a:lnTo>
                    <a:pt x="656" y="403"/>
                  </a:lnTo>
                  <a:lnTo>
                    <a:pt x="698" y="471"/>
                  </a:lnTo>
                  <a:lnTo>
                    <a:pt x="733" y="541"/>
                  </a:lnTo>
                  <a:lnTo>
                    <a:pt x="764" y="611"/>
                  </a:lnTo>
                  <a:lnTo>
                    <a:pt x="789" y="684"/>
                  </a:lnTo>
                  <a:lnTo>
                    <a:pt x="808" y="759"/>
                  </a:lnTo>
                  <a:lnTo>
                    <a:pt x="822" y="835"/>
                  </a:lnTo>
                  <a:lnTo>
                    <a:pt x="830" y="912"/>
                  </a:lnTo>
                  <a:lnTo>
                    <a:pt x="833" y="991"/>
                  </a:lnTo>
                  <a:lnTo>
                    <a:pt x="830" y="1069"/>
                  </a:lnTo>
                  <a:lnTo>
                    <a:pt x="822" y="1147"/>
                  </a:lnTo>
                  <a:lnTo>
                    <a:pt x="808" y="1223"/>
                  </a:lnTo>
                  <a:lnTo>
                    <a:pt x="789" y="1297"/>
                  </a:lnTo>
                  <a:lnTo>
                    <a:pt x="764" y="1369"/>
                  </a:lnTo>
                  <a:lnTo>
                    <a:pt x="733" y="1440"/>
                  </a:lnTo>
                  <a:lnTo>
                    <a:pt x="698" y="1511"/>
                  </a:lnTo>
                  <a:lnTo>
                    <a:pt x="656" y="1578"/>
                  </a:lnTo>
                  <a:lnTo>
                    <a:pt x="610" y="1644"/>
                  </a:lnTo>
                  <a:lnTo>
                    <a:pt x="560" y="1704"/>
                  </a:lnTo>
                  <a:lnTo>
                    <a:pt x="508" y="1760"/>
                  </a:lnTo>
                  <a:lnTo>
                    <a:pt x="451" y="1811"/>
                  </a:lnTo>
                  <a:lnTo>
                    <a:pt x="391" y="1858"/>
                  </a:lnTo>
                  <a:lnTo>
                    <a:pt x="326" y="1900"/>
                  </a:lnTo>
                  <a:lnTo>
                    <a:pt x="259" y="1938"/>
                  </a:lnTo>
                  <a:lnTo>
                    <a:pt x="188" y="1971"/>
                  </a:lnTo>
                  <a:lnTo>
                    <a:pt x="162" y="1979"/>
                  </a:lnTo>
                  <a:lnTo>
                    <a:pt x="135" y="1981"/>
                  </a:lnTo>
                  <a:lnTo>
                    <a:pt x="109" y="1979"/>
                  </a:lnTo>
                  <a:lnTo>
                    <a:pt x="84" y="1972"/>
                  </a:lnTo>
                  <a:lnTo>
                    <a:pt x="61" y="1959"/>
                  </a:lnTo>
                  <a:lnTo>
                    <a:pt x="41" y="1942"/>
                  </a:lnTo>
                  <a:lnTo>
                    <a:pt x="23" y="1921"/>
                  </a:lnTo>
                  <a:lnTo>
                    <a:pt x="10" y="1899"/>
                  </a:lnTo>
                  <a:lnTo>
                    <a:pt x="3" y="1874"/>
                  </a:lnTo>
                  <a:lnTo>
                    <a:pt x="0" y="1848"/>
                  </a:lnTo>
                  <a:lnTo>
                    <a:pt x="3" y="1822"/>
                  </a:lnTo>
                  <a:lnTo>
                    <a:pt x="10" y="1799"/>
                  </a:lnTo>
                  <a:lnTo>
                    <a:pt x="21" y="1777"/>
                  </a:lnTo>
                  <a:lnTo>
                    <a:pt x="36" y="1758"/>
                  </a:lnTo>
                  <a:lnTo>
                    <a:pt x="57" y="1740"/>
                  </a:lnTo>
                  <a:lnTo>
                    <a:pt x="82" y="1725"/>
                  </a:lnTo>
                  <a:lnTo>
                    <a:pt x="125" y="1702"/>
                  </a:lnTo>
                  <a:lnTo>
                    <a:pt x="163" y="1682"/>
                  </a:lnTo>
                  <a:lnTo>
                    <a:pt x="195" y="1664"/>
                  </a:lnTo>
                  <a:lnTo>
                    <a:pt x="220" y="1647"/>
                  </a:lnTo>
                  <a:lnTo>
                    <a:pt x="240" y="1633"/>
                  </a:lnTo>
                  <a:lnTo>
                    <a:pt x="289" y="1594"/>
                  </a:lnTo>
                  <a:lnTo>
                    <a:pt x="335" y="1552"/>
                  </a:lnTo>
                  <a:lnTo>
                    <a:pt x="377" y="1507"/>
                  </a:lnTo>
                  <a:lnTo>
                    <a:pt x="415" y="1458"/>
                  </a:lnTo>
                  <a:lnTo>
                    <a:pt x="450" y="1406"/>
                  </a:lnTo>
                  <a:lnTo>
                    <a:pt x="480" y="1352"/>
                  </a:lnTo>
                  <a:lnTo>
                    <a:pt x="507" y="1295"/>
                  </a:lnTo>
                  <a:lnTo>
                    <a:pt x="528" y="1236"/>
                  </a:lnTo>
                  <a:lnTo>
                    <a:pt x="545" y="1177"/>
                  </a:lnTo>
                  <a:lnTo>
                    <a:pt x="557" y="1115"/>
                  </a:lnTo>
                  <a:lnTo>
                    <a:pt x="565" y="1054"/>
                  </a:lnTo>
                  <a:lnTo>
                    <a:pt x="567" y="991"/>
                  </a:lnTo>
                  <a:lnTo>
                    <a:pt x="565" y="928"/>
                  </a:lnTo>
                  <a:lnTo>
                    <a:pt x="557" y="865"/>
                  </a:lnTo>
                  <a:lnTo>
                    <a:pt x="545" y="804"/>
                  </a:lnTo>
                  <a:lnTo>
                    <a:pt x="528" y="745"/>
                  </a:lnTo>
                  <a:lnTo>
                    <a:pt x="507" y="686"/>
                  </a:lnTo>
                  <a:lnTo>
                    <a:pt x="480" y="629"/>
                  </a:lnTo>
                  <a:lnTo>
                    <a:pt x="450" y="574"/>
                  </a:lnTo>
                  <a:lnTo>
                    <a:pt x="415" y="523"/>
                  </a:lnTo>
                  <a:lnTo>
                    <a:pt x="377" y="474"/>
                  </a:lnTo>
                  <a:lnTo>
                    <a:pt x="335" y="429"/>
                  </a:lnTo>
                  <a:lnTo>
                    <a:pt x="289" y="387"/>
                  </a:lnTo>
                  <a:lnTo>
                    <a:pt x="240" y="348"/>
                  </a:lnTo>
                  <a:lnTo>
                    <a:pt x="220" y="334"/>
                  </a:lnTo>
                  <a:lnTo>
                    <a:pt x="195" y="318"/>
                  </a:lnTo>
                  <a:lnTo>
                    <a:pt x="163" y="299"/>
                  </a:lnTo>
                  <a:lnTo>
                    <a:pt x="125" y="279"/>
                  </a:lnTo>
                  <a:lnTo>
                    <a:pt x="82" y="256"/>
                  </a:lnTo>
                  <a:lnTo>
                    <a:pt x="57" y="241"/>
                  </a:lnTo>
                  <a:lnTo>
                    <a:pt x="36" y="224"/>
                  </a:lnTo>
                  <a:lnTo>
                    <a:pt x="21" y="204"/>
                  </a:lnTo>
                  <a:lnTo>
                    <a:pt x="10" y="183"/>
                  </a:lnTo>
                  <a:lnTo>
                    <a:pt x="3" y="159"/>
                  </a:lnTo>
                  <a:lnTo>
                    <a:pt x="0" y="134"/>
                  </a:lnTo>
                  <a:lnTo>
                    <a:pt x="3" y="107"/>
                  </a:lnTo>
                  <a:lnTo>
                    <a:pt x="10" y="83"/>
                  </a:lnTo>
                  <a:lnTo>
                    <a:pt x="23" y="60"/>
                  </a:lnTo>
                  <a:lnTo>
                    <a:pt x="41" y="40"/>
                  </a:lnTo>
                  <a:lnTo>
                    <a:pt x="61" y="22"/>
                  </a:lnTo>
                  <a:lnTo>
                    <a:pt x="84" y="10"/>
                  </a:lnTo>
                  <a:lnTo>
                    <a:pt x="108" y="3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9"/>
            <p:cNvSpPr>
              <a:spLocks/>
            </p:cNvSpPr>
            <p:nvPr/>
          </p:nvSpPr>
          <p:spPr bwMode="auto">
            <a:xfrm>
              <a:off x="4390" y="2796"/>
              <a:ext cx="289" cy="740"/>
            </a:xfrm>
            <a:custGeom>
              <a:avLst/>
              <a:gdLst>
                <a:gd name="T0" fmla="*/ 161 w 1156"/>
                <a:gd name="T1" fmla="*/ 3 h 2959"/>
                <a:gd name="T2" fmla="*/ 275 w 1156"/>
                <a:gd name="T3" fmla="*/ 50 h 2959"/>
                <a:gd name="T4" fmla="*/ 436 w 1156"/>
                <a:gd name="T5" fmla="*/ 143 h 2959"/>
                <a:gd name="T6" fmla="*/ 584 w 1156"/>
                <a:gd name="T7" fmla="*/ 253 h 2959"/>
                <a:gd name="T8" fmla="*/ 717 w 1156"/>
                <a:gd name="T9" fmla="*/ 379 h 2959"/>
                <a:gd name="T10" fmla="*/ 837 w 1156"/>
                <a:gd name="T11" fmla="*/ 522 h 2959"/>
                <a:gd name="T12" fmla="*/ 942 w 1156"/>
                <a:gd name="T13" fmla="*/ 682 h 2959"/>
                <a:gd name="T14" fmla="*/ 1026 w 1156"/>
                <a:gd name="T15" fmla="*/ 848 h 2959"/>
                <a:gd name="T16" fmla="*/ 1090 w 1156"/>
                <a:gd name="T17" fmla="*/ 1020 h 2959"/>
                <a:gd name="T18" fmla="*/ 1132 w 1156"/>
                <a:gd name="T19" fmla="*/ 1199 h 2959"/>
                <a:gd name="T20" fmla="*/ 1153 w 1156"/>
                <a:gd name="T21" fmla="*/ 1385 h 2959"/>
                <a:gd name="T22" fmla="*/ 1153 w 1156"/>
                <a:gd name="T23" fmla="*/ 1575 h 2959"/>
                <a:gd name="T24" fmla="*/ 1132 w 1156"/>
                <a:gd name="T25" fmla="*/ 1759 h 2959"/>
                <a:gd name="T26" fmla="*/ 1090 w 1156"/>
                <a:gd name="T27" fmla="*/ 1939 h 2959"/>
                <a:gd name="T28" fmla="*/ 1026 w 1156"/>
                <a:gd name="T29" fmla="*/ 2112 h 2959"/>
                <a:gd name="T30" fmla="*/ 942 w 1156"/>
                <a:gd name="T31" fmla="*/ 2278 h 2959"/>
                <a:gd name="T32" fmla="*/ 837 w 1156"/>
                <a:gd name="T33" fmla="*/ 2436 h 2959"/>
                <a:gd name="T34" fmla="*/ 717 w 1156"/>
                <a:gd name="T35" fmla="*/ 2580 h 2959"/>
                <a:gd name="T36" fmla="*/ 584 w 1156"/>
                <a:gd name="T37" fmla="*/ 2706 h 2959"/>
                <a:gd name="T38" fmla="*/ 436 w 1156"/>
                <a:gd name="T39" fmla="*/ 2816 h 2959"/>
                <a:gd name="T40" fmla="*/ 275 w 1156"/>
                <a:gd name="T41" fmla="*/ 2909 h 2959"/>
                <a:gd name="T42" fmla="*/ 161 w 1156"/>
                <a:gd name="T43" fmla="*/ 2956 h 2959"/>
                <a:gd name="T44" fmla="*/ 108 w 1156"/>
                <a:gd name="T45" fmla="*/ 2956 h 2959"/>
                <a:gd name="T46" fmla="*/ 62 w 1156"/>
                <a:gd name="T47" fmla="*/ 2937 h 2959"/>
                <a:gd name="T48" fmla="*/ 22 w 1156"/>
                <a:gd name="T49" fmla="*/ 2899 h 2959"/>
                <a:gd name="T50" fmla="*/ 4 w 1156"/>
                <a:gd name="T51" fmla="*/ 2852 h 2959"/>
                <a:gd name="T52" fmla="*/ 2 w 1156"/>
                <a:gd name="T53" fmla="*/ 2801 h 2959"/>
                <a:gd name="T54" fmla="*/ 21 w 1156"/>
                <a:gd name="T55" fmla="*/ 2758 h 2959"/>
                <a:gd name="T56" fmla="*/ 57 w 1156"/>
                <a:gd name="T57" fmla="*/ 2720 h 2959"/>
                <a:gd name="T58" fmla="*/ 93 w 1156"/>
                <a:gd name="T59" fmla="*/ 2697 h 2959"/>
                <a:gd name="T60" fmla="*/ 129 w 1156"/>
                <a:gd name="T61" fmla="*/ 2681 h 2959"/>
                <a:gd name="T62" fmla="*/ 164 w 1156"/>
                <a:gd name="T63" fmla="*/ 2665 h 2959"/>
                <a:gd name="T64" fmla="*/ 237 w 1156"/>
                <a:gd name="T65" fmla="*/ 2624 h 2959"/>
                <a:gd name="T66" fmla="*/ 346 w 1156"/>
                <a:gd name="T67" fmla="*/ 2553 h 2959"/>
                <a:gd name="T68" fmla="*/ 483 w 1156"/>
                <a:gd name="T69" fmla="*/ 2437 h 2959"/>
                <a:gd name="T70" fmla="*/ 602 w 1156"/>
                <a:gd name="T71" fmla="*/ 2307 h 2959"/>
                <a:gd name="T72" fmla="*/ 703 w 1156"/>
                <a:gd name="T73" fmla="*/ 2160 h 2959"/>
                <a:gd name="T74" fmla="*/ 784 w 1156"/>
                <a:gd name="T75" fmla="*/ 2000 h 2959"/>
                <a:gd name="T76" fmla="*/ 843 w 1156"/>
                <a:gd name="T77" fmla="*/ 1832 h 2959"/>
                <a:gd name="T78" fmla="*/ 878 w 1156"/>
                <a:gd name="T79" fmla="*/ 1659 h 2959"/>
                <a:gd name="T80" fmla="*/ 889 w 1156"/>
                <a:gd name="T81" fmla="*/ 1480 h 2959"/>
                <a:gd name="T82" fmla="*/ 878 w 1156"/>
                <a:gd name="T83" fmla="*/ 1301 h 2959"/>
                <a:gd name="T84" fmla="*/ 843 w 1156"/>
                <a:gd name="T85" fmla="*/ 1128 h 2959"/>
                <a:gd name="T86" fmla="*/ 784 w 1156"/>
                <a:gd name="T87" fmla="*/ 960 h 2959"/>
                <a:gd name="T88" fmla="*/ 703 w 1156"/>
                <a:gd name="T89" fmla="*/ 800 h 2959"/>
                <a:gd name="T90" fmla="*/ 602 w 1156"/>
                <a:gd name="T91" fmla="*/ 653 h 2959"/>
                <a:gd name="T92" fmla="*/ 483 w 1156"/>
                <a:gd name="T93" fmla="*/ 521 h 2959"/>
                <a:gd name="T94" fmla="*/ 346 w 1156"/>
                <a:gd name="T95" fmla="*/ 405 h 2959"/>
                <a:gd name="T96" fmla="*/ 237 w 1156"/>
                <a:gd name="T97" fmla="*/ 335 h 2959"/>
                <a:gd name="T98" fmla="*/ 164 w 1156"/>
                <a:gd name="T99" fmla="*/ 294 h 2959"/>
                <a:gd name="T100" fmla="*/ 129 w 1156"/>
                <a:gd name="T101" fmla="*/ 278 h 2959"/>
                <a:gd name="T102" fmla="*/ 93 w 1156"/>
                <a:gd name="T103" fmla="*/ 262 h 2959"/>
                <a:gd name="T104" fmla="*/ 57 w 1156"/>
                <a:gd name="T105" fmla="*/ 240 h 2959"/>
                <a:gd name="T106" fmla="*/ 21 w 1156"/>
                <a:gd name="T107" fmla="*/ 202 h 2959"/>
                <a:gd name="T108" fmla="*/ 2 w 1156"/>
                <a:gd name="T109" fmla="*/ 158 h 2959"/>
                <a:gd name="T110" fmla="*/ 4 w 1156"/>
                <a:gd name="T111" fmla="*/ 107 h 2959"/>
                <a:gd name="T112" fmla="*/ 22 w 1156"/>
                <a:gd name="T113" fmla="*/ 61 h 2959"/>
                <a:gd name="T114" fmla="*/ 62 w 1156"/>
                <a:gd name="T115" fmla="*/ 23 h 2959"/>
                <a:gd name="T116" fmla="*/ 108 w 1156"/>
                <a:gd name="T117" fmla="*/ 3 h 2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56" h="2959">
                  <a:moveTo>
                    <a:pt x="134" y="0"/>
                  </a:moveTo>
                  <a:lnTo>
                    <a:pt x="161" y="3"/>
                  </a:lnTo>
                  <a:lnTo>
                    <a:pt x="188" y="11"/>
                  </a:lnTo>
                  <a:lnTo>
                    <a:pt x="275" y="50"/>
                  </a:lnTo>
                  <a:lnTo>
                    <a:pt x="357" y="94"/>
                  </a:lnTo>
                  <a:lnTo>
                    <a:pt x="436" y="143"/>
                  </a:lnTo>
                  <a:lnTo>
                    <a:pt x="512" y="196"/>
                  </a:lnTo>
                  <a:lnTo>
                    <a:pt x="584" y="253"/>
                  </a:lnTo>
                  <a:lnTo>
                    <a:pt x="652" y="314"/>
                  </a:lnTo>
                  <a:lnTo>
                    <a:pt x="717" y="379"/>
                  </a:lnTo>
                  <a:lnTo>
                    <a:pt x="779" y="449"/>
                  </a:lnTo>
                  <a:lnTo>
                    <a:pt x="837" y="522"/>
                  </a:lnTo>
                  <a:lnTo>
                    <a:pt x="891" y="600"/>
                  </a:lnTo>
                  <a:lnTo>
                    <a:pt x="942" y="682"/>
                  </a:lnTo>
                  <a:lnTo>
                    <a:pt x="986" y="764"/>
                  </a:lnTo>
                  <a:lnTo>
                    <a:pt x="1026" y="848"/>
                  </a:lnTo>
                  <a:lnTo>
                    <a:pt x="1060" y="934"/>
                  </a:lnTo>
                  <a:lnTo>
                    <a:pt x="1090" y="1020"/>
                  </a:lnTo>
                  <a:lnTo>
                    <a:pt x="1113" y="1109"/>
                  </a:lnTo>
                  <a:lnTo>
                    <a:pt x="1132" y="1199"/>
                  </a:lnTo>
                  <a:lnTo>
                    <a:pt x="1146" y="1291"/>
                  </a:lnTo>
                  <a:lnTo>
                    <a:pt x="1153" y="1385"/>
                  </a:lnTo>
                  <a:lnTo>
                    <a:pt x="1156" y="1480"/>
                  </a:lnTo>
                  <a:lnTo>
                    <a:pt x="1153" y="1575"/>
                  </a:lnTo>
                  <a:lnTo>
                    <a:pt x="1146" y="1668"/>
                  </a:lnTo>
                  <a:lnTo>
                    <a:pt x="1132" y="1759"/>
                  </a:lnTo>
                  <a:lnTo>
                    <a:pt x="1113" y="1850"/>
                  </a:lnTo>
                  <a:lnTo>
                    <a:pt x="1090" y="1939"/>
                  </a:lnTo>
                  <a:lnTo>
                    <a:pt x="1060" y="2026"/>
                  </a:lnTo>
                  <a:lnTo>
                    <a:pt x="1026" y="2112"/>
                  </a:lnTo>
                  <a:lnTo>
                    <a:pt x="986" y="2195"/>
                  </a:lnTo>
                  <a:lnTo>
                    <a:pt x="942" y="2278"/>
                  </a:lnTo>
                  <a:lnTo>
                    <a:pt x="891" y="2358"/>
                  </a:lnTo>
                  <a:lnTo>
                    <a:pt x="837" y="2436"/>
                  </a:lnTo>
                  <a:lnTo>
                    <a:pt x="779" y="2510"/>
                  </a:lnTo>
                  <a:lnTo>
                    <a:pt x="717" y="2580"/>
                  </a:lnTo>
                  <a:lnTo>
                    <a:pt x="652" y="2645"/>
                  </a:lnTo>
                  <a:lnTo>
                    <a:pt x="584" y="2706"/>
                  </a:lnTo>
                  <a:lnTo>
                    <a:pt x="512" y="2763"/>
                  </a:lnTo>
                  <a:lnTo>
                    <a:pt x="436" y="2816"/>
                  </a:lnTo>
                  <a:lnTo>
                    <a:pt x="357" y="2864"/>
                  </a:lnTo>
                  <a:lnTo>
                    <a:pt x="275" y="2909"/>
                  </a:lnTo>
                  <a:lnTo>
                    <a:pt x="188" y="2949"/>
                  </a:lnTo>
                  <a:lnTo>
                    <a:pt x="161" y="2956"/>
                  </a:lnTo>
                  <a:lnTo>
                    <a:pt x="134" y="2959"/>
                  </a:lnTo>
                  <a:lnTo>
                    <a:pt x="108" y="2956"/>
                  </a:lnTo>
                  <a:lnTo>
                    <a:pt x="84" y="2949"/>
                  </a:lnTo>
                  <a:lnTo>
                    <a:pt x="62" y="2937"/>
                  </a:lnTo>
                  <a:lnTo>
                    <a:pt x="40" y="2919"/>
                  </a:lnTo>
                  <a:lnTo>
                    <a:pt x="22" y="2899"/>
                  </a:lnTo>
                  <a:lnTo>
                    <a:pt x="11" y="2876"/>
                  </a:lnTo>
                  <a:lnTo>
                    <a:pt x="4" y="2852"/>
                  </a:lnTo>
                  <a:lnTo>
                    <a:pt x="0" y="2825"/>
                  </a:lnTo>
                  <a:lnTo>
                    <a:pt x="2" y="2801"/>
                  </a:lnTo>
                  <a:lnTo>
                    <a:pt x="10" y="2779"/>
                  </a:lnTo>
                  <a:lnTo>
                    <a:pt x="21" y="2758"/>
                  </a:lnTo>
                  <a:lnTo>
                    <a:pt x="37" y="2738"/>
                  </a:lnTo>
                  <a:lnTo>
                    <a:pt x="57" y="2720"/>
                  </a:lnTo>
                  <a:lnTo>
                    <a:pt x="82" y="2703"/>
                  </a:lnTo>
                  <a:lnTo>
                    <a:pt x="93" y="2697"/>
                  </a:lnTo>
                  <a:lnTo>
                    <a:pt x="109" y="2689"/>
                  </a:lnTo>
                  <a:lnTo>
                    <a:pt x="129" y="2681"/>
                  </a:lnTo>
                  <a:lnTo>
                    <a:pt x="148" y="2673"/>
                  </a:lnTo>
                  <a:lnTo>
                    <a:pt x="164" y="2665"/>
                  </a:lnTo>
                  <a:lnTo>
                    <a:pt x="175" y="2660"/>
                  </a:lnTo>
                  <a:lnTo>
                    <a:pt x="237" y="2624"/>
                  </a:lnTo>
                  <a:lnTo>
                    <a:pt x="294" y="2589"/>
                  </a:lnTo>
                  <a:lnTo>
                    <a:pt x="346" y="2553"/>
                  </a:lnTo>
                  <a:lnTo>
                    <a:pt x="417" y="2498"/>
                  </a:lnTo>
                  <a:lnTo>
                    <a:pt x="483" y="2437"/>
                  </a:lnTo>
                  <a:lnTo>
                    <a:pt x="544" y="2374"/>
                  </a:lnTo>
                  <a:lnTo>
                    <a:pt x="602" y="2307"/>
                  </a:lnTo>
                  <a:lnTo>
                    <a:pt x="654" y="2235"/>
                  </a:lnTo>
                  <a:lnTo>
                    <a:pt x="703" y="2160"/>
                  </a:lnTo>
                  <a:lnTo>
                    <a:pt x="746" y="2081"/>
                  </a:lnTo>
                  <a:lnTo>
                    <a:pt x="784" y="2000"/>
                  </a:lnTo>
                  <a:lnTo>
                    <a:pt x="817" y="1916"/>
                  </a:lnTo>
                  <a:lnTo>
                    <a:pt x="843" y="1832"/>
                  </a:lnTo>
                  <a:lnTo>
                    <a:pt x="863" y="1746"/>
                  </a:lnTo>
                  <a:lnTo>
                    <a:pt x="878" y="1659"/>
                  </a:lnTo>
                  <a:lnTo>
                    <a:pt x="886" y="1570"/>
                  </a:lnTo>
                  <a:lnTo>
                    <a:pt x="889" y="1480"/>
                  </a:lnTo>
                  <a:lnTo>
                    <a:pt x="886" y="1389"/>
                  </a:lnTo>
                  <a:lnTo>
                    <a:pt x="878" y="1301"/>
                  </a:lnTo>
                  <a:lnTo>
                    <a:pt x="863" y="1213"/>
                  </a:lnTo>
                  <a:lnTo>
                    <a:pt x="843" y="1128"/>
                  </a:lnTo>
                  <a:lnTo>
                    <a:pt x="817" y="1042"/>
                  </a:lnTo>
                  <a:lnTo>
                    <a:pt x="784" y="960"/>
                  </a:lnTo>
                  <a:lnTo>
                    <a:pt x="746" y="878"/>
                  </a:lnTo>
                  <a:lnTo>
                    <a:pt x="703" y="800"/>
                  </a:lnTo>
                  <a:lnTo>
                    <a:pt x="654" y="724"/>
                  </a:lnTo>
                  <a:lnTo>
                    <a:pt x="602" y="653"/>
                  </a:lnTo>
                  <a:lnTo>
                    <a:pt x="544" y="586"/>
                  </a:lnTo>
                  <a:lnTo>
                    <a:pt x="483" y="521"/>
                  </a:lnTo>
                  <a:lnTo>
                    <a:pt x="417" y="462"/>
                  </a:lnTo>
                  <a:lnTo>
                    <a:pt x="346" y="405"/>
                  </a:lnTo>
                  <a:lnTo>
                    <a:pt x="294" y="370"/>
                  </a:lnTo>
                  <a:lnTo>
                    <a:pt x="237" y="335"/>
                  </a:lnTo>
                  <a:lnTo>
                    <a:pt x="175" y="300"/>
                  </a:lnTo>
                  <a:lnTo>
                    <a:pt x="164" y="294"/>
                  </a:lnTo>
                  <a:lnTo>
                    <a:pt x="148" y="286"/>
                  </a:lnTo>
                  <a:lnTo>
                    <a:pt x="129" y="278"/>
                  </a:lnTo>
                  <a:lnTo>
                    <a:pt x="109" y="269"/>
                  </a:lnTo>
                  <a:lnTo>
                    <a:pt x="93" y="262"/>
                  </a:lnTo>
                  <a:lnTo>
                    <a:pt x="82" y="256"/>
                  </a:lnTo>
                  <a:lnTo>
                    <a:pt x="57" y="240"/>
                  </a:lnTo>
                  <a:lnTo>
                    <a:pt x="37" y="221"/>
                  </a:lnTo>
                  <a:lnTo>
                    <a:pt x="21" y="202"/>
                  </a:lnTo>
                  <a:lnTo>
                    <a:pt x="10" y="181"/>
                  </a:lnTo>
                  <a:lnTo>
                    <a:pt x="2" y="158"/>
                  </a:lnTo>
                  <a:lnTo>
                    <a:pt x="0" y="133"/>
                  </a:lnTo>
                  <a:lnTo>
                    <a:pt x="4" y="107"/>
                  </a:lnTo>
                  <a:lnTo>
                    <a:pt x="11" y="83"/>
                  </a:lnTo>
                  <a:lnTo>
                    <a:pt x="22" y="61"/>
                  </a:lnTo>
                  <a:lnTo>
                    <a:pt x="40" y="40"/>
                  </a:lnTo>
                  <a:lnTo>
                    <a:pt x="62" y="23"/>
                  </a:lnTo>
                  <a:lnTo>
                    <a:pt x="84" y="10"/>
                  </a:lnTo>
                  <a:lnTo>
                    <a:pt x="108" y="3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26" name="표 25"/>
          <p:cNvGraphicFramePr>
            <a:graphicFrameLocks noGrp="1"/>
          </p:cNvGraphicFramePr>
          <p:nvPr/>
        </p:nvGraphicFramePr>
        <p:xfrm>
          <a:off x="10289155" y="6546751"/>
          <a:ext cx="1532620" cy="92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2725"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14852" y="355636"/>
            <a:ext cx="5202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i="1" dirty="0">
                <a:solidFill>
                  <a:schemeClr val="bg1"/>
                </a:solidFill>
                <a:cs typeface="Aharoni" panose="02010803020104030203" pitchFamily="2" charset="-79"/>
              </a:rPr>
              <a:t>Peter pan &amp; Philosophy Counseling</a:t>
            </a:r>
            <a:endParaRPr lang="en-US" altLang="ko-KR" sz="2800" b="1" i="1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11651522" y="320668"/>
            <a:ext cx="285891" cy="1555757"/>
            <a:chOff x="11425716" y="577843"/>
            <a:chExt cx="452587" cy="246287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7" name="Freeform 14"/>
            <p:cNvSpPr>
              <a:spLocks noEditPoints="1"/>
            </p:cNvSpPr>
            <p:nvPr/>
          </p:nvSpPr>
          <p:spPr bwMode="auto">
            <a:xfrm>
              <a:off x="11425716" y="1265076"/>
              <a:ext cx="451741" cy="450616"/>
            </a:xfrm>
            <a:custGeom>
              <a:avLst/>
              <a:gdLst>
                <a:gd name="T0" fmla="*/ 2668 w 4015"/>
                <a:gd name="T1" fmla="*/ 883 h 4006"/>
                <a:gd name="T2" fmla="*/ 2477 w 4015"/>
                <a:gd name="T3" fmla="*/ 977 h 4006"/>
                <a:gd name="T4" fmla="*/ 2229 w 4015"/>
                <a:gd name="T5" fmla="*/ 1186 h 4006"/>
                <a:gd name="T6" fmla="*/ 2059 w 4015"/>
                <a:gd name="T7" fmla="*/ 1462 h 4006"/>
                <a:gd name="T8" fmla="*/ 2236 w 4015"/>
                <a:gd name="T9" fmla="*/ 1530 h 4006"/>
                <a:gd name="T10" fmla="*/ 2370 w 4015"/>
                <a:gd name="T11" fmla="*/ 1605 h 4006"/>
                <a:gd name="T12" fmla="*/ 2405 w 4015"/>
                <a:gd name="T13" fmla="*/ 1777 h 4006"/>
                <a:gd name="T14" fmla="*/ 2351 w 4015"/>
                <a:gd name="T15" fmla="*/ 2013 h 4006"/>
                <a:gd name="T16" fmla="*/ 2205 w 4015"/>
                <a:gd name="T17" fmla="*/ 2301 h 4006"/>
                <a:gd name="T18" fmla="*/ 2081 w 4015"/>
                <a:gd name="T19" fmla="*/ 2456 h 4006"/>
                <a:gd name="T20" fmla="*/ 1918 w 4015"/>
                <a:gd name="T21" fmla="*/ 2471 h 4006"/>
                <a:gd name="T22" fmla="*/ 1776 w 4015"/>
                <a:gd name="T23" fmla="*/ 2301 h 4006"/>
                <a:gd name="T24" fmla="*/ 1706 w 4015"/>
                <a:gd name="T25" fmla="*/ 2060 h 4006"/>
                <a:gd name="T26" fmla="*/ 1675 w 4015"/>
                <a:gd name="T27" fmla="*/ 1792 h 4006"/>
                <a:gd name="T28" fmla="*/ 1642 w 4015"/>
                <a:gd name="T29" fmla="*/ 1575 h 4006"/>
                <a:gd name="T30" fmla="*/ 1585 w 4015"/>
                <a:gd name="T31" fmla="*/ 1289 h 4006"/>
                <a:gd name="T32" fmla="*/ 1476 w 4015"/>
                <a:gd name="T33" fmla="*/ 1047 h 4006"/>
                <a:gd name="T34" fmla="*/ 1300 w 4015"/>
                <a:gd name="T35" fmla="*/ 935 h 4006"/>
                <a:gd name="T36" fmla="*/ 1063 w 4015"/>
                <a:gd name="T37" fmla="*/ 981 h 4006"/>
                <a:gd name="T38" fmla="*/ 827 w 4015"/>
                <a:gd name="T39" fmla="*/ 1140 h 4006"/>
                <a:gd name="T40" fmla="*/ 540 w 4015"/>
                <a:gd name="T41" fmla="*/ 1385 h 4006"/>
                <a:gd name="T42" fmla="*/ 334 w 4015"/>
                <a:gd name="T43" fmla="*/ 1551 h 4006"/>
                <a:gd name="T44" fmla="*/ 414 w 4015"/>
                <a:gd name="T45" fmla="*/ 1658 h 4006"/>
                <a:gd name="T46" fmla="*/ 520 w 4015"/>
                <a:gd name="T47" fmla="*/ 1688 h 4006"/>
                <a:gd name="T48" fmla="*/ 718 w 4015"/>
                <a:gd name="T49" fmla="*/ 1641 h 4006"/>
                <a:gd name="T50" fmla="*/ 841 w 4015"/>
                <a:gd name="T51" fmla="*/ 1690 h 4006"/>
                <a:gd name="T52" fmla="*/ 948 w 4015"/>
                <a:gd name="T53" fmla="*/ 1944 h 4006"/>
                <a:gd name="T54" fmla="*/ 993 w 4015"/>
                <a:gd name="T55" fmla="*/ 2083 h 4006"/>
                <a:gd name="T56" fmla="*/ 1075 w 4015"/>
                <a:gd name="T57" fmla="*/ 2368 h 4006"/>
                <a:gd name="T58" fmla="*/ 1184 w 4015"/>
                <a:gd name="T59" fmla="*/ 2787 h 4006"/>
                <a:gd name="T60" fmla="*/ 1268 w 4015"/>
                <a:gd name="T61" fmla="*/ 3051 h 4006"/>
                <a:gd name="T62" fmla="*/ 1450 w 4015"/>
                <a:gd name="T63" fmla="*/ 3323 h 4006"/>
                <a:gd name="T64" fmla="*/ 1704 w 4015"/>
                <a:gd name="T65" fmla="*/ 3391 h 4006"/>
                <a:gd name="T66" fmla="*/ 1958 w 4015"/>
                <a:gd name="T67" fmla="*/ 3298 h 4006"/>
                <a:gd name="T68" fmla="*/ 2374 w 4015"/>
                <a:gd name="T69" fmla="*/ 2963 h 4006"/>
                <a:gd name="T70" fmla="*/ 2783 w 4015"/>
                <a:gd name="T71" fmla="*/ 2435 h 4006"/>
                <a:gd name="T72" fmla="*/ 3100 w 4015"/>
                <a:gd name="T73" fmla="*/ 1831 h 4006"/>
                <a:gd name="T74" fmla="*/ 3238 w 4015"/>
                <a:gd name="T75" fmla="*/ 1477 h 4006"/>
                <a:gd name="T76" fmla="*/ 3291 w 4015"/>
                <a:gd name="T77" fmla="*/ 1208 h 4006"/>
                <a:gd name="T78" fmla="*/ 3223 w 4015"/>
                <a:gd name="T79" fmla="*/ 983 h 4006"/>
                <a:gd name="T80" fmla="*/ 3033 w 4015"/>
                <a:gd name="T81" fmla="*/ 868 h 4006"/>
                <a:gd name="T82" fmla="*/ 3263 w 4015"/>
                <a:gd name="T83" fmla="*/ 0 h 4006"/>
                <a:gd name="T84" fmla="*/ 3616 w 4015"/>
                <a:gd name="T85" fmla="*/ 85 h 4006"/>
                <a:gd name="T86" fmla="*/ 3891 w 4015"/>
                <a:gd name="T87" fmla="*/ 335 h 4006"/>
                <a:gd name="T88" fmla="*/ 4011 w 4015"/>
                <a:gd name="T89" fmla="*/ 674 h 4006"/>
                <a:gd name="T90" fmla="*/ 3984 w 4015"/>
                <a:gd name="T91" fmla="*/ 3474 h 4006"/>
                <a:gd name="T92" fmla="*/ 3794 w 4015"/>
                <a:gd name="T93" fmla="*/ 3784 h 4006"/>
                <a:gd name="T94" fmla="*/ 3483 w 4015"/>
                <a:gd name="T95" fmla="*/ 3975 h 4006"/>
                <a:gd name="T96" fmla="*/ 677 w 4015"/>
                <a:gd name="T97" fmla="*/ 4002 h 4006"/>
                <a:gd name="T98" fmla="*/ 337 w 4015"/>
                <a:gd name="T99" fmla="*/ 3881 h 4006"/>
                <a:gd name="T100" fmla="*/ 87 w 4015"/>
                <a:gd name="T101" fmla="*/ 3607 h 4006"/>
                <a:gd name="T102" fmla="*/ 0 w 4015"/>
                <a:gd name="T103" fmla="*/ 3254 h 4006"/>
                <a:gd name="T104" fmla="*/ 31 w 4015"/>
                <a:gd name="T105" fmla="*/ 530 h 4006"/>
                <a:gd name="T106" fmla="*/ 220 w 4015"/>
                <a:gd name="T107" fmla="*/ 220 h 4006"/>
                <a:gd name="T108" fmla="*/ 533 w 4015"/>
                <a:gd name="T109" fmla="*/ 31 h 4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015" h="4006">
                  <a:moveTo>
                    <a:pt x="2867" y="853"/>
                  </a:moveTo>
                  <a:lnTo>
                    <a:pt x="2803" y="857"/>
                  </a:lnTo>
                  <a:lnTo>
                    <a:pt x="2734" y="866"/>
                  </a:lnTo>
                  <a:lnTo>
                    <a:pt x="2702" y="872"/>
                  </a:lnTo>
                  <a:lnTo>
                    <a:pt x="2668" y="883"/>
                  </a:lnTo>
                  <a:lnTo>
                    <a:pt x="2627" y="898"/>
                  </a:lnTo>
                  <a:lnTo>
                    <a:pt x="2594" y="913"/>
                  </a:lnTo>
                  <a:lnTo>
                    <a:pt x="2558" y="930"/>
                  </a:lnTo>
                  <a:lnTo>
                    <a:pt x="2519" y="952"/>
                  </a:lnTo>
                  <a:lnTo>
                    <a:pt x="2477" y="977"/>
                  </a:lnTo>
                  <a:lnTo>
                    <a:pt x="2420" y="1015"/>
                  </a:lnTo>
                  <a:lnTo>
                    <a:pt x="2363" y="1059"/>
                  </a:lnTo>
                  <a:lnTo>
                    <a:pt x="2308" y="1104"/>
                  </a:lnTo>
                  <a:lnTo>
                    <a:pt x="2268" y="1143"/>
                  </a:lnTo>
                  <a:lnTo>
                    <a:pt x="2229" y="1186"/>
                  </a:lnTo>
                  <a:lnTo>
                    <a:pt x="2190" y="1233"/>
                  </a:lnTo>
                  <a:lnTo>
                    <a:pt x="2153" y="1286"/>
                  </a:lnTo>
                  <a:lnTo>
                    <a:pt x="2117" y="1343"/>
                  </a:lnTo>
                  <a:lnTo>
                    <a:pt x="2086" y="1401"/>
                  </a:lnTo>
                  <a:lnTo>
                    <a:pt x="2059" y="1462"/>
                  </a:lnTo>
                  <a:lnTo>
                    <a:pt x="2037" y="1525"/>
                  </a:lnTo>
                  <a:lnTo>
                    <a:pt x="2094" y="1521"/>
                  </a:lnTo>
                  <a:lnTo>
                    <a:pt x="2146" y="1521"/>
                  </a:lnTo>
                  <a:lnTo>
                    <a:pt x="2193" y="1524"/>
                  </a:lnTo>
                  <a:lnTo>
                    <a:pt x="2236" y="1530"/>
                  </a:lnTo>
                  <a:lnTo>
                    <a:pt x="2273" y="1538"/>
                  </a:lnTo>
                  <a:lnTo>
                    <a:pt x="2306" y="1551"/>
                  </a:lnTo>
                  <a:lnTo>
                    <a:pt x="2333" y="1567"/>
                  </a:lnTo>
                  <a:lnTo>
                    <a:pt x="2354" y="1584"/>
                  </a:lnTo>
                  <a:lnTo>
                    <a:pt x="2370" y="1605"/>
                  </a:lnTo>
                  <a:lnTo>
                    <a:pt x="2384" y="1631"/>
                  </a:lnTo>
                  <a:lnTo>
                    <a:pt x="2394" y="1661"/>
                  </a:lnTo>
                  <a:lnTo>
                    <a:pt x="2401" y="1695"/>
                  </a:lnTo>
                  <a:lnTo>
                    <a:pt x="2405" y="1735"/>
                  </a:lnTo>
                  <a:lnTo>
                    <a:pt x="2405" y="1777"/>
                  </a:lnTo>
                  <a:lnTo>
                    <a:pt x="2402" y="1825"/>
                  </a:lnTo>
                  <a:lnTo>
                    <a:pt x="2396" y="1866"/>
                  </a:lnTo>
                  <a:lnTo>
                    <a:pt x="2386" y="1911"/>
                  </a:lnTo>
                  <a:lnTo>
                    <a:pt x="2371" y="1960"/>
                  </a:lnTo>
                  <a:lnTo>
                    <a:pt x="2351" y="2013"/>
                  </a:lnTo>
                  <a:lnTo>
                    <a:pt x="2328" y="2070"/>
                  </a:lnTo>
                  <a:lnTo>
                    <a:pt x="2299" y="2132"/>
                  </a:lnTo>
                  <a:lnTo>
                    <a:pt x="2266" y="2198"/>
                  </a:lnTo>
                  <a:lnTo>
                    <a:pt x="2235" y="2253"/>
                  </a:lnTo>
                  <a:lnTo>
                    <a:pt x="2205" y="2301"/>
                  </a:lnTo>
                  <a:lnTo>
                    <a:pt x="2178" y="2345"/>
                  </a:lnTo>
                  <a:lnTo>
                    <a:pt x="2151" y="2382"/>
                  </a:lnTo>
                  <a:lnTo>
                    <a:pt x="2126" y="2413"/>
                  </a:lnTo>
                  <a:lnTo>
                    <a:pt x="2102" y="2437"/>
                  </a:lnTo>
                  <a:lnTo>
                    <a:pt x="2081" y="2456"/>
                  </a:lnTo>
                  <a:lnTo>
                    <a:pt x="2048" y="2476"/>
                  </a:lnTo>
                  <a:lnTo>
                    <a:pt x="2015" y="2487"/>
                  </a:lnTo>
                  <a:lnTo>
                    <a:pt x="1983" y="2491"/>
                  </a:lnTo>
                  <a:lnTo>
                    <a:pt x="1950" y="2484"/>
                  </a:lnTo>
                  <a:lnTo>
                    <a:pt x="1918" y="2471"/>
                  </a:lnTo>
                  <a:lnTo>
                    <a:pt x="1885" y="2450"/>
                  </a:lnTo>
                  <a:lnTo>
                    <a:pt x="1853" y="2419"/>
                  </a:lnTo>
                  <a:lnTo>
                    <a:pt x="1825" y="2386"/>
                  </a:lnTo>
                  <a:lnTo>
                    <a:pt x="1799" y="2346"/>
                  </a:lnTo>
                  <a:lnTo>
                    <a:pt x="1776" y="2301"/>
                  </a:lnTo>
                  <a:lnTo>
                    <a:pt x="1755" y="2251"/>
                  </a:lnTo>
                  <a:lnTo>
                    <a:pt x="1738" y="2200"/>
                  </a:lnTo>
                  <a:lnTo>
                    <a:pt x="1724" y="2151"/>
                  </a:lnTo>
                  <a:lnTo>
                    <a:pt x="1713" y="2105"/>
                  </a:lnTo>
                  <a:lnTo>
                    <a:pt x="1706" y="2060"/>
                  </a:lnTo>
                  <a:lnTo>
                    <a:pt x="1699" y="2016"/>
                  </a:lnTo>
                  <a:lnTo>
                    <a:pt x="1693" y="1964"/>
                  </a:lnTo>
                  <a:lnTo>
                    <a:pt x="1687" y="1906"/>
                  </a:lnTo>
                  <a:lnTo>
                    <a:pt x="1680" y="1841"/>
                  </a:lnTo>
                  <a:lnTo>
                    <a:pt x="1675" y="1792"/>
                  </a:lnTo>
                  <a:lnTo>
                    <a:pt x="1670" y="1747"/>
                  </a:lnTo>
                  <a:lnTo>
                    <a:pt x="1665" y="1710"/>
                  </a:lnTo>
                  <a:lnTo>
                    <a:pt x="1661" y="1679"/>
                  </a:lnTo>
                  <a:lnTo>
                    <a:pt x="1657" y="1656"/>
                  </a:lnTo>
                  <a:lnTo>
                    <a:pt x="1642" y="1575"/>
                  </a:lnTo>
                  <a:lnTo>
                    <a:pt x="1629" y="1503"/>
                  </a:lnTo>
                  <a:lnTo>
                    <a:pt x="1616" y="1437"/>
                  </a:lnTo>
                  <a:lnTo>
                    <a:pt x="1605" y="1380"/>
                  </a:lnTo>
                  <a:lnTo>
                    <a:pt x="1594" y="1331"/>
                  </a:lnTo>
                  <a:lnTo>
                    <a:pt x="1585" y="1289"/>
                  </a:lnTo>
                  <a:lnTo>
                    <a:pt x="1577" y="1254"/>
                  </a:lnTo>
                  <a:lnTo>
                    <a:pt x="1568" y="1228"/>
                  </a:lnTo>
                  <a:lnTo>
                    <a:pt x="1544" y="1165"/>
                  </a:lnTo>
                  <a:lnTo>
                    <a:pt x="1513" y="1104"/>
                  </a:lnTo>
                  <a:lnTo>
                    <a:pt x="1476" y="1047"/>
                  </a:lnTo>
                  <a:lnTo>
                    <a:pt x="1444" y="1010"/>
                  </a:lnTo>
                  <a:lnTo>
                    <a:pt x="1412" y="979"/>
                  </a:lnTo>
                  <a:lnTo>
                    <a:pt x="1378" y="958"/>
                  </a:lnTo>
                  <a:lnTo>
                    <a:pt x="1344" y="943"/>
                  </a:lnTo>
                  <a:lnTo>
                    <a:pt x="1300" y="935"/>
                  </a:lnTo>
                  <a:lnTo>
                    <a:pt x="1256" y="932"/>
                  </a:lnTo>
                  <a:lnTo>
                    <a:pt x="1210" y="935"/>
                  </a:lnTo>
                  <a:lnTo>
                    <a:pt x="1163" y="945"/>
                  </a:lnTo>
                  <a:lnTo>
                    <a:pt x="1113" y="960"/>
                  </a:lnTo>
                  <a:lnTo>
                    <a:pt x="1063" y="981"/>
                  </a:lnTo>
                  <a:lnTo>
                    <a:pt x="1011" y="1009"/>
                  </a:lnTo>
                  <a:lnTo>
                    <a:pt x="970" y="1035"/>
                  </a:lnTo>
                  <a:lnTo>
                    <a:pt x="925" y="1065"/>
                  </a:lnTo>
                  <a:lnTo>
                    <a:pt x="877" y="1101"/>
                  </a:lnTo>
                  <a:lnTo>
                    <a:pt x="827" y="1140"/>
                  </a:lnTo>
                  <a:lnTo>
                    <a:pt x="772" y="1183"/>
                  </a:lnTo>
                  <a:lnTo>
                    <a:pt x="715" y="1232"/>
                  </a:lnTo>
                  <a:lnTo>
                    <a:pt x="654" y="1285"/>
                  </a:lnTo>
                  <a:lnTo>
                    <a:pt x="596" y="1338"/>
                  </a:lnTo>
                  <a:lnTo>
                    <a:pt x="540" y="1385"/>
                  </a:lnTo>
                  <a:lnTo>
                    <a:pt x="491" y="1428"/>
                  </a:lnTo>
                  <a:lnTo>
                    <a:pt x="445" y="1467"/>
                  </a:lnTo>
                  <a:lnTo>
                    <a:pt x="404" y="1500"/>
                  </a:lnTo>
                  <a:lnTo>
                    <a:pt x="367" y="1527"/>
                  </a:lnTo>
                  <a:lnTo>
                    <a:pt x="334" y="1551"/>
                  </a:lnTo>
                  <a:lnTo>
                    <a:pt x="334" y="1569"/>
                  </a:lnTo>
                  <a:lnTo>
                    <a:pt x="361" y="1587"/>
                  </a:lnTo>
                  <a:lnTo>
                    <a:pt x="383" y="1609"/>
                  </a:lnTo>
                  <a:lnTo>
                    <a:pt x="401" y="1637"/>
                  </a:lnTo>
                  <a:lnTo>
                    <a:pt x="414" y="1658"/>
                  </a:lnTo>
                  <a:lnTo>
                    <a:pt x="427" y="1673"/>
                  </a:lnTo>
                  <a:lnTo>
                    <a:pt x="442" y="1684"/>
                  </a:lnTo>
                  <a:lnTo>
                    <a:pt x="457" y="1689"/>
                  </a:lnTo>
                  <a:lnTo>
                    <a:pt x="487" y="1690"/>
                  </a:lnTo>
                  <a:lnTo>
                    <a:pt x="520" y="1688"/>
                  </a:lnTo>
                  <a:lnTo>
                    <a:pt x="559" y="1679"/>
                  </a:lnTo>
                  <a:lnTo>
                    <a:pt x="600" y="1667"/>
                  </a:lnTo>
                  <a:lnTo>
                    <a:pt x="642" y="1655"/>
                  </a:lnTo>
                  <a:lnTo>
                    <a:pt x="682" y="1645"/>
                  </a:lnTo>
                  <a:lnTo>
                    <a:pt x="718" y="1641"/>
                  </a:lnTo>
                  <a:lnTo>
                    <a:pt x="751" y="1640"/>
                  </a:lnTo>
                  <a:lnTo>
                    <a:pt x="776" y="1643"/>
                  </a:lnTo>
                  <a:lnTo>
                    <a:pt x="799" y="1653"/>
                  </a:lnTo>
                  <a:lnTo>
                    <a:pt x="822" y="1669"/>
                  </a:lnTo>
                  <a:lnTo>
                    <a:pt x="841" y="1690"/>
                  </a:lnTo>
                  <a:lnTo>
                    <a:pt x="860" y="1718"/>
                  </a:lnTo>
                  <a:lnTo>
                    <a:pt x="886" y="1767"/>
                  </a:lnTo>
                  <a:lnTo>
                    <a:pt x="908" y="1818"/>
                  </a:lnTo>
                  <a:lnTo>
                    <a:pt x="928" y="1876"/>
                  </a:lnTo>
                  <a:lnTo>
                    <a:pt x="948" y="1944"/>
                  </a:lnTo>
                  <a:lnTo>
                    <a:pt x="957" y="1977"/>
                  </a:lnTo>
                  <a:lnTo>
                    <a:pt x="965" y="2006"/>
                  </a:lnTo>
                  <a:lnTo>
                    <a:pt x="973" y="2029"/>
                  </a:lnTo>
                  <a:lnTo>
                    <a:pt x="980" y="2049"/>
                  </a:lnTo>
                  <a:lnTo>
                    <a:pt x="993" y="2083"/>
                  </a:lnTo>
                  <a:lnTo>
                    <a:pt x="1005" y="2125"/>
                  </a:lnTo>
                  <a:lnTo>
                    <a:pt x="1020" y="2174"/>
                  </a:lnTo>
                  <a:lnTo>
                    <a:pt x="1037" y="2231"/>
                  </a:lnTo>
                  <a:lnTo>
                    <a:pt x="1055" y="2296"/>
                  </a:lnTo>
                  <a:lnTo>
                    <a:pt x="1075" y="2368"/>
                  </a:lnTo>
                  <a:lnTo>
                    <a:pt x="1096" y="2449"/>
                  </a:lnTo>
                  <a:lnTo>
                    <a:pt x="1119" y="2536"/>
                  </a:lnTo>
                  <a:lnTo>
                    <a:pt x="1141" y="2628"/>
                  </a:lnTo>
                  <a:lnTo>
                    <a:pt x="1164" y="2712"/>
                  </a:lnTo>
                  <a:lnTo>
                    <a:pt x="1184" y="2787"/>
                  </a:lnTo>
                  <a:lnTo>
                    <a:pt x="1203" y="2855"/>
                  </a:lnTo>
                  <a:lnTo>
                    <a:pt x="1221" y="2916"/>
                  </a:lnTo>
                  <a:lnTo>
                    <a:pt x="1238" y="2968"/>
                  </a:lnTo>
                  <a:lnTo>
                    <a:pt x="1253" y="3014"/>
                  </a:lnTo>
                  <a:lnTo>
                    <a:pt x="1268" y="3051"/>
                  </a:lnTo>
                  <a:lnTo>
                    <a:pt x="1300" y="3120"/>
                  </a:lnTo>
                  <a:lnTo>
                    <a:pt x="1335" y="3183"/>
                  </a:lnTo>
                  <a:lnTo>
                    <a:pt x="1371" y="3236"/>
                  </a:lnTo>
                  <a:lnTo>
                    <a:pt x="1409" y="3283"/>
                  </a:lnTo>
                  <a:lnTo>
                    <a:pt x="1450" y="3323"/>
                  </a:lnTo>
                  <a:lnTo>
                    <a:pt x="1492" y="3354"/>
                  </a:lnTo>
                  <a:lnTo>
                    <a:pt x="1537" y="3376"/>
                  </a:lnTo>
                  <a:lnTo>
                    <a:pt x="1593" y="3389"/>
                  </a:lnTo>
                  <a:lnTo>
                    <a:pt x="1649" y="3393"/>
                  </a:lnTo>
                  <a:lnTo>
                    <a:pt x="1704" y="3391"/>
                  </a:lnTo>
                  <a:lnTo>
                    <a:pt x="1759" y="3381"/>
                  </a:lnTo>
                  <a:lnTo>
                    <a:pt x="1813" y="3365"/>
                  </a:lnTo>
                  <a:lnTo>
                    <a:pt x="1864" y="3346"/>
                  </a:lnTo>
                  <a:lnTo>
                    <a:pt x="1913" y="3324"/>
                  </a:lnTo>
                  <a:lnTo>
                    <a:pt x="1958" y="3298"/>
                  </a:lnTo>
                  <a:lnTo>
                    <a:pt x="2043" y="3245"/>
                  </a:lnTo>
                  <a:lnTo>
                    <a:pt x="2127" y="3184"/>
                  </a:lnTo>
                  <a:lnTo>
                    <a:pt x="2210" y="3118"/>
                  </a:lnTo>
                  <a:lnTo>
                    <a:pt x="2292" y="3043"/>
                  </a:lnTo>
                  <a:lnTo>
                    <a:pt x="2374" y="2963"/>
                  </a:lnTo>
                  <a:lnTo>
                    <a:pt x="2454" y="2875"/>
                  </a:lnTo>
                  <a:lnTo>
                    <a:pt x="2534" y="2781"/>
                  </a:lnTo>
                  <a:lnTo>
                    <a:pt x="2612" y="2680"/>
                  </a:lnTo>
                  <a:lnTo>
                    <a:pt x="2700" y="2559"/>
                  </a:lnTo>
                  <a:lnTo>
                    <a:pt x="2783" y="2435"/>
                  </a:lnTo>
                  <a:lnTo>
                    <a:pt x="2860" y="2309"/>
                  </a:lnTo>
                  <a:lnTo>
                    <a:pt x="2933" y="2180"/>
                  </a:lnTo>
                  <a:lnTo>
                    <a:pt x="3000" y="2050"/>
                  </a:lnTo>
                  <a:lnTo>
                    <a:pt x="3062" y="1918"/>
                  </a:lnTo>
                  <a:lnTo>
                    <a:pt x="3100" y="1831"/>
                  </a:lnTo>
                  <a:lnTo>
                    <a:pt x="3135" y="1750"/>
                  </a:lnTo>
                  <a:lnTo>
                    <a:pt x="3166" y="1674"/>
                  </a:lnTo>
                  <a:lnTo>
                    <a:pt x="3193" y="1603"/>
                  </a:lnTo>
                  <a:lnTo>
                    <a:pt x="3218" y="1537"/>
                  </a:lnTo>
                  <a:lnTo>
                    <a:pt x="3238" y="1477"/>
                  </a:lnTo>
                  <a:lnTo>
                    <a:pt x="3255" y="1422"/>
                  </a:lnTo>
                  <a:lnTo>
                    <a:pt x="3269" y="1371"/>
                  </a:lnTo>
                  <a:lnTo>
                    <a:pt x="3279" y="1327"/>
                  </a:lnTo>
                  <a:lnTo>
                    <a:pt x="3287" y="1265"/>
                  </a:lnTo>
                  <a:lnTo>
                    <a:pt x="3291" y="1208"/>
                  </a:lnTo>
                  <a:lnTo>
                    <a:pt x="3289" y="1155"/>
                  </a:lnTo>
                  <a:lnTo>
                    <a:pt x="3281" y="1106"/>
                  </a:lnTo>
                  <a:lnTo>
                    <a:pt x="3268" y="1061"/>
                  </a:lnTo>
                  <a:lnTo>
                    <a:pt x="3248" y="1020"/>
                  </a:lnTo>
                  <a:lnTo>
                    <a:pt x="3223" y="983"/>
                  </a:lnTo>
                  <a:lnTo>
                    <a:pt x="3194" y="951"/>
                  </a:lnTo>
                  <a:lnTo>
                    <a:pt x="3160" y="924"/>
                  </a:lnTo>
                  <a:lnTo>
                    <a:pt x="3122" y="900"/>
                  </a:lnTo>
                  <a:lnTo>
                    <a:pt x="3080" y="883"/>
                  </a:lnTo>
                  <a:lnTo>
                    <a:pt x="3033" y="868"/>
                  </a:lnTo>
                  <a:lnTo>
                    <a:pt x="2982" y="859"/>
                  </a:lnTo>
                  <a:lnTo>
                    <a:pt x="2927" y="854"/>
                  </a:lnTo>
                  <a:lnTo>
                    <a:pt x="2867" y="853"/>
                  </a:lnTo>
                  <a:close/>
                  <a:moveTo>
                    <a:pt x="752" y="0"/>
                  </a:moveTo>
                  <a:lnTo>
                    <a:pt x="3263" y="0"/>
                  </a:lnTo>
                  <a:lnTo>
                    <a:pt x="3338" y="2"/>
                  </a:lnTo>
                  <a:lnTo>
                    <a:pt x="3413" y="13"/>
                  </a:lnTo>
                  <a:lnTo>
                    <a:pt x="3483" y="31"/>
                  </a:lnTo>
                  <a:lnTo>
                    <a:pt x="3551" y="54"/>
                  </a:lnTo>
                  <a:lnTo>
                    <a:pt x="3616" y="85"/>
                  </a:lnTo>
                  <a:lnTo>
                    <a:pt x="3678" y="124"/>
                  </a:lnTo>
                  <a:lnTo>
                    <a:pt x="3737" y="168"/>
                  </a:lnTo>
                  <a:lnTo>
                    <a:pt x="3794" y="220"/>
                  </a:lnTo>
                  <a:lnTo>
                    <a:pt x="3846" y="277"/>
                  </a:lnTo>
                  <a:lnTo>
                    <a:pt x="3891" y="335"/>
                  </a:lnTo>
                  <a:lnTo>
                    <a:pt x="3930" y="398"/>
                  </a:lnTo>
                  <a:lnTo>
                    <a:pt x="3961" y="462"/>
                  </a:lnTo>
                  <a:lnTo>
                    <a:pt x="3984" y="530"/>
                  </a:lnTo>
                  <a:lnTo>
                    <a:pt x="4001" y="601"/>
                  </a:lnTo>
                  <a:lnTo>
                    <a:pt x="4011" y="674"/>
                  </a:lnTo>
                  <a:lnTo>
                    <a:pt x="4015" y="751"/>
                  </a:lnTo>
                  <a:lnTo>
                    <a:pt x="4015" y="3254"/>
                  </a:lnTo>
                  <a:lnTo>
                    <a:pt x="4011" y="3330"/>
                  </a:lnTo>
                  <a:lnTo>
                    <a:pt x="4001" y="3403"/>
                  </a:lnTo>
                  <a:lnTo>
                    <a:pt x="3984" y="3474"/>
                  </a:lnTo>
                  <a:lnTo>
                    <a:pt x="3961" y="3542"/>
                  </a:lnTo>
                  <a:lnTo>
                    <a:pt x="3930" y="3607"/>
                  </a:lnTo>
                  <a:lnTo>
                    <a:pt x="3891" y="3669"/>
                  </a:lnTo>
                  <a:lnTo>
                    <a:pt x="3846" y="3729"/>
                  </a:lnTo>
                  <a:lnTo>
                    <a:pt x="3794" y="3784"/>
                  </a:lnTo>
                  <a:lnTo>
                    <a:pt x="3737" y="3836"/>
                  </a:lnTo>
                  <a:lnTo>
                    <a:pt x="3678" y="3881"/>
                  </a:lnTo>
                  <a:lnTo>
                    <a:pt x="3616" y="3919"/>
                  </a:lnTo>
                  <a:lnTo>
                    <a:pt x="3551" y="3950"/>
                  </a:lnTo>
                  <a:lnTo>
                    <a:pt x="3483" y="3975"/>
                  </a:lnTo>
                  <a:lnTo>
                    <a:pt x="3413" y="3991"/>
                  </a:lnTo>
                  <a:lnTo>
                    <a:pt x="3338" y="4002"/>
                  </a:lnTo>
                  <a:lnTo>
                    <a:pt x="3263" y="4006"/>
                  </a:lnTo>
                  <a:lnTo>
                    <a:pt x="752" y="4006"/>
                  </a:lnTo>
                  <a:lnTo>
                    <a:pt x="677" y="4002"/>
                  </a:lnTo>
                  <a:lnTo>
                    <a:pt x="603" y="3991"/>
                  </a:lnTo>
                  <a:lnTo>
                    <a:pt x="533" y="3975"/>
                  </a:lnTo>
                  <a:lnTo>
                    <a:pt x="465" y="3950"/>
                  </a:lnTo>
                  <a:lnTo>
                    <a:pt x="399" y="3919"/>
                  </a:lnTo>
                  <a:lnTo>
                    <a:pt x="337" y="3881"/>
                  </a:lnTo>
                  <a:lnTo>
                    <a:pt x="277" y="3836"/>
                  </a:lnTo>
                  <a:lnTo>
                    <a:pt x="220" y="3784"/>
                  </a:lnTo>
                  <a:lnTo>
                    <a:pt x="170" y="3729"/>
                  </a:lnTo>
                  <a:lnTo>
                    <a:pt x="124" y="3669"/>
                  </a:lnTo>
                  <a:lnTo>
                    <a:pt x="87" y="3607"/>
                  </a:lnTo>
                  <a:lnTo>
                    <a:pt x="56" y="3542"/>
                  </a:lnTo>
                  <a:lnTo>
                    <a:pt x="31" y="3474"/>
                  </a:lnTo>
                  <a:lnTo>
                    <a:pt x="13" y="3403"/>
                  </a:lnTo>
                  <a:lnTo>
                    <a:pt x="3" y="3330"/>
                  </a:lnTo>
                  <a:lnTo>
                    <a:pt x="0" y="3254"/>
                  </a:lnTo>
                  <a:lnTo>
                    <a:pt x="0" y="2012"/>
                  </a:lnTo>
                  <a:lnTo>
                    <a:pt x="0" y="751"/>
                  </a:lnTo>
                  <a:lnTo>
                    <a:pt x="3" y="674"/>
                  </a:lnTo>
                  <a:lnTo>
                    <a:pt x="13" y="601"/>
                  </a:lnTo>
                  <a:lnTo>
                    <a:pt x="31" y="530"/>
                  </a:lnTo>
                  <a:lnTo>
                    <a:pt x="56" y="462"/>
                  </a:lnTo>
                  <a:lnTo>
                    <a:pt x="87" y="398"/>
                  </a:lnTo>
                  <a:lnTo>
                    <a:pt x="124" y="335"/>
                  </a:lnTo>
                  <a:lnTo>
                    <a:pt x="170" y="277"/>
                  </a:lnTo>
                  <a:lnTo>
                    <a:pt x="220" y="220"/>
                  </a:lnTo>
                  <a:lnTo>
                    <a:pt x="277" y="168"/>
                  </a:lnTo>
                  <a:lnTo>
                    <a:pt x="337" y="124"/>
                  </a:lnTo>
                  <a:lnTo>
                    <a:pt x="399" y="85"/>
                  </a:lnTo>
                  <a:lnTo>
                    <a:pt x="465" y="54"/>
                  </a:lnTo>
                  <a:lnTo>
                    <a:pt x="533" y="31"/>
                  </a:lnTo>
                  <a:lnTo>
                    <a:pt x="603" y="13"/>
                  </a:lnTo>
                  <a:lnTo>
                    <a:pt x="677" y="2"/>
                  </a:lnTo>
                  <a:lnTo>
                    <a:pt x="7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19"/>
            <p:cNvSpPr>
              <a:spLocks noEditPoints="1"/>
            </p:cNvSpPr>
            <p:nvPr/>
          </p:nvSpPr>
          <p:spPr bwMode="auto">
            <a:xfrm>
              <a:off x="11425716" y="1921762"/>
              <a:ext cx="452587" cy="452588"/>
            </a:xfrm>
            <a:custGeom>
              <a:avLst/>
              <a:gdLst>
                <a:gd name="T0" fmla="*/ 1521 w 3479"/>
                <a:gd name="T1" fmla="*/ 581 h 3479"/>
                <a:gd name="T2" fmla="*/ 1502 w 3479"/>
                <a:gd name="T3" fmla="*/ 676 h 3479"/>
                <a:gd name="T4" fmla="*/ 1474 w 3479"/>
                <a:gd name="T5" fmla="*/ 773 h 3479"/>
                <a:gd name="T6" fmla="*/ 1431 w 3479"/>
                <a:gd name="T7" fmla="*/ 866 h 3479"/>
                <a:gd name="T8" fmla="*/ 1365 w 3479"/>
                <a:gd name="T9" fmla="*/ 949 h 3479"/>
                <a:gd name="T10" fmla="*/ 1274 w 3479"/>
                <a:gd name="T11" fmla="*/ 1016 h 3479"/>
                <a:gd name="T12" fmla="*/ 1148 w 3479"/>
                <a:gd name="T13" fmla="*/ 1063 h 3479"/>
                <a:gd name="T14" fmla="*/ 1044 w 3479"/>
                <a:gd name="T15" fmla="*/ 1566 h 3479"/>
                <a:gd name="T16" fmla="*/ 1393 w 3479"/>
                <a:gd name="T17" fmla="*/ 2432 h 3479"/>
                <a:gd name="T18" fmla="*/ 1421 w 3479"/>
                <a:gd name="T19" fmla="*/ 2573 h 3479"/>
                <a:gd name="T20" fmla="*/ 1483 w 3479"/>
                <a:gd name="T21" fmla="*/ 2703 h 3479"/>
                <a:gd name="T22" fmla="*/ 1579 w 3479"/>
                <a:gd name="T23" fmla="*/ 2813 h 3479"/>
                <a:gd name="T24" fmla="*/ 1709 w 3479"/>
                <a:gd name="T25" fmla="*/ 2899 h 3479"/>
                <a:gd name="T26" fmla="*/ 1872 w 3479"/>
                <a:gd name="T27" fmla="*/ 2955 h 3479"/>
                <a:gd name="T28" fmla="*/ 2071 w 3479"/>
                <a:gd name="T29" fmla="*/ 2975 h 3479"/>
                <a:gd name="T30" fmla="*/ 2208 w 3479"/>
                <a:gd name="T31" fmla="*/ 2972 h 3479"/>
                <a:gd name="T32" fmla="*/ 2325 w 3479"/>
                <a:gd name="T33" fmla="*/ 2966 h 3479"/>
                <a:gd name="T34" fmla="*/ 2405 w 3479"/>
                <a:gd name="T35" fmla="*/ 2960 h 3479"/>
                <a:gd name="T36" fmla="*/ 2435 w 3479"/>
                <a:gd name="T37" fmla="*/ 2957 h 3479"/>
                <a:gd name="T38" fmla="*/ 2067 w 3479"/>
                <a:gd name="T39" fmla="*/ 2434 h 3479"/>
                <a:gd name="T40" fmla="*/ 1984 w 3479"/>
                <a:gd name="T41" fmla="*/ 2416 h 3479"/>
                <a:gd name="T42" fmla="*/ 1939 w 3479"/>
                <a:gd name="T43" fmla="*/ 2377 h 3479"/>
                <a:gd name="T44" fmla="*/ 1918 w 3479"/>
                <a:gd name="T45" fmla="*/ 2319 h 3479"/>
                <a:gd name="T46" fmla="*/ 1913 w 3479"/>
                <a:gd name="T47" fmla="*/ 2244 h 3479"/>
                <a:gd name="T48" fmla="*/ 2435 w 3479"/>
                <a:gd name="T49" fmla="*/ 1044 h 3479"/>
                <a:gd name="T50" fmla="*/ 1531 w 3479"/>
                <a:gd name="T51" fmla="*/ 522 h 3479"/>
                <a:gd name="T52" fmla="*/ 3177 w 3479"/>
                <a:gd name="T53" fmla="*/ 3 h 3479"/>
                <a:gd name="T54" fmla="*/ 3306 w 3479"/>
                <a:gd name="T55" fmla="*/ 47 h 3479"/>
                <a:gd name="T56" fmla="*/ 3406 w 3479"/>
                <a:gd name="T57" fmla="*/ 136 h 3479"/>
                <a:gd name="T58" fmla="*/ 3466 w 3479"/>
                <a:gd name="T59" fmla="*/ 256 h 3479"/>
                <a:gd name="T60" fmla="*/ 3479 w 3479"/>
                <a:gd name="T61" fmla="*/ 3131 h 3479"/>
                <a:gd name="T62" fmla="*/ 3452 w 3479"/>
                <a:gd name="T63" fmla="*/ 3266 h 3479"/>
                <a:gd name="T64" fmla="*/ 3377 w 3479"/>
                <a:gd name="T65" fmla="*/ 3377 h 3479"/>
                <a:gd name="T66" fmla="*/ 3266 w 3479"/>
                <a:gd name="T67" fmla="*/ 3452 h 3479"/>
                <a:gd name="T68" fmla="*/ 3131 w 3479"/>
                <a:gd name="T69" fmla="*/ 3479 h 3479"/>
                <a:gd name="T70" fmla="*/ 256 w 3479"/>
                <a:gd name="T71" fmla="*/ 3466 h 3479"/>
                <a:gd name="T72" fmla="*/ 136 w 3479"/>
                <a:gd name="T73" fmla="*/ 3406 h 3479"/>
                <a:gd name="T74" fmla="*/ 47 w 3479"/>
                <a:gd name="T75" fmla="*/ 3306 h 3479"/>
                <a:gd name="T76" fmla="*/ 3 w 3479"/>
                <a:gd name="T77" fmla="*/ 3177 h 3479"/>
                <a:gd name="T78" fmla="*/ 3 w 3479"/>
                <a:gd name="T79" fmla="*/ 302 h 3479"/>
                <a:gd name="T80" fmla="*/ 47 w 3479"/>
                <a:gd name="T81" fmla="*/ 173 h 3479"/>
                <a:gd name="T82" fmla="*/ 136 w 3479"/>
                <a:gd name="T83" fmla="*/ 73 h 3479"/>
                <a:gd name="T84" fmla="*/ 256 w 3479"/>
                <a:gd name="T85" fmla="*/ 13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79" h="3479">
                  <a:moveTo>
                    <a:pt x="1531" y="522"/>
                  </a:moveTo>
                  <a:lnTo>
                    <a:pt x="1525" y="550"/>
                  </a:lnTo>
                  <a:lnTo>
                    <a:pt x="1521" y="581"/>
                  </a:lnTo>
                  <a:lnTo>
                    <a:pt x="1515" y="611"/>
                  </a:lnTo>
                  <a:lnTo>
                    <a:pt x="1510" y="643"/>
                  </a:lnTo>
                  <a:lnTo>
                    <a:pt x="1502" y="676"/>
                  </a:lnTo>
                  <a:lnTo>
                    <a:pt x="1494" y="708"/>
                  </a:lnTo>
                  <a:lnTo>
                    <a:pt x="1485" y="740"/>
                  </a:lnTo>
                  <a:lnTo>
                    <a:pt x="1474" y="773"/>
                  </a:lnTo>
                  <a:lnTo>
                    <a:pt x="1461" y="804"/>
                  </a:lnTo>
                  <a:lnTo>
                    <a:pt x="1447" y="835"/>
                  </a:lnTo>
                  <a:lnTo>
                    <a:pt x="1431" y="866"/>
                  </a:lnTo>
                  <a:lnTo>
                    <a:pt x="1412" y="894"/>
                  </a:lnTo>
                  <a:lnTo>
                    <a:pt x="1389" y="922"/>
                  </a:lnTo>
                  <a:lnTo>
                    <a:pt x="1365" y="949"/>
                  </a:lnTo>
                  <a:lnTo>
                    <a:pt x="1338" y="973"/>
                  </a:lnTo>
                  <a:lnTo>
                    <a:pt x="1307" y="996"/>
                  </a:lnTo>
                  <a:lnTo>
                    <a:pt x="1274" y="1016"/>
                  </a:lnTo>
                  <a:lnTo>
                    <a:pt x="1236" y="1034"/>
                  </a:lnTo>
                  <a:lnTo>
                    <a:pt x="1194" y="1050"/>
                  </a:lnTo>
                  <a:lnTo>
                    <a:pt x="1148" y="1063"/>
                  </a:lnTo>
                  <a:lnTo>
                    <a:pt x="1099" y="1072"/>
                  </a:lnTo>
                  <a:lnTo>
                    <a:pt x="1044" y="1078"/>
                  </a:lnTo>
                  <a:lnTo>
                    <a:pt x="1044" y="1566"/>
                  </a:lnTo>
                  <a:lnTo>
                    <a:pt x="1392" y="1566"/>
                  </a:lnTo>
                  <a:lnTo>
                    <a:pt x="1392" y="2384"/>
                  </a:lnTo>
                  <a:lnTo>
                    <a:pt x="1393" y="2432"/>
                  </a:lnTo>
                  <a:lnTo>
                    <a:pt x="1399" y="2481"/>
                  </a:lnTo>
                  <a:lnTo>
                    <a:pt x="1408" y="2528"/>
                  </a:lnTo>
                  <a:lnTo>
                    <a:pt x="1421" y="2573"/>
                  </a:lnTo>
                  <a:lnTo>
                    <a:pt x="1438" y="2619"/>
                  </a:lnTo>
                  <a:lnTo>
                    <a:pt x="1459" y="2662"/>
                  </a:lnTo>
                  <a:lnTo>
                    <a:pt x="1483" y="2703"/>
                  </a:lnTo>
                  <a:lnTo>
                    <a:pt x="1512" y="2742"/>
                  </a:lnTo>
                  <a:lnTo>
                    <a:pt x="1543" y="2779"/>
                  </a:lnTo>
                  <a:lnTo>
                    <a:pt x="1579" y="2813"/>
                  </a:lnTo>
                  <a:lnTo>
                    <a:pt x="1619" y="2844"/>
                  </a:lnTo>
                  <a:lnTo>
                    <a:pt x="1663" y="2873"/>
                  </a:lnTo>
                  <a:lnTo>
                    <a:pt x="1709" y="2899"/>
                  </a:lnTo>
                  <a:lnTo>
                    <a:pt x="1760" y="2921"/>
                  </a:lnTo>
                  <a:lnTo>
                    <a:pt x="1814" y="2940"/>
                  </a:lnTo>
                  <a:lnTo>
                    <a:pt x="1872" y="2955"/>
                  </a:lnTo>
                  <a:lnTo>
                    <a:pt x="1935" y="2966"/>
                  </a:lnTo>
                  <a:lnTo>
                    <a:pt x="2001" y="2972"/>
                  </a:lnTo>
                  <a:lnTo>
                    <a:pt x="2071" y="2975"/>
                  </a:lnTo>
                  <a:lnTo>
                    <a:pt x="2117" y="2974"/>
                  </a:lnTo>
                  <a:lnTo>
                    <a:pt x="2163" y="2973"/>
                  </a:lnTo>
                  <a:lnTo>
                    <a:pt x="2208" y="2972"/>
                  </a:lnTo>
                  <a:lnTo>
                    <a:pt x="2250" y="2970"/>
                  </a:lnTo>
                  <a:lnTo>
                    <a:pt x="2289" y="2968"/>
                  </a:lnTo>
                  <a:lnTo>
                    <a:pt x="2325" y="2966"/>
                  </a:lnTo>
                  <a:lnTo>
                    <a:pt x="2356" y="2963"/>
                  </a:lnTo>
                  <a:lnTo>
                    <a:pt x="2383" y="2962"/>
                  </a:lnTo>
                  <a:lnTo>
                    <a:pt x="2405" y="2960"/>
                  </a:lnTo>
                  <a:lnTo>
                    <a:pt x="2422" y="2959"/>
                  </a:lnTo>
                  <a:lnTo>
                    <a:pt x="2431" y="2958"/>
                  </a:lnTo>
                  <a:lnTo>
                    <a:pt x="2435" y="2957"/>
                  </a:lnTo>
                  <a:lnTo>
                    <a:pt x="2435" y="2435"/>
                  </a:lnTo>
                  <a:lnTo>
                    <a:pt x="2105" y="2435"/>
                  </a:lnTo>
                  <a:lnTo>
                    <a:pt x="2067" y="2434"/>
                  </a:lnTo>
                  <a:lnTo>
                    <a:pt x="2035" y="2430"/>
                  </a:lnTo>
                  <a:lnTo>
                    <a:pt x="2007" y="2424"/>
                  </a:lnTo>
                  <a:lnTo>
                    <a:pt x="1984" y="2416"/>
                  </a:lnTo>
                  <a:lnTo>
                    <a:pt x="1965" y="2405"/>
                  </a:lnTo>
                  <a:lnTo>
                    <a:pt x="1950" y="2392"/>
                  </a:lnTo>
                  <a:lnTo>
                    <a:pt x="1939" y="2377"/>
                  </a:lnTo>
                  <a:lnTo>
                    <a:pt x="1929" y="2360"/>
                  </a:lnTo>
                  <a:lnTo>
                    <a:pt x="1923" y="2340"/>
                  </a:lnTo>
                  <a:lnTo>
                    <a:pt x="1918" y="2319"/>
                  </a:lnTo>
                  <a:lnTo>
                    <a:pt x="1916" y="2296"/>
                  </a:lnTo>
                  <a:lnTo>
                    <a:pt x="1915" y="2271"/>
                  </a:lnTo>
                  <a:lnTo>
                    <a:pt x="1913" y="2244"/>
                  </a:lnTo>
                  <a:lnTo>
                    <a:pt x="1913" y="1566"/>
                  </a:lnTo>
                  <a:lnTo>
                    <a:pt x="2435" y="1566"/>
                  </a:lnTo>
                  <a:lnTo>
                    <a:pt x="2435" y="1044"/>
                  </a:lnTo>
                  <a:lnTo>
                    <a:pt x="1913" y="1044"/>
                  </a:lnTo>
                  <a:lnTo>
                    <a:pt x="1913" y="522"/>
                  </a:lnTo>
                  <a:lnTo>
                    <a:pt x="1531" y="522"/>
                  </a:lnTo>
                  <a:close/>
                  <a:moveTo>
                    <a:pt x="348" y="0"/>
                  </a:moveTo>
                  <a:lnTo>
                    <a:pt x="3131" y="0"/>
                  </a:lnTo>
                  <a:lnTo>
                    <a:pt x="3177" y="3"/>
                  </a:lnTo>
                  <a:lnTo>
                    <a:pt x="3223" y="13"/>
                  </a:lnTo>
                  <a:lnTo>
                    <a:pt x="3266" y="27"/>
                  </a:lnTo>
                  <a:lnTo>
                    <a:pt x="3306" y="47"/>
                  </a:lnTo>
                  <a:lnTo>
                    <a:pt x="3343" y="73"/>
                  </a:lnTo>
                  <a:lnTo>
                    <a:pt x="3377" y="102"/>
                  </a:lnTo>
                  <a:lnTo>
                    <a:pt x="3406" y="136"/>
                  </a:lnTo>
                  <a:lnTo>
                    <a:pt x="3432" y="173"/>
                  </a:lnTo>
                  <a:lnTo>
                    <a:pt x="3452" y="213"/>
                  </a:lnTo>
                  <a:lnTo>
                    <a:pt x="3466" y="256"/>
                  </a:lnTo>
                  <a:lnTo>
                    <a:pt x="3476" y="302"/>
                  </a:lnTo>
                  <a:lnTo>
                    <a:pt x="3479" y="348"/>
                  </a:lnTo>
                  <a:lnTo>
                    <a:pt x="3479" y="3131"/>
                  </a:lnTo>
                  <a:lnTo>
                    <a:pt x="3476" y="3177"/>
                  </a:lnTo>
                  <a:lnTo>
                    <a:pt x="3466" y="3223"/>
                  </a:lnTo>
                  <a:lnTo>
                    <a:pt x="3452" y="3266"/>
                  </a:lnTo>
                  <a:lnTo>
                    <a:pt x="3432" y="3306"/>
                  </a:lnTo>
                  <a:lnTo>
                    <a:pt x="3406" y="3343"/>
                  </a:lnTo>
                  <a:lnTo>
                    <a:pt x="3377" y="3377"/>
                  </a:lnTo>
                  <a:lnTo>
                    <a:pt x="3343" y="3406"/>
                  </a:lnTo>
                  <a:lnTo>
                    <a:pt x="3306" y="3432"/>
                  </a:lnTo>
                  <a:lnTo>
                    <a:pt x="3266" y="3452"/>
                  </a:lnTo>
                  <a:lnTo>
                    <a:pt x="3223" y="3466"/>
                  </a:lnTo>
                  <a:lnTo>
                    <a:pt x="3177" y="3476"/>
                  </a:lnTo>
                  <a:lnTo>
                    <a:pt x="3131" y="3479"/>
                  </a:lnTo>
                  <a:lnTo>
                    <a:pt x="348" y="3479"/>
                  </a:lnTo>
                  <a:lnTo>
                    <a:pt x="302" y="3476"/>
                  </a:lnTo>
                  <a:lnTo>
                    <a:pt x="256" y="3466"/>
                  </a:lnTo>
                  <a:lnTo>
                    <a:pt x="213" y="3452"/>
                  </a:lnTo>
                  <a:lnTo>
                    <a:pt x="173" y="3432"/>
                  </a:lnTo>
                  <a:lnTo>
                    <a:pt x="136" y="3406"/>
                  </a:lnTo>
                  <a:lnTo>
                    <a:pt x="102" y="3377"/>
                  </a:lnTo>
                  <a:lnTo>
                    <a:pt x="73" y="3343"/>
                  </a:lnTo>
                  <a:lnTo>
                    <a:pt x="47" y="3306"/>
                  </a:lnTo>
                  <a:lnTo>
                    <a:pt x="27" y="3266"/>
                  </a:lnTo>
                  <a:lnTo>
                    <a:pt x="13" y="3223"/>
                  </a:lnTo>
                  <a:lnTo>
                    <a:pt x="3" y="3177"/>
                  </a:lnTo>
                  <a:lnTo>
                    <a:pt x="0" y="3131"/>
                  </a:lnTo>
                  <a:lnTo>
                    <a:pt x="0" y="348"/>
                  </a:lnTo>
                  <a:lnTo>
                    <a:pt x="3" y="302"/>
                  </a:lnTo>
                  <a:lnTo>
                    <a:pt x="13" y="256"/>
                  </a:lnTo>
                  <a:lnTo>
                    <a:pt x="27" y="213"/>
                  </a:lnTo>
                  <a:lnTo>
                    <a:pt x="47" y="173"/>
                  </a:lnTo>
                  <a:lnTo>
                    <a:pt x="73" y="136"/>
                  </a:lnTo>
                  <a:lnTo>
                    <a:pt x="102" y="102"/>
                  </a:lnTo>
                  <a:lnTo>
                    <a:pt x="136" y="73"/>
                  </a:lnTo>
                  <a:lnTo>
                    <a:pt x="173" y="47"/>
                  </a:lnTo>
                  <a:lnTo>
                    <a:pt x="213" y="27"/>
                  </a:lnTo>
                  <a:lnTo>
                    <a:pt x="256" y="13"/>
                  </a:lnTo>
                  <a:lnTo>
                    <a:pt x="302" y="3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11425716" y="577843"/>
              <a:ext cx="451741" cy="469505"/>
            </a:xfrm>
            <a:custGeom>
              <a:avLst/>
              <a:gdLst>
                <a:gd name="T0" fmla="*/ 2030 w 3208"/>
                <a:gd name="T1" fmla="*/ 749 h 3333"/>
                <a:gd name="T2" fmla="*/ 1921 w 3208"/>
                <a:gd name="T3" fmla="*/ 811 h 3333"/>
                <a:gd name="T4" fmla="*/ 1847 w 3208"/>
                <a:gd name="T5" fmla="*/ 913 h 3333"/>
                <a:gd name="T6" fmla="*/ 1819 w 3208"/>
                <a:gd name="T7" fmla="*/ 1044 h 3333"/>
                <a:gd name="T8" fmla="*/ 1021 w 3208"/>
                <a:gd name="T9" fmla="*/ 1370 h 3333"/>
                <a:gd name="T10" fmla="*/ 903 w 3208"/>
                <a:gd name="T11" fmla="*/ 1343 h 3333"/>
                <a:gd name="T12" fmla="*/ 778 w 3208"/>
                <a:gd name="T13" fmla="*/ 1372 h 3333"/>
                <a:gd name="T14" fmla="*/ 679 w 3208"/>
                <a:gd name="T15" fmla="*/ 1450 h 3333"/>
                <a:gd name="T16" fmla="*/ 620 w 3208"/>
                <a:gd name="T17" fmla="*/ 1563 h 3333"/>
                <a:gd name="T18" fmla="*/ 610 w 3208"/>
                <a:gd name="T19" fmla="*/ 1698 h 3333"/>
                <a:gd name="T20" fmla="*/ 654 w 3208"/>
                <a:gd name="T21" fmla="*/ 1819 h 3333"/>
                <a:gd name="T22" fmla="*/ 741 w 3208"/>
                <a:gd name="T23" fmla="*/ 1910 h 3333"/>
                <a:gd name="T24" fmla="*/ 859 w 3208"/>
                <a:gd name="T25" fmla="*/ 1955 h 3333"/>
                <a:gd name="T26" fmla="*/ 988 w 3208"/>
                <a:gd name="T27" fmla="*/ 1946 h 3333"/>
                <a:gd name="T28" fmla="*/ 1819 w 3208"/>
                <a:gd name="T29" fmla="*/ 2290 h 3333"/>
                <a:gd name="T30" fmla="*/ 1847 w 3208"/>
                <a:gd name="T31" fmla="*/ 2419 h 3333"/>
                <a:gd name="T32" fmla="*/ 1921 w 3208"/>
                <a:gd name="T33" fmla="*/ 2522 h 3333"/>
                <a:gd name="T34" fmla="*/ 2030 w 3208"/>
                <a:gd name="T35" fmla="*/ 2585 h 3333"/>
                <a:gd name="T36" fmla="*/ 2160 w 3208"/>
                <a:gd name="T37" fmla="*/ 2594 h 3333"/>
                <a:gd name="T38" fmla="*/ 2277 w 3208"/>
                <a:gd name="T39" fmla="*/ 2548 h 3333"/>
                <a:gd name="T40" fmla="*/ 2364 w 3208"/>
                <a:gd name="T41" fmla="*/ 2458 h 3333"/>
                <a:gd name="T42" fmla="*/ 2408 w 3208"/>
                <a:gd name="T43" fmla="*/ 2335 h 3333"/>
                <a:gd name="T44" fmla="*/ 2399 w 3208"/>
                <a:gd name="T45" fmla="*/ 2200 h 3333"/>
                <a:gd name="T46" fmla="*/ 2339 w 3208"/>
                <a:gd name="T47" fmla="*/ 2088 h 3333"/>
                <a:gd name="T48" fmla="*/ 2240 w 3208"/>
                <a:gd name="T49" fmla="*/ 2010 h 3333"/>
                <a:gd name="T50" fmla="*/ 2116 w 3208"/>
                <a:gd name="T51" fmla="*/ 1981 h 3333"/>
                <a:gd name="T52" fmla="*/ 2002 w 3208"/>
                <a:gd name="T53" fmla="*/ 2005 h 3333"/>
                <a:gd name="T54" fmla="*/ 1198 w 3208"/>
                <a:gd name="T55" fmla="*/ 1673 h 3333"/>
                <a:gd name="T56" fmla="*/ 1968 w 3208"/>
                <a:gd name="T57" fmla="*/ 1310 h 3333"/>
                <a:gd name="T58" fmla="*/ 2076 w 3208"/>
                <a:gd name="T59" fmla="*/ 1349 h 3333"/>
                <a:gd name="T60" fmla="*/ 2201 w 3208"/>
                <a:gd name="T61" fmla="*/ 1339 h 3333"/>
                <a:gd name="T62" fmla="*/ 2310 w 3208"/>
                <a:gd name="T63" fmla="*/ 1276 h 3333"/>
                <a:gd name="T64" fmla="*/ 2384 w 3208"/>
                <a:gd name="T65" fmla="*/ 1173 h 3333"/>
                <a:gd name="T66" fmla="*/ 2412 w 3208"/>
                <a:gd name="T67" fmla="*/ 1044 h 3333"/>
                <a:gd name="T68" fmla="*/ 2384 w 3208"/>
                <a:gd name="T69" fmla="*/ 913 h 3333"/>
                <a:gd name="T70" fmla="*/ 2310 w 3208"/>
                <a:gd name="T71" fmla="*/ 811 h 3333"/>
                <a:gd name="T72" fmla="*/ 2201 w 3208"/>
                <a:gd name="T73" fmla="*/ 749 h 3333"/>
                <a:gd name="T74" fmla="*/ 601 w 3208"/>
                <a:gd name="T75" fmla="*/ 0 h 3333"/>
                <a:gd name="T76" fmla="*/ 2727 w 3208"/>
                <a:gd name="T77" fmla="*/ 13 h 3333"/>
                <a:gd name="T78" fmla="*/ 2893 w 3208"/>
                <a:gd name="T79" fmla="*/ 75 h 3333"/>
                <a:gd name="T80" fmla="*/ 3032 w 3208"/>
                <a:gd name="T81" fmla="*/ 183 h 3333"/>
                <a:gd name="T82" fmla="*/ 3136 w 3208"/>
                <a:gd name="T83" fmla="*/ 327 h 3333"/>
                <a:gd name="T84" fmla="*/ 3196 w 3208"/>
                <a:gd name="T85" fmla="*/ 498 h 3333"/>
                <a:gd name="T86" fmla="*/ 3208 w 3208"/>
                <a:gd name="T87" fmla="*/ 2707 h 3333"/>
                <a:gd name="T88" fmla="*/ 3181 w 3208"/>
                <a:gd name="T89" fmla="*/ 2894 h 3333"/>
                <a:gd name="T90" fmla="*/ 3106 w 3208"/>
                <a:gd name="T91" fmla="*/ 3057 h 3333"/>
                <a:gd name="T92" fmla="*/ 2989 w 3208"/>
                <a:gd name="T93" fmla="*/ 3190 h 3333"/>
                <a:gd name="T94" fmla="*/ 2840 w 3208"/>
                <a:gd name="T95" fmla="*/ 3284 h 3333"/>
                <a:gd name="T96" fmla="*/ 2668 w 3208"/>
                <a:gd name="T97" fmla="*/ 3330 h 3333"/>
                <a:gd name="T98" fmla="*/ 539 w 3208"/>
                <a:gd name="T99" fmla="*/ 3330 h 3333"/>
                <a:gd name="T100" fmla="*/ 367 w 3208"/>
                <a:gd name="T101" fmla="*/ 3284 h 3333"/>
                <a:gd name="T102" fmla="*/ 219 w 3208"/>
                <a:gd name="T103" fmla="*/ 3190 h 3333"/>
                <a:gd name="T104" fmla="*/ 102 w 3208"/>
                <a:gd name="T105" fmla="*/ 3057 h 3333"/>
                <a:gd name="T106" fmla="*/ 27 w 3208"/>
                <a:gd name="T107" fmla="*/ 2894 h 3333"/>
                <a:gd name="T108" fmla="*/ 0 w 3208"/>
                <a:gd name="T109" fmla="*/ 2707 h 3333"/>
                <a:gd name="T110" fmla="*/ 12 w 3208"/>
                <a:gd name="T111" fmla="*/ 498 h 3333"/>
                <a:gd name="T112" fmla="*/ 72 w 3208"/>
                <a:gd name="T113" fmla="*/ 327 h 3333"/>
                <a:gd name="T114" fmla="*/ 175 w 3208"/>
                <a:gd name="T115" fmla="*/ 183 h 3333"/>
                <a:gd name="T116" fmla="*/ 315 w 3208"/>
                <a:gd name="T117" fmla="*/ 75 h 3333"/>
                <a:gd name="T118" fmla="*/ 480 w 3208"/>
                <a:gd name="T119" fmla="*/ 13 h 3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08" h="3333">
                  <a:moveTo>
                    <a:pt x="2115" y="736"/>
                  </a:moveTo>
                  <a:lnTo>
                    <a:pt x="2071" y="739"/>
                  </a:lnTo>
                  <a:lnTo>
                    <a:pt x="2030" y="749"/>
                  </a:lnTo>
                  <a:lnTo>
                    <a:pt x="1991" y="764"/>
                  </a:lnTo>
                  <a:lnTo>
                    <a:pt x="1954" y="785"/>
                  </a:lnTo>
                  <a:lnTo>
                    <a:pt x="1921" y="811"/>
                  </a:lnTo>
                  <a:lnTo>
                    <a:pt x="1892" y="842"/>
                  </a:lnTo>
                  <a:lnTo>
                    <a:pt x="1867" y="876"/>
                  </a:lnTo>
                  <a:lnTo>
                    <a:pt x="1847" y="913"/>
                  </a:lnTo>
                  <a:lnTo>
                    <a:pt x="1831" y="954"/>
                  </a:lnTo>
                  <a:lnTo>
                    <a:pt x="1823" y="998"/>
                  </a:lnTo>
                  <a:lnTo>
                    <a:pt x="1819" y="1044"/>
                  </a:lnTo>
                  <a:lnTo>
                    <a:pt x="1088" y="1410"/>
                  </a:lnTo>
                  <a:lnTo>
                    <a:pt x="1056" y="1387"/>
                  </a:lnTo>
                  <a:lnTo>
                    <a:pt x="1021" y="1370"/>
                  </a:lnTo>
                  <a:lnTo>
                    <a:pt x="984" y="1355"/>
                  </a:lnTo>
                  <a:lnTo>
                    <a:pt x="944" y="1346"/>
                  </a:lnTo>
                  <a:lnTo>
                    <a:pt x="903" y="1343"/>
                  </a:lnTo>
                  <a:lnTo>
                    <a:pt x="859" y="1346"/>
                  </a:lnTo>
                  <a:lnTo>
                    <a:pt x="817" y="1356"/>
                  </a:lnTo>
                  <a:lnTo>
                    <a:pt x="778" y="1372"/>
                  </a:lnTo>
                  <a:lnTo>
                    <a:pt x="741" y="1393"/>
                  </a:lnTo>
                  <a:lnTo>
                    <a:pt x="708" y="1419"/>
                  </a:lnTo>
                  <a:lnTo>
                    <a:pt x="679" y="1450"/>
                  </a:lnTo>
                  <a:lnTo>
                    <a:pt x="654" y="1484"/>
                  </a:lnTo>
                  <a:lnTo>
                    <a:pt x="635" y="1522"/>
                  </a:lnTo>
                  <a:lnTo>
                    <a:pt x="620" y="1563"/>
                  </a:lnTo>
                  <a:lnTo>
                    <a:pt x="610" y="1606"/>
                  </a:lnTo>
                  <a:lnTo>
                    <a:pt x="607" y="1652"/>
                  </a:lnTo>
                  <a:lnTo>
                    <a:pt x="610" y="1698"/>
                  </a:lnTo>
                  <a:lnTo>
                    <a:pt x="620" y="1741"/>
                  </a:lnTo>
                  <a:lnTo>
                    <a:pt x="635" y="1782"/>
                  </a:lnTo>
                  <a:lnTo>
                    <a:pt x="654" y="1819"/>
                  </a:lnTo>
                  <a:lnTo>
                    <a:pt x="679" y="1853"/>
                  </a:lnTo>
                  <a:lnTo>
                    <a:pt x="708" y="1883"/>
                  </a:lnTo>
                  <a:lnTo>
                    <a:pt x="741" y="1910"/>
                  </a:lnTo>
                  <a:lnTo>
                    <a:pt x="778" y="1931"/>
                  </a:lnTo>
                  <a:lnTo>
                    <a:pt x="817" y="1946"/>
                  </a:lnTo>
                  <a:lnTo>
                    <a:pt x="859" y="1955"/>
                  </a:lnTo>
                  <a:lnTo>
                    <a:pt x="903" y="1958"/>
                  </a:lnTo>
                  <a:lnTo>
                    <a:pt x="946" y="1955"/>
                  </a:lnTo>
                  <a:lnTo>
                    <a:pt x="988" y="1946"/>
                  </a:lnTo>
                  <a:lnTo>
                    <a:pt x="1027" y="1931"/>
                  </a:lnTo>
                  <a:lnTo>
                    <a:pt x="1063" y="1910"/>
                  </a:lnTo>
                  <a:lnTo>
                    <a:pt x="1819" y="2290"/>
                  </a:lnTo>
                  <a:lnTo>
                    <a:pt x="1823" y="2335"/>
                  </a:lnTo>
                  <a:lnTo>
                    <a:pt x="1832" y="2378"/>
                  </a:lnTo>
                  <a:lnTo>
                    <a:pt x="1847" y="2419"/>
                  </a:lnTo>
                  <a:lnTo>
                    <a:pt x="1867" y="2458"/>
                  </a:lnTo>
                  <a:lnTo>
                    <a:pt x="1892" y="2492"/>
                  </a:lnTo>
                  <a:lnTo>
                    <a:pt x="1921" y="2522"/>
                  </a:lnTo>
                  <a:lnTo>
                    <a:pt x="1954" y="2548"/>
                  </a:lnTo>
                  <a:lnTo>
                    <a:pt x="1991" y="2569"/>
                  </a:lnTo>
                  <a:lnTo>
                    <a:pt x="2030" y="2585"/>
                  </a:lnTo>
                  <a:lnTo>
                    <a:pt x="2071" y="2594"/>
                  </a:lnTo>
                  <a:lnTo>
                    <a:pt x="2116" y="2598"/>
                  </a:lnTo>
                  <a:lnTo>
                    <a:pt x="2160" y="2594"/>
                  </a:lnTo>
                  <a:lnTo>
                    <a:pt x="2201" y="2585"/>
                  </a:lnTo>
                  <a:lnTo>
                    <a:pt x="2240" y="2569"/>
                  </a:lnTo>
                  <a:lnTo>
                    <a:pt x="2277" y="2548"/>
                  </a:lnTo>
                  <a:lnTo>
                    <a:pt x="2310" y="2522"/>
                  </a:lnTo>
                  <a:lnTo>
                    <a:pt x="2339" y="2492"/>
                  </a:lnTo>
                  <a:lnTo>
                    <a:pt x="2364" y="2458"/>
                  </a:lnTo>
                  <a:lnTo>
                    <a:pt x="2384" y="2419"/>
                  </a:lnTo>
                  <a:lnTo>
                    <a:pt x="2399" y="2378"/>
                  </a:lnTo>
                  <a:lnTo>
                    <a:pt x="2408" y="2335"/>
                  </a:lnTo>
                  <a:lnTo>
                    <a:pt x="2412" y="2290"/>
                  </a:lnTo>
                  <a:lnTo>
                    <a:pt x="2408" y="2244"/>
                  </a:lnTo>
                  <a:lnTo>
                    <a:pt x="2399" y="2200"/>
                  </a:lnTo>
                  <a:lnTo>
                    <a:pt x="2384" y="2159"/>
                  </a:lnTo>
                  <a:lnTo>
                    <a:pt x="2364" y="2122"/>
                  </a:lnTo>
                  <a:lnTo>
                    <a:pt x="2339" y="2088"/>
                  </a:lnTo>
                  <a:lnTo>
                    <a:pt x="2310" y="2057"/>
                  </a:lnTo>
                  <a:lnTo>
                    <a:pt x="2277" y="2031"/>
                  </a:lnTo>
                  <a:lnTo>
                    <a:pt x="2240" y="2010"/>
                  </a:lnTo>
                  <a:lnTo>
                    <a:pt x="2201" y="1995"/>
                  </a:lnTo>
                  <a:lnTo>
                    <a:pt x="2160" y="1985"/>
                  </a:lnTo>
                  <a:lnTo>
                    <a:pt x="2116" y="1981"/>
                  </a:lnTo>
                  <a:lnTo>
                    <a:pt x="2076" y="1984"/>
                  </a:lnTo>
                  <a:lnTo>
                    <a:pt x="2037" y="1991"/>
                  </a:lnTo>
                  <a:lnTo>
                    <a:pt x="2002" y="2005"/>
                  </a:lnTo>
                  <a:lnTo>
                    <a:pt x="1968" y="2022"/>
                  </a:lnTo>
                  <a:lnTo>
                    <a:pt x="1937" y="2043"/>
                  </a:lnTo>
                  <a:lnTo>
                    <a:pt x="1198" y="1673"/>
                  </a:lnTo>
                  <a:lnTo>
                    <a:pt x="1199" y="1659"/>
                  </a:lnTo>
                  <a:lnTo>
                    <a:pt x="1936" y="1289"/>
                  </a:lnTo>
                  <a:lnTo>
                    <a:pt x="1968" y="1310"/>
                  </a:lnTo>
                  <a:lnTo>
                    <a:pt x="2001" y="1328"/>
                  </a:lnTo>
                  <a:lnTo>
                    <a:pt x="2037" y="1341"/>
                  </a:lnTo>
                  <a:lnTo>
                    <a:pt x="2076" y="1349"/>
                  </a:lnTo>
                  <a:lnTo>
                    <a:pt x="2115" y="1352"/>
                  </a:lnTo>
                  <a:lnTo>
                    <a:pt x="2159" y="1349"/>
                  </a:lnTo>
                  <a:lnTo>
                    <a:pt x="2201" y="1339"/>
                  </a:lnTo>
                  <a:lnTo>
                    <a:pt x="2240" y="1323"/>
                  </a:lnTo>
                  <a:lnTo>
                    <a:pt x="2277" y="1302"/>
                  </a:lnTo>
                  <a:lnTo>
                    <a:pt x="2310" y="1276"/>
                  </a:lnTo>
                  <a:lnTo>
                    <a:pt x="2338" y="1246"/>
                  </a:lnTo>
                  <a:lnTo>
                    <a:pt x="2364" y="1212"/>
                  </a:lnTo>
                  <a:lnTo>
                    <a:pt x="2384" y="1173"/>
                  </a:lnTo>
                  <a:lnTo>
                    <a:pt x="2399" y="1132"/>
                  </a:lnTo>
                  <a:lnTo>
                    <a:pt x="2408" y="1089"/>
                  </a:lnTo>
                  <a:lnTo>
                    <a:pt x="2412" y="1044"/>
                  </a:lnTo>
                  <a:lnTo>
                    <a:pt x="2408" y="998"/>
                  </a:lnTo>
                  <a:lnTo>
                    <a:pt x="2399" y="954"/>
                  </a:lnTo>
                  <a:lnTo>
                    <a:pt x="2384" y="913"/>
                  </a:lnTo>
                  <a:lnTo>
                    <a:pt x="2364" y="876"/>
                  </a:lnTo>
                  <a:lnTo>
                    <a:pt x="2338" y="842"/>
                  </a:lnTo>
                  <a:lnTo>
                    <a:pt x="2310" y="811"/>
                  </a:lnTo>
                  <a:lnTo>
                    <a:pt x="2277" y="785"/>
                  </a:lnTo>
                  <a:lnTo>
                    <a:pt x="2240" y="764"/>
                  </a:lnTo>
                  <a:lnTo>
                    <a:pt x="2201" y="749"/>
                  </a:lnTo>
                  <a:lnTo>
                    <a:pt x="2159" y="739"/>
                  </a:lnTo>
                  <a:lnTo>
                    <a:pt x="2115" y="736"/>
                  </a:lnTo>
                  <a:close/>
                  <a:moveTo>
                    <a:pt x="601" y="0"/>
                  </a:moveTo>
                  <a:lnTo>
                    <a:pt x="2606" y="0"/>
                  </a:lnTo>
                  <a:lnTo>
                    <a:pt x="2668" y="3"/>
                  </a:lnTo>
                  <a:lnTo>
                    <a:pt x="2727" y="13"/>
                  </a:lnTo>
                  <a:lnTo>
                    <a:pt x="2785" y="29"/>
                  </a:lnTo>
                  <a:lnTo>
                    <a:pt x="2840" y="50"/>
                  </a:lnTo>
                  <a:lnTo>
                    <a:pt x="2893" y="75"/>
                  </a:lnTo>
                  <a:lnTo>
                    <a:pt x="2943" y="107"/>
                  </a:lnTo>
                  <a:lnTo>
                    <a:pt x="2989" y="142"/>
                  </a:lnTo>
                  <a:lnTo>
                    <a:pt x="3032" y="183"/>
                  </a:lnTo>
                  <a:lnTo>
                    <a:pt x="3071" y="227"/>
                  </a:lnTo>
                  <a:lnTo>
                    <a:pt x="3106" y="275"/>
                  </a:lnTo>
                  <a:lnTo>
                    <a:pt x="3136" y="327"/>
                  </a:lnTo>
                  <a:lnTo>
                    <a:pt x="3161" y="381"/>
                  </a:lnTo>
                  <a:lnTo>
                    <a:pt x="3181" y="438"/>
                  </a:lnTo>
                  <a:lnTo>
                    <a:pt x="3196" y="498"/>
                  </a:lnTo>
                  <a:lnTo>
                    <a:pt x="3205" y="561"/>
                  </a:lnTo>
                  <a:lnTo>
                    <a:pt x="3208" y="624"/>
                  </a:lnTo>
                  <a:lnTo>
                    <a:pt x="3208" y="2707"/>
                  </a:lnTo>
                  <a:lnTo>
                    <a:pt x="3205" y="2771"/>
                  </a:lnTo>
                  <a:lnTo>
                    <a:pt x="3196" y="2833"/>
                  </a:lnTo>
                  <a:lnTo>
                    <a:pt x="3181" y="2894"/>
                  </a:lnTo>
                  <a:lnTo>
                    <a:pt x="3161" y="2951"/>
                  </a:lnTo>
                  <a:lnTo>
                    <a:pt x="3136" y="3005"/>
                  </a:lnTo>
                  <a:lnTo>
                    <a:pt x="3106" y="3057"/>
                  </a:lnTo>
                  <a:lnTo>
                    <a:pt x="3071" y="3106"/>
                  </a:lnTo>
                  <a:lnTo>
                    <a:pt x="3032" y="3150"/>
                  </a:lnTo>
                  <a:lnTo>
                    <a:pt x="2989" y="3190"/>
                  </a:lnTo>
                  <a:lnTo>
                    <a:pt x="2943" y="3226"/>
                  </a:lnTo>
                  <a:lnTo>
                    <a:pt x="2893" y="3257"/>
                  </a:lnTo>
                  <a:lnTo>
                    <a:pt x="2840" y="3284"/>
                  </a:lnTo>
                  <a:lnTo>
                    <a:pt x="2785" y="3305"/>
                  </a:lnTo>
                  <a:lnTo>
                    <a:pt x="2727" y="3320"/>
                  </a:lnTo>
                  <a:lnTo>
                    <a:pt x="2668" y="3330"/>
                  </a:lnTo>
                  <a:lnTo>
                    <a:pt x="2606" y="3333"/>
                  </a:lnTo>
                  <a:lnTo>
                    <a:pt x="601" y="3333"/>
                  </a:lnTo>
                  <a:lnTo>
                    <a:pt x="539" y="3330"/>
                  </a:lnTo>
                  <a:lnTo>
                    <a:pt x="480" y="3320"/>
                  </a:lnTo>
                  <a:lnTo>
                    <a:pt x="422" y="3305"/>
                  </a:lnTo>
                  <a:lnTo>
                    <a:pt x="367" y="3284"/>
                  </a:lnTo>
                  <a:lnTo>
                    <a:pt x="315" y="3257"/>
                  </a:lnTo>
                  <a:lnTo>
                    <a:pt x="265" y="3226"/>
                  </a:lnTo>
                  <a:lnTo>
                    <a:pt x="219" y="3190"/>
                  </a:lnTo>
                  <a:lnTo>
                    <a:pt x="175" y="3150"/>
                  </a:lnTo>
                  <a:lnTo>
                    <a:pt x="137" y="3106"/>
                  </a:lnTo>
                  <a:lnTo>
                    <a:pt x="102" y="3057"/>
                  </a:lnTo>
                  <a:lnTo>
                    <a:pt x="72" y="3005"/>
                  </a:lnTo>
                  <a:lnTo>
                    <a:pt x="47" y="2951"/>
                  </a:lnTo>
                  <a:lnTo>
                    <a:pt x="27" y="2894"/>
                  </a:lnTo>
                  <a:lnTo>
                    <a:pt x="12" y="2833"/>
                  </a:lnTo>
                  <a:lnTo>
                    <a:pt x="3" y="2771"/>
                  </a:lnTo>
                  <a:lnTo>
                    <a:pt x="0" y="2707"/>
                  </a:lnTo>
                  <a:lnTo>
                    <a:pt x="0" y="624"/>
                  </a:lnTo>
                  <a:lnTo>
                    <a:pt x="3" y="561"/>
                  </a:lnTo>
                  <a:lnTo>
                    <a:pt x="12" y="498"/>
                  </a:lnTo>
                  <a:lnTo>
                    <a:pt x="27" y="438"/>
                  </a:lnTo>
                  <a:lnTo>
                    <a:pt x="47" y="381"/>
                  </a:lnTo>
                  <a:lnTo>
                    <a:pt x="72" y="327"/>
                  </a:lnTo>
                  <a:lnTo>
                    <a:pt x="102" y="275"/>
                  </a:lnTo>
                  <a:lnTo>
                    <a:pt x="137" y="227"/>
                  </a:lnTo>
                  <a:lnTo>
                    <a:pt x="175" y="183"/>
                  </a:lnTo>
                  <a:lnTo>
                    <a:pt x="219" y="142"/>
                  </a:lnTo>
                  <a:lnTo>
                    <a:pt x="265" y="107"/>
                  </a:lnTo>
                  <a:lnTo>
                    <a:pt x="315" y="75"/>
                  </a:lnTo>
                  <a:lnTo>
                    <a:pt x="367" y="50"/>
                  </a:lnTo>
                  <a:lnTo>
                    <a:pt x="422" y="29"/>
                  </a:lnTo>
                  <a:lnTo>
                    <a:pt x="480" y="13"/>
                  </a:lnTo>
                  <a:lnTo>
                    <a:pt x="539" y="3"/>
                  </a:lnTo>
                  <a:lnTo>
                    <a:pt x="6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29"/>
            <p:cNvSpPr>
              <a:spLocks noEditPoints="1"/>
            </p:cNvSpPr>
            <p:nvPr/>
          </p:nvSpPr>
          <p:spPr bwMode="auto">
            <a:xfrm>
              <a:off x="11425716" y="2590106"/>
              <a:ext cx="451741" cy="450616"/>
            </a:xfrm>
            <a:custGeom>
              <a:avLst/>
              <a:gdLst>
                <a:gd name="T0" fmla="*/ 2447 w 4015"/>
                <a:gd name="T1" fmla="*/ 430 h 4006"/>
                <a:gd name="T2" fmla="*/ 2369 w 4015"/>
                <a:gd name="T3" fmla="*/ 491 h 4006"/>
                <a:gd name="T4" fmla="*/ 2343 w 4015"/>
                <a:gd name="T5" fmla="*/ 584 h 4006"/>
                <a:gd name="T6" fmla="*/ 2102 w 4015"/>
                <a:gd name="T7" fmla="*/ 1009 h 4006"/>
                <a:gd name="T8" fmla="*/ 1777 w 4015"/>
                <a:gd name="T9" fmla="*/ 1051 h 4006"/>
                <a:gd name="T10" fmla="*/ 1503 w 4015"/>
                <a:gd name="T11" fmla="*/ 1124 h 4006"/>
                <a:gd name="T12" fmla="*/ 1287 w 4015"/>
                <a:gd name="T13" fmla="*/ 1219 h 4006"/>
                <a:gd name="T14" fmla="*/ 1107 w 4015"/>
                <a:gd name="T15" fmla="*/ 1343 h 4006"/>
                <a:gd name="T16" fmla="*/ 942 w 4015"/>
                <a:gd name="T17" fmla="*/ 1515 h 4006"/>
                <a:gd name="T18" fmla="*/ 820 w 4015"/>
                <a:gd name="T19" fmla="*/ 1704 h 4006"/>
                <a:gd name="T20" fmla="*/ 739 w 4015"/>
                <a:gd name="T21" fmla="*/ 1924 h 4006"/>
                <a:gd name="T22" fmla="*/ 690 w 4015"/>
                <a:gd name="T23" fmla="*/ 2147 h 4006"/>
                <a:gd name="T24" fmla="*/ 670 w 4015"/>
                <a:gd name="T25" fmla="*/ 2402 h 4006"/>
                <a:gd name="T26" fmla="*/ 684 w 4015"/>
                <a:gd name="T27" fmla="*/ 2679 h 4006"/>
                <a:gd name="T28" fmla="*/ 760 w 4015"/>
                <a:gd name="T29" fmla="*/ 2954 h 4006"/>
                <a:gd name="T30" fmla="*/ 900 w 4015"/>
                <a:gd name="T31" fmla="*/ 3248 h 4006"/>
                <a:gd name="T32" fmla="*/ 1106 w 4015"/>
                <a:gd name="T33" fmla="*/ 3557 h 4006"/>
                <a:gd name="T34" fmla="*/ 1153 w 4015"/>
                <a:gd name="T35" fmla="*/ 3586 h 4006"/>
                <a:gd name="T36" fmla="*/ 1205 w 4015"/>
                <a:gd name="T37" fmla="*/ 3580 h 4006"/>
                <a:gd name="T38" fmla="*/ 1251 w 4015"/>
                <a:gd name="T39" fmla="*/ 3538 h 4006"/>
                <a:gd name="T40" fmla="*/ 1241 w 4015"/>
                <a:gd name="T41" fmla="*/ 3374 h 4006"/>
                <a:gd name="T42" fmla="*/ 1221 w 4015"/>
                <a:gd name="T43" fmla="*/ 3045 h 4006"/>
                <a:gd name="T44" fmla="*/ 1233 w 4015"/>
                <a:gd name="T45" fmla="*/ 2766 h 4006"/>
                <a:gd name="T46" fmla="*/ 1275 w 4015"/>
                <a:gd name="T47" fmla="*/ 2535 h 4006"/>
                <a:gd name="T48" fmla="*/ 1350 w 4015"/>
                <a:gd name="T49" fmla="*/ 2355 h 4006"/>
                <a:gd name="T50" fmla="*/ 1460 w 4015"/>
                <a:gd name="T51" fmla="*/ 2217 h 4006"/>
                <a:gd name="T52" fmla="*/ 1621 w 4015"/>
                <a:gd name="T53" fmla="*/ 2112 h 4006"/>
                <a:gd name="T54" fmla="*/ 1822 w 4015"/>
                <a:gd name="T55" fmla="*/ 2048 h 4006"/>
                <a:gd name="T56" fmla="*/ 2055 w 4015"/>
                <a:gd name="T57" fmla="*/ 2013 h 4006"/>
                <a:gd name="T58" fmla="*/ 2343 w 4015"/>
                <a:gd name="T59" fmla="*/ 2002 h 4006"/>
                <a:gd name="T60" fmla="*/ 2354 w 4015"/>
                <a:gd name="T61" fmla="*/ 2486 h 4006"/>
                <a:gd name="T62" fmla="*/ 2415 w 4015"/>
                <a:gd name="T63" fmla="*/ 2557 h 4006"/>
                <a:gd name="T64" fmla="*/ 2509 w 4015"/>
                <a:gd name="T65" fmla="*/ 2587 h 4006"/>
                <a:gd name="T66" fmla="*/ 2601 w 4015"/>
                <a:gd name="T67" fmla="*/ 2559 h 4006"/>
                <a:gd name="T68" fmla="*/ 3569 w 4015"/>
                <a:gd name="T69" fmla="*/ 1593 h 4006"/>
                <a:gd name="T70" fmla="*/ 3597 w 4015"/>
                <a:gd name="T71" fmla="*/ 1501 h 4006"/>
                <a:gd name="T72" fmla="*/ 3569 w 4015"/>
                <a:gd name="T73" fmla="*/ 1410 h 4006"/>
                <a:gd name="T74" fmla="*/ 2601 w 4015"/>
                <a:gd name="T75" fmla="*/ 443 h 4006"/>
                <a:gd name="T76" fmla="*/ 2513 w 4015"/>
                <a:gd name="T77" fmla="*/ 414 h 4006"/>
                <a:gd name="T78" fmla="*/ 3338 w 4015"/>
                <a:gd name="T79" fmla="*/ 2 h 4006"/>
                <a:gd name="T80" fmla="*/ 3551 w 4015"/>
                <a:gd name="T81" fmla="*/ 54 h 4006"/>
                <a:gd name="T82" fmla="*/ 3737 w 4015"/>
                <a:gd name="T83" fmla="*/ 168 h 4006"/>
                <a:gd name="T84" fmla="*/ 3891 w 4015"/>
                <a:gd name="T85" fmla="*/ 335 h 4006"/>
                <a:gd name="T86" fmla="*/ 3984 w 4015"/>
                <a:gd name="T87" fmla="*/ 530 h 4006"/>
                <a:gd name="T88" fmla="*/ 4015 w 4015"/>
                <a:gd name="T89" fmla="*/ 751 h 4006"/>
                <a:gd name="T90" fmla="*/ 4001 w 4015"/>
                <a:gd name="T91" fmla="*/ 3403 h 4006"/>
                <a:gd name="T92" fmla="*/ 3930 w 4015"/>
                <a:gd name="T93" fmla="*/ 3607 h 4006"/>
                <a:gd name="T94" fmla="*/ 3794 w 4015"/>
                <a:gd name="T95" fmla="*/ 3784 h 4006"/>
                <a:gd name="T96" fmla="*/ 3616 w 4015"/>
                <a:gd name="T97" fmla="*/ 3919 h 4006"/>
                <a:gd name="T98" fmla="*/ 3413 w 4015"/>
                <a:gd name="T99" fmla="*/ 3991 h 4006"/>
                <a:gd name="T100" fmla="*/ 752 w 4015"/>
                <a:gd name="T101" fmla="*/ 4006 h 4006"/>
                <a:gd name="T102" fmla="*/ 533 w 4015"/>
                <a:gd name="T103" fmla="*/ 3975 h 4006"/>
                <a:gd name="T104" fmla="*/ 337 w 4015"/>
                <a:gd name="T105" fmla="*/ 3881 h 4006"/>
                <a:gd name="T106" fmla="*/ 170 w 4015"/>
                <a:gd name="T107" fmla="*/ 3729 h 4006"/>
                <a:gd name="T108" fmla="*/ 56 w 4015"/>
                <a:gd name="T109" fmla="*/ 3542 h 4006"/>
                <a:gd name="T110" fmla="*/ 3 w 4015"/>
                <a:gd name="T111" fmla="*/ 3330 h 4006"/>
                <a:gd name="T112" fmla="*/ 0 w 4015"/>
                <a:gd name="T113" fmla="*/ 751 h 4006"/>
                <a:gd name="T114" fmla="*/ 31 w 4015"/>
                <a:gd name="T115" fmla="*/ 530 h 4006"/>
                <a:gd name="T116" fmla="*/ 124 w 4015"/>
                <a:gd name="T117" fmla="*/ 335 h 4006"/>
                <a:gd name="T118" fmla="*/ 277 w 4015"/>
                <a:gd name="T119" fmla="*/ 168 h 4006"/>
                <a:gd name="T120" fmla="*/ 465 w 4015"/>
                <a:gd name="T121" fmla="*/ 54 h 4006"/>
                <a:gd name="T122" fmla="*/ 677 w 4015"/>
                <a:gd name="T123" fmla="*/ 2 h 4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15" h="4006">
                  <a:moveTo>
                    <a:pt x="2513" y="414"/>
                  </a:moveTo>
                  <a:lnTo>
                    <a:pt x="2480" y="418"/>
                  </a:lnTo>
                  <a:lnTo>
                    <a:pt x="2447" y="430"/>
                  </a:lnTo>
                  <a:lnTo>
                    <a:pt x="2415" y="446"/>
                  </a:lnTo>
                  <a:lnTo>
                    <a:pt x="2389" y="466"/>
                  </a:lnTo>
                  <a:lnTo>
                    <a:pt x="2369" y="491"/>
                  </a:lnTo>
                  <a:lnTo>
                    <a:pt x="2354" y="518"/>
                  </a:lnTo>
                  <a:lnTo>
                    <a:pt x="2345" y="549"/>
                  </a:lnTo>
                  <a:lnTo>
                    <a:pt x="2343" y="584"/>
                  </a:lnTo>
                  <a:lnTo>
                    <a:pt x="2343" y="1000"/>
                  </a:lnTo>
                  <a:lnTo>
                    <a:pt x="2220" y="1003"/>
                  </a:lnTo>
                  <a:lnTo>
                    <a:pt x="2102" y="1009"/>
                  </a:lnTo>
                  <a:lnTo>
                    <a:pt x="1989" y="1019"/>
                  </a:lnTo>
                  <a:lnTo>
                    <a:pt x="1882" y="1034"/>
                  </a:lnTo>
                  <a:lnTo>
                    <a:pt x="1777" y="1051"/>
                  </a:lnTo>
                  <a:lnTo>
                    <a:pt x="1680" y="1073"/>
                  </a:lnTo>
                  <a:lnTo>
                    <a:pt x="1588" y="1097"/>
                  </a:lnTo>
                  <a:lnTo>
                    <a:pt x="1503" y="1124"/>
                  </a:lnTo>
                  <a:lnTo>
                    <a:pt x="1424" y="1153"/>
                  </a:lnTo>
                  <a:lnTo>
                    <a:pt x="1352" y="1185"/>
                  </a:lnTo>
                  <a:lnTo>
                    <a:pt x="1287" y="1219"/>
                  </a:lnTo>
                  <a:lnTo>
                    <a:pt x="1223" y="1258"/>
                  </a:lnTo>
                  <a:lnTo>
                    <a:pt x="1164" y="1298"/>
                  </a:lnTo>
                  <a:lnTo>
                    <a:pt x="1107" y="1343"/>
                  </a:lnTo>
                  <a:lnTo>
                    <a:pt x="1055" y="1391"/>
                  </a:lnTo>
                  <a:lnTo>
                    <a:pt x="995" y="1453"/>
                  </a:lnTo>
                  <a:lnTo>
                    <a:pt x="942" y="1515"/>
                  </a:lnTo>
                  <a:lnTo>
                    <a:pt x="895" y="1577"/>
                  </a:lnTo>
                  <a:lnTo>
                    <a:pt x="855" y="1640"/>
                  </a:lnTo>
                  <a:lnTo>
                    <a:pt x="820" y="1704"/>
                  </a:lnTo>
                  <a:lnTo>
                    <a:pt x="789" y="1773"/>
                  </a:lnTo>
                  <a:lnTo>
                    <a:pt x="762" y="1846"/>
                  </a:lnTo>
                  <a:lnTo>
                    <a:pt x="739" y="1924"/>
                  </a:lnTo>
                  <a:lnTo>
                    <a:pt x="719" y="2002"/>
                  </a:lnTo>
                  <a:lnTo>
                    <a:pt x="703" y="2076"/>
                  </a:lnTo>
                  <a:lnTo>
                    <a:pt x="690" y="2147"/>
                  </a:lnTo>
                  <a:lnTo>
                    <a:pt x="683" y="2215"/>
                  </a:lnTo>
                  <a:lnTo>
                    <a:pt x="675" y="2305"/>
                  </a:lnTo>
                  <a:lnTo>
                    <a:pt x="670" y="2402"/>
                  </a:lnTo>
                  <a:lnTo>
                    <a:pt x="669" y="2503"/>
                  </a:lnTo>
                  <a:lnTo>
                    <a:pt x="673" y="2590"/>
                  </a:lnTo>
                  <a:lnTo>
                    <a:pt x="684" y="2679"/>
                  </a:lnTo>
                  <a:lnTo>
                    <a:pt x="701" y="2769"/>
                  </a:lnTo>
                  <a:lnTo>
                    <a:pt x="727" y="2860"/>
                  </a:lnTo>
                  <a:lnTo>
                    <a:pt x="760" y="2954"/>
                  </a:lnTo>
                  <a:lnTo>
                    <a:pt x="799" y="3051"/>
                  </a:lnTo>
                  <a:lnTo>
                    <a:pt x="846" y="3149"/>
                  </a:lnTo>
                  <a:lnTo>
                    <a:pt x="900" y="3248"/>
                  </a:lnTo>
                  <a:lnTo>
                    <a:pt x="962" y="3349"/>
                  </a:lnTo>
                  <a:lnTo>
                    <a:pt x="1030" y="3452"/>
                  </a:lnTo>
                  <a:lnTo>
                    <a:pt x="1106" y="3557"/>
                  </a:lnTo>
                  <a:lnTo>
                    <a:pt x="1119" y="3570"/>
                  </a:lnTo>
                  <a:lnTo>
                    <a:pt x="1135" y="3580"/>
                  </a:lnTo>
                  <a:lnTo>
                    <a:pt x="1153" y="3586"/>
                  </a:lnTo>
                  <a:lnTo>
                    <a:pt x="1171" y="3588"/>
                  </a:lnTo>
                  <a:lnTo>
                    <a:pt x="1189" y="3586"/>
                  </a:lnTo>
                  <a:lnTo>
                    <a:pt x="1205" y="3580"/>
                  </a:lnTo>
                  <a:lnTo>
                    <a:pt x="1226" y="3569"/>
                  </a:lnTo>
                  <a:lnTo>
                    <a:pt x="1241" y="3555"/>
                  </a:lnTo>
                  <a:lnTo>
                    <a:pt x="1251" y="3538"/>
                  </a:lnTo>
                  <a:lnTo>
                    <a:pt x="1256" y="3517"/>
                  </a:lnTo>
                  <a:lnTo>
                    <a:pt x="1254" y="3494"/>
                  </a:lnTo>
                  <a:lnTo>
                    <a:pt x="1241" y="3374"/>
                  </a:lnTo>
                  <a:lnTo>
                    <a:pt x="1231" y="3259"/>
                  </a:lnTo>
                  <a:lnTo>
                    <a:pt x="1225" y="3150"/>
                  </a:lnTo>
                  <a:lnTo>
                    <a:pt x="1221" y="3045"/>
                  </a:lnTo>
                  <a:lnTo>
                    <a:pt x="1222" y="2947"/>
                  </a:lnTo>
                  <a:lnTo>
                    <a:pt x="1226" y="2853"/>
                  </a:lnTo>
                  <a:lnTo>
                    <a:pt x="1233" y="2766"/>
                  </a:lnTo>
                  <a:lnTo>
                    <a:pt x="1243" y="2684"/>
                  </a:lnTo>
                  <a:lnTo>
                    <a:pt x="1258" y="2607"/>
                  </a:lnTo>
                  <a:lnTo>
                    <a:pt x="1275" y="2535"/>
                  </a:lnTo>
                  <a:lnTo>
                    <a:pt x="1296" y="2470"/>
                  </a:lnTo>
                  <a:lnTo>
                    <a:pt x="1321" y="2409"/>
                  </a:lnTo>
                  <a:lnTo>
                    <a:pt x="1350" y="2355"/>
                  </a:lnTo>
                  <a:lnTo>
                    <a:pt x="1382" y="2305"/>
                  </a:lnTo>
                  <a:lnTo>
                    <a:pt x="1417" y="2261"/>
                  </a:lnTo>
                  <a:lnTo>
                    <a:pt x="1460" y="2217"/>
                  </a:lnTo>
                  <a:lnTo>
                    <a:pt x="1508" y="2178"/>
                  </a:lnTo>
                  <a:lnTo>
                    <a:pt x="1562" y="2143"/>
                  </a:lnTo>
                  <a:lnTo>
                    <a:pt x="1621" y="2112"/>
                  </a:lnTo>
                  <a:lnTo>
                    <a:pt x="1686" y="2086"/>
                  </a:lnTo>
                  <a:lnTo>
                    <a:pt x="1756" y="2064"/>
                  </a:lnTo>
                  <a:lnTo>
                    <a:pt x="1822" y="2048"/>
                  </a:lnTo>
                  <a:lnTo>
                    <a:pt x="1894" y="2033"/>
                  </a:lnTo>
                  <a:lnTo>
                    <a:pt x="1972" y="2022"/>
                  </a:lnTo>
                  <a:lnTo>
                    <a:pt x="2055" y="2013"/>
                  </a:lnTo>
                  <a:lnTo>
                    <a:pt x="2144" y="2007"/>
                  </a:lnTo>
                  <a:lnTo>
                    <a:pt x="2241" y="2003"/>
                  </a:lnTo>
                  <a:lnTo>
                    <a:pt x="2343" y="2002"/>
                  </a:lnTo>
                  <a:lnTo>
                    <a:pt x="2343" y="2420"/>
                  </a:lnTo>
                  <a:lnTo>
                    <a:pt x="2345" y="2455"/>
                  </a:lnTo>
                  <a:lnTo>
                    <a:pt x="2354" y="2486"/>
                  </a:lnTo>
                  <a:lnTo>
                    <a:pt x="2369" y="2513"/>
                  </a:lnTo>
                  <a:lnTo>
                    <a:pt x="2389" y="2536"/>
                  </a:lnTo>
                  <a:lnTo>
                    <a:pt x="2415" y="2557"/>
                  </a:lnTo>
                  <a:lnTo>
                    <a:pt x="2447" y="2574"/>
                  </a:lnTo>
                  <a:lnTo>
                    <a:pt x="2478" y="2583"/>
                  </a:lnTo>
                  <a:lnTo>
                    <a:pt x="2509" y="2587"/>
                  </a:lnTo>
                  <a:lnTo>
                    <a:pt x="2542" y="2583"/>
                  </a:lnTo>
                  <a:lnTo>
                    <a:pt x="2573" y="2574"/>
                  </a:lnTo>
                  <a:lnTo>
                    <a:pt x="2601" y="2559"/>
                  </a:lnTo>
                  <a:lnTo>
                    <a:pt x="2627" y="2536"/>
                  </a:lnTo>
                  <a:lnTo>
                    <a:pt x="3548" y="1619"/>
                  </a:lnTo>
                  <a:lnTo>
                    <a:pt x="3569" y="1593"/>
                  </a:lnTo>
                  <a:lnTo>
                    <a:pt x="3585" y="1564"/>
                  </a:lnTo>
                  <a:lnTo>
                    <a:pt x="3594" y="1535"/>
                  </a:lnTo>
                  <a:lnTo>
                    <a:pt x="3597" y="1501"/>
                  </a:lnTo>
                  <a:lnTo>
                    <a:pt x="3594" y="1469"/>
                  </a:lnTo>
                  <a:lnTo>
                    <a:pt x="3585" y="1438"/>
                  </a:lnTo>
                  <a:lnTo>
                    <a:pt x="3569" y="1410"/>
                  </a:lnTo>
                  <a:lnTo>
                    <a:pt x="3548" y="1384"/>
                  </a:lnTo>
                  <a:lnTo>
                    <a:pt x="2627" y="466"/>
                  </a:lnTo>
                  <a:lnTo>
                    <a:pt x="2601" y="443"/>
                  </a:lnTo>
                  <a:lnTo>
                    <a:pt x="2572" y="427"/>
                  </a:lnTo>
                  <a:lnTo>
                    <a:pt x="2542" y="417"/>
                  </a:lnTo>
                  <a:lnTo>
                    <a:pt x="2513" y="414"/>
                  </a:lnTo>
                  <a:close/>
                  <a:moveTo>
                    <a:pt x="752" y="0"/>
                  </a:moveTo>
                  <a:lnTo>
                    <a:pt x="3263" y="0"/>
                  </a:lnTo>
                  <a:lnTo>
                    <a:pt x="3338" y="2"/>
                  </a:lnTo>
                  <a:lnTo>
                    <a:pt x="3413" y="13"/>
                  </a:lnTo>
                  <a:lnTo>
                    <a:pt x="3483" y="31"/>
                  </a:lnTo>
                  <a:lnTo>
                    <a:pt x="3551" y="54"/>
                  </a:lnTo>
                  <a:lnTo>
                    <a:pt x="3616" y="85"/>
                  </a:lnTo>
                  <a:lnTo>
                    <a:pt x="3678" y="124"/>
                  </a:lnTo>
                  <a:lnTo>
                    <a:pt x="3737" y="168"/>
                  </a:lnTo>
                  <a:lnTo>
                    <a:pt x="3794" y="220"/>
                  </a:lnTo>
                  <a:lnTo>
                    <a:pt x="3846" y="277"/>
                  </a:lnTo>
                  <a:lnTo>
                    <a:pt x="3891" y="335"/>
                  </a:lnTo>
                  <a:lnTo>
                    <a:pt x="3930" y="398"/>
                  </a:lnTo>
                  <a:lnTo>
                    <a:pt x="3961" y="462"/>
                  </a:lnTo>
                  <a:lnTo>
                    <a:pt x="3984" y="530"/>
                  </a:lnTo>
                  <a:lnTo>
                    <a:pt x="4001" y="601"/>
                  </a:lnTo>
                  <a:lnTo>
                    <a:pt x="4011" y="674"/>
                  </a:lnTo>
                  <a:lnTo>
                    <a:pt x="4015" y="751"/>
                  </a:lnTo>
                  <a:lnTo>
                    <a:pt x="4015" y="3254"/>
                  </a:lnTo>
                  <a:lnTo>
                    <a:pt x="4011" y="3330"/>
                  </a:lnTo>
                  <a:lnTo>
                    <a:pt x="4001" y="3403"/>
                  </a:lnTo>
                  <a:lnTo>
                    <a:pt x="3984" y="3474"/>
                  </a:lnTo>
                  <a:lnTo>
                    <a:pt x="3961" y="3542"/>
                  </a:lnTo>
                  <a:lnTo>
                    <a:pt x="3930" y="3607"/>
                  </a:lnTo>
                  <a:lnTo>
                    <a:pt x="3891" y="3669"/>
                  </a:lnTo>
                  <a:lnTo>
                    <a:pt x="3846" y="3729"/>
                  </a:lnTo>
                  <a:lnTo>
                    <a:pt x="3794" y="3784"/>
                  </a:lnTo>
                  <a:lnTo>
                    <a:pt x="3737" y="3836"/>
                  </a:lnTo>
                  <a:lnTo>
                    <a:pt x="3678" y="3881"/>
                  </a:lnTo>
                  <a:lnTo>
                    <a:pt x="3616" y="3919"/>
                  </a:lnTo>
                  <a:lnTo>
                    <a:pt x="3551" y="3950"/>
                  </a:lnTo>
                  <a:lnTo>
                    <a:pt x="3483" y="3975"/>
                  </a:lnTo>
                  <a:lnTo>
                    <a:pt x="3413" y="3991"/>
                  </a:lnTo>
                  <a:lnTo>
                    <a:pt x="3338" y="4002"/>
                  </a:lnTo>
                  <a:lnTo>
                    <a:pt x="3263" y="4006"/>
                  </a:lnTo>
                  <a:lnTo>
                    <a:pt x="752" y="4006"/>
                  </a:lnTo>
                  <a:lnTo>
                    <a:pt x="677" y="4002"/>
                  </a:lnTo>
                  <a:lnTo>
                    <a:pt x="603" y="3991"/>
                  </a:lnTo>
                  <a:lnTo>
                    <a:pt x="533" y="3975"/>
                  </a:lnTo>
                  <a:lnTo>
                    <a:pt x="465" y="3950"/>
                  </a:lnTo>
                  <a:lnTo>
                    <a:pt x="399" y="3919"/>
                  </a:lnTo>
                  <a:lnTo>
                    <a:pt x="337" y="3881"/>
                  </a:lnTo>
                  <a:lnTo>
                    <a:pt x="277" y="3836"/>
                  </a:lnTo>
                  <a:lnTo>
                    <a:pt x="220" y="3784"/>
                  </a:lnTo>
                  <a:lnTo>
                    <a:pt x="170" y="3729"/>
                  </a:lnTo>
                  <a:lnTo>
                    <a:pt x="124" y="3669"/>
                  </a:lnTo>
                  <a:lnTo>
                    <a:pt x="87" y="3607"/>
                  </a:lnTo>
                  <a:lnTo>
                    <a:pt x="56" y="3542"/>
                  </a:lnTo>
                  <a:lnTo>
                    <a:pt x="31" y="3474"/>
                  </a:lnTo>
                  <a:lnTo>
                    <a:pt x="13" y="3403"/>
                  </a:lnTo>
                  <a:lnTo>
                    <a:pt x="3" y="3330"/>
                  </a:lnTo>
                  <a:lnTo>
                    <a:pt x="0" y="3254"/>
                  </a:lnTo>
                  <a:lnTo>
                    <a:pt x="0" y="2012"/>
                  </a:lnTo>
                  <a:lnTo>
                    <a:pt x="0" y="751"/>
                  </a:lnTo>
                  <a:lnTo>
                    <a:pt x="3" y="674"/>
                  </a:lnTo>
                  <a:lnTo>
                    <a:pt x="13" y="601"/>
                  </a:lnTo>
                  <a:lnTo>
                    <a:pt x="31" y="530"/>
                  </a:lnTo>
                  <a:lnTo>
                    <a:pt x="56" y="462"/>
                  </a:lnTo>
                  <a:lnTo>
                    <a:pt x="87" y="398"/>
                  </a:lnTo>
                  <a:lnTo>
                    <a:pt x="124" y="335"/>
                  </a:lnTo>
                  <a:lnTo>
                    <a:pt x="170" y="277"/>
                  </a:lnTo>
                  <a:lnTo>
                    <a:pt x="220" y="220"/>
                  </a:lnTo>
                  <a:lnTo>
                    <a:pt x="277" y="168"/>
                  </a:lnTo>
                  <a:lnTo>
                    <a:pt x="337" y="124"/>
                  </a:lnTo>
                  <a:lnTo>
                    <a:pt x="399" y="85"/>
                  </a:lnTo>
                  <a:lnTo>
                    <a:pt x="465" y="54"/>
                  </a:lnTo>
                  <a:lnTo>
                    <a:pt x="533" y="31"/>
                  </a:lnTo>
                  <a:lnTo>
                    <a:pt x="603" y="13"/>
                  </a:lnTo>
                  <a:lnTo>
                    <a:pt x="677" y="2"/>
                  </a:lnTo>
                  <a:lnTo>
                    <a:pt x="7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3" name="그래픽 2" descr="끝으로">
            <a:extLst>
              <a:ext uri="{FF2B5EF4-FFF2-40B4-BE49-F238E27FC236}">
                <a16:creationId xmlns:a16="http://schemas.microsoft.com/office/drawing/2014/main" id="{E872589E-F230-4E72-B8F4-9E25C2754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42469" y="2971800"/>
            <a:ext cx="914400" cy="914400"/>
          </a:xfrm>
          <a:prstGeom prst="rect">
            <a:avLst/>
          </a:prstGeom>
        </p:spPr>
      </p:pic>
      <p:pic>
        <p:nvPicPr>
          <p:cNvPr id="5" name="그래픽 4" descr="처음으로">
            <a:extLst>
              <a:ext uri="{FF2B5EF4-FFF2-40B4-BE49-F238E27FC236}">
                <a16:creationId xmlns:a16="http://schemas.microsoft.com/office/drawing/2014/main" id="{E999E406-A27D-4155-8D00-2A18EA33F1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44472" y="2971800"/>
            <a:ext cx="914400" cy="914400"/>
          </a:xfrm>
          <a:prstGeom prst="rect">
            <a:avLst/>
          </a:prstGeom>
        </p:spPr>
      </p:pic>
      <p:pic>
        <p:nvPicPr>
          <p:cNvPr id="15" name="그래픽 14" descr="새로 고침">
            <a:extLst>
              <a:ext uri="{FF2B5EF4-FFF2-40B4-BE49-F238E27FC236}">
                <a16:creationId xmlns:a16="http://schemas.microsoft.com/office/drawing/2014/main" id="{A87267B7-70BF-47C0-8F05-1C05C351EC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38800" y="2971800"/>
            <a:ext cx="914400" cy="914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3DA5F90-36CC-4FCC-B23A-0D8504589EA2}"/>
              </a:ext>
            </a:extLst>
          </p:cNvPr>
          <p:cNvSpPr txBox="1"/>
          <p:nvPr/>
        </p:nvSpPr>
        <p:spPr>
          <a:xfrm>
            <a:off x="3598458" y="1312544"/>
            <a:ext cx="4995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4"/>
                </a:solidFill>
              </a:rPr>
              <a:t>Thank you for </a:t>
            </a:r>
            <a:r>
              <a:rPr lang="en-US" altLang="ko-KR" sz="3200" dirty="0" err="1">
                <a:solidFill>
                  <a:schemeClr val="accent4"/>
                </a:solidFill>
              </a:rPr>
              <a:t>whatching</a:t>
            </a:r>
            <a:endParaRPr lang="ko-KR" altLang="en-US" sz="3200" dirty="0">
              <a:solidFill>
                <a:schemeClr val="accent4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87FDEC4-1A63-466C-ADC2-C843CB09BFC8}"/>
              </a:ext>
            </a:extLst>
          </p:cNvPr>
          <p:cNvSpPr txBox="1"/>
          <p:nvPr/>
        </p:nvSpPr>
        <p:spPr>
          <a:xfrm>
            <a:off x="5449512" y="5253068"/>
            <a:ext cx="1292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chemeClr val="accent4"/>
                </a:solidFill>
              </a:rPr>
              <a:t>뇌</a:t>
            </a:r>
            <a:r>
              <a:rPr lang="en-US" altLang="ko-KR" sz="3200" dirty="0">
                <a:solidFill>
                  <a:schemeClr val="accent4"/>
                </a:solidFill>
              </a:rPr>
              <a:t>9</a:t>
            </a:r>
            <a:r>
              <a:rPr lang="ko-KR" altLang="en-US" sz="3200" dirty="0">
                <a:solidFill>
                  <a:schemeClr val="accent4"/>
                </a:solidFill>
              </a:rPr>
              <a:t>조</a:t>
            </a:r>
          </a:p>
        </p:txBody>
      </p:sp>
    </p:spTree>
    <p:extLst>
      <p:ext uri="{BB962C8B-B14F-4D97-AF65-F5344CB8AC3E}">
        <p14:creationId xmlns:p14="http://schemas.microsoft.com/office/powerpoint/2010/main" val="1566590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34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양쪽 모서리가 둥근 사각형 8">
            <a:extLst>
              <a:ext uri="{FF2B5EF4-FFF2-40B4-BE49-F238E27FC236}">
                <a16:creationId xmlns:a16="http://schemas.microsoft.com/office/drawing/2014/main" id="{BF84A740-8D6E-4E8B-9320-E09432DB788E}"/>
              </a:ext>
            </a:extLst>
          </p:cNvPr>
          <p:cNvSpPr/>
          <p:nvPr/>
        </p:nvSpPr>
        <p:spPr>
          <a:xfrm>
            <a:off x="936342" y="2714244"/>
            <a:ext cx="3572256" cy="3572256"/>
          </a:xfrm>
          <a:prstGeom prst="round2SameRect">
            <a:avLst>
              <a:gd name="adj1" fmla="val 0"/>
              <a:gd name="adj2" fmla="val 0"/>
            </a:avLst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Aharoni" panose="02010803020104030203" pitchFamily="2" charset="-79"/>
            </a:endParaRPr>
          </a:p>
        </p:txBody>
      </p:sp>
      <p:cxnSp>
        <p:nvCxnSpPr>
          <p:cNvPr id="20" name="직선 연결선 19"/>
          <p:cNvCxnSpPr>
            <a:cxnSpLocks/>
          </p:cNvCxnSpPr>
          <p:nvPr/>
        </p:nvCxnSpPr>
        <p:spPr>
          <a:xfrm>
            <a:off x="1320798" y="1915994"/>
            <a:ext cx="14016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/>
          <p:cNvSpPr/>
          <p:nvPr/>
        </p:nvSpPr>
        <p:spPr>
          <a:xfrm>
            <a:off x="1320798" y="1231113"/>
            <a:ext cx="1260209" cy="574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Why?</a:t>
            </a:r>
            <a:endParaRPr kumimoji="0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0" name="양쪽 모서리가 둥근 사각형 29"/>
          <p:cNvSpPr/>
          <p:nvPr/>
        </p:nvSpPr>
        <p:spPr>
          <a:xfrm>
            <a:off x="0" y="0"/>
            <a:ext cx="12192000" cy="91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t"/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1" name="양쪽 모서리가 둥근 사각형 30"/>
          <p:cNvSpPr/>
          <p:nvPr/>
        </p:nvSpPr>
        <p:spPr>
          <a:xfrm>
            <a:off x="0" y="0"/>
            <a:ext cx="12192000" cy="900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64000" rIns="180000"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Aharoni" panose="02010803020104030203" pitchFamily="2" charset="-79"/>
              </a:rPr>
              <a:t>COTENTS A.  </a:t>
            </a:r>
            <a:r>
              <a:rPr kumimoji="0" lang="ko-KR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Aharoni" panose="02010803020104030203" pitchFamily="2" charset="-79"/>
              </a:rPr>
              <a:t>피터팬을 정한 이유</a:t>
            </a:r>
            <a:endParaRPr kumimoji="0" lang="en-US" altLang="ko-KR" sz="3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Aharoni" panose="02010803020104030203" pitchFamily="2" charset="-79"/>
            </a:endParaRPr>
          </a:p>
        </p:txBody>
      </p:sp>
      <p:sp>
        <p:nvSpPr>
          <p:cNvPr id="36" name="양쪽 모서리가 둥근 사각형 16">
            <a:extLst>
              <a:ext uri="{FF2B5EF4-FFF2-40B4-BE49-F238E27FC236}">
                <a16:creationId xmlns:a16="http://schemas.microsoft.com/office/drawing/2014/main" id="{97BC2F56-56C7-46FF-9016-96CA21283882}"/>
              </a:ext>
            </a:extLst>
          </p:cNvPr>
          <p:cNvSpPr/>
          <p:nvPr/>
        </p:nvSpPr>
        <p:spPr>
          <a:xfrm>
            <a:off x="5562600" y="2970017"/>
            <a:ext cx="5426456" cy="801884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2D2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  </a:t>
            </a:r>
            <a:r>
              <a:rPr lang="ko-KR" altLang="en-US" sz="20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과거의 아픈 기억을 가진 인물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7" name="양쪽 모서리가 둥근 사각형 16">
            <a:extLst>
              <a:ext uri="{FF2B5EF4-FFF2-40B4-BE49-F238E27FC236}">
                <a16:creationId xmlns:a16="http://schemas.microsoft.com/office/drawing/2014/main" id="{A86BAE11-701C-4906-B367-727E4E512034}"/>
              </a:ext>
            </a:extLst>
          </p:cNvPr>
          <p:cNvSpPr/>
          <p:nvPr/>
        </p:nvSpPr>
        <p:spPr>
          <a:xfrm>
            <a:off x="5562600" y="4671414"/>
            <a:ext cx="5426456" cy="801884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2D2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2.   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다가가기 쉬운 동화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A13AB6B-7B9A-4224-90E0-60634C7F75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798" y="2597913"/>
            <a:ext cx="3441702" cy="3357985"/>
          </a:xfrm>
          <a:prstGeom prst="rect">
            <a:avLst/>
          </a:prstGeom>
        </p:spPr>
      </p:pic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6E83E680-5A4F-4FF0-8A58-F0CCD8080992}"/>
              </a:ext>
            </a:extLst>
          </p:cNvPr>
          <p:cNvCxnSpPr>
            <a:cxnSpLocks/>
          </p:cNvCxnSpPr>
          <p:nvPr/>
        </p:nvCxnSpPr>
        <p:spPr>
          <a:xfrm flipV="1">
            <a:off x="5562600" y="2597913"/>
            <a:ext cx="5426456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연결선 44">
            <a:extLst>
              <a:ext uri="{FF2B5EF4-FFF2-40B4-BE49-F238E27FC236}">
                <a16:creationId xmlns:a16="http://schemas.microsoft.com/office/drawing/2014/main" id="{DFED9D2A-BA68-4479-A80E-B7C9ADB19052}"/>
              </a:ext>
            </a:extLst>
          </p:cNvPr>
          <p:cNvCxnSpPr>
            <a:cxnSpLocks/>
          </p:cNvCxnSpPr>
          <p:nvPr/>
        </p:nvCxnSpPr>
        <p:spPr>
          <a:xfrm flipV="1">
            <a:off x="5562600" y="5952809"/>
            <a:ext cx="5426456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래픽 10" descr="도움말">
            <a:extLst>
              <a:ext uri="{FF2B5EF4-FFF2-40B4-BE49-F238E27FC236}">
                <a16:creationId xmlns:a16="http://schemas.microsoft.com/office/drawing/2014/main" id="{842E72C0-7F99-4F69-9CFD-08B3FB15D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96522" y="88000"/>
            <a:ext cx="724000" cy="7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489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34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양쪽 모서리가 둥근 사각형 9"/>
          <p:cNvSpPr/>
          <p:nvPr/>
        </p:nvSpPr>
        <p:spPr>
          <a:xfrm>
            <a:off x="5992344" y="1451968"/>
            <a:ext cx="5412256" cy="1049928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2D2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후크선장의</a:t>
            </a:r>
            <a:r>
              <a:rPr kumimoji="0" lang="ko-KR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그늘에 가려져 </a:t>
            </a:r>
            <a:endParaRPr kumimoji="0" lang="en-US" altLang="ko-KR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                제대로 알지 못했던 피터팬의 내면</a:t>
            </a:r>
            <a:endParaRPr kumimoji="0" lang="en-US" altLang="ko-KR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양쪽 모서리가 둥근 사각형 10"/>
          <p:cNvSpPr/>
          <p:nvPr/>
        </p:nvSpPr>
        <p:spPr>
          <a:xfrm>
            <a:off x="6008214" y="2863632"/>
            <a:ext cx="5412256" cy="615366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2D2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6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피터팬 </a:t>
            </a:r>
            <a:r>
              <a:rPr lang="en-US" altLang="ko-KR" sz="16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= </a:t>
            </a:r>
            <a:r>
              <a:rPr lang="ko-KR" altLang="en-US" sz="16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영원한 아이</a:t>
            </a:r>
            <a:endParaRPr kumimoji="0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양쪽 모서리가 둥근 사각형 11"/>
          <p:cNvSpPr/>
          <p:nvPr/>
        </p:nvSpPr>
        <p:spPr>
          <a:xfrm>
            <a:off x="5961812" y="4684515"/>
            <a:ext cx="5442788" cy="588451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2D2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6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현실능력 </a:t>
            </a:r>
            <a:r>
              <a:rPr lang="en-US" altLang="ko-KR" sz="16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&amp; </a:t>
            </a:r>
            <a:r>
              <a:rPr lang="ko-KR" altLang="en-US" sz="16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공감능력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양쪽 모서리가 둥근 사각형 12"/>
          <p:cNvSpPr/>
          <p:nvPr/>
        </p:nvSpPr>
        <p:spPr>
          <a:xfrm>
            <a:off x="8906984" y="3840734"/>
            <a:ext cx="2513486" cy="588494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2D2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6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자기만의 세계</a:t>
            </a:r>
            <a:endParaRPr kumimoji="0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20" name="직선 연결선 19"/>
          <p:cNvCxnSpPr>
            <a:cxnSpLocks/>
          </p:cNvCxnSpPr>
          <p:nvPr/>
        </p:nvCxnSpPr>
        <p:spPr>
          <a:xfrm>
            <a:off x="6008215" y="2658620"/>
            <a:ext cx="53963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양쪽 모서리가 둥근 사각형 29"/>
          <p:cNvSpPr/>
          <p:nvPr/>
        </p:nvSpPr>
        <p:spPr>
          <a:xfrm>
            <a:off x="0" y="0"/>
            <a:ext cx="12192000" cy="91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t"/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1" name="양쪽 모서리가 둥근 사각형 30"/>
          <p:cNvSpPr/>
          <p:nvPr/>
        </p:nvSpPr>
        <p:spPr>
          <a:xfrm>
            <a:off x="0" y="0"/>
            <a:ext cx="12192000" cy="900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64000" rIns="180000" rtlCol="0" anchor="ctr"/>
          <a:lstStyle/>
          <a:p>
            <a:pPr lvl="0"/>
            <a:r>
              <a:rPr lang="en-US" altLang="ko-KR" sz="3200" b="1" i="1" dirty="0">
                <a:solidFill>
                  <a:prstClr val="white"/>
                </a:solidFill>
                <a:cs typeface="Aharoni" panose="02010803020104030203" pitchFamily="2" charset="-79"/>
              </a:rPr>
              <a:t>COTENTS B.  </a:t>
            </a:r>
            <a:r>
              <a:rPr lang="ko-KR" altLang="en-US" sz="3200" b="1" i="1" dirty="0">
                <a:solidFill>
                  <a:prstClr val="white"/>
                </a:solidFill>
                <a:cs typeface="Aharoni" panose="02010803020104030203" pitchFamily="2" charset="-79"/>
              </a:rPr>
              <a:t>피터팬의 심리 </a:t>
            </a:r>
            <a:endParaRPr kumimoji="0" lang="en-US" altLang="ko-KR" sz="3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Aharoni" panose="02010803020104030203" pitchFamily="2" charset="-79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EADD675D-BB38-40AD-B48B-1D068E8173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33" y="1447441"/>
            <a:ext cx="2555884" cy="3091238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3D29613B-039A-4D0E-A6FF-E05685A75F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953" y="2167379"/>
            <a:ext cx="3006035" cy="401346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6" name="화살표: 아래쪽 25">
            <a:extLst>
              <a:ext uri="{FF2B5EF4-FFF2-40B4-BE49-F238E27FC236}">
                <a16:creationId xmlns:a16="http://schemas.microsoft.com/office/drawing/2014/main" id="{700AF985-533F-490D-B60F-C676643D9E5A}"/>
              </a:ext>
            </a:extLst>
          </p:cNvPr>
          <p:cNvSpPr/>
          <p:nvPr/>
        </p:nvSpPr>
        <p:spPr>
          <a:xfrm>
            <a:off x="8216900" y="4822382"/>
            <a:ext cx="304800" cy="312719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2" name="양쪽 모서리가 둥근 사각형 12">
            <a:extLst>
              <a:ext uri="{FF2B5EF4-FFF2-40B4-BE49-F238E27FC236}">
                <a16:creationId xmlns:a16="http://schemas.microsoft.com/office/drawing/2014/main" id="{81F11476-28E0-44F5-8119-E6B675CE08C8}"/>
              </a:ext>
            </a:extLst>
          </p:cNvPr>
          <p:cNvSpPr/>
          <p:nvPr/>
        </p:nvSpPr>
        <p:spPr>
          <a:xfrm>
            <a:off x="6008214" y="3859034"/>
            <a:ext cx="2513486" cy="588494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2D2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공격성</a:t>
            </a:r>
            <a:endParaRPr kumimoji="0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3" name="양쪽 모서리가 둥근 사각형 12">
            <a:extLst>
              <a:ext uri="{FF2B5EF4-FFF2-40B4-BE49-F238E27FC236}">
                <a16:creationId xmlns:a16="http://schemas.microsoft.com/office/drawing/2014/main" id="{A35C89C1-27C3-4F7C-B3FF-44DB613D5F22}"/>
              </a:ext>
            </a:extLst>
          </p:cNvPr>
          <p:cNvSpPr/>
          <p:nvPr/>
        </p:nvSpPr>
        <p:spPr>
          <a:xfrm>
            <a:off x="6008214" y="5592348"/>
            <a:ext cx="5442788" cy="588494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2D2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60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세상과 어른에 대한 불신</a:t>
            </a:r>
            <a:endParaRPr kumimoji="0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4" name="양쪽 모서리가 둥근 사각형 8">
            <a:extLst>
              <a:ext uri="{FF2B5EF4-FFF2-40B4-BE49-F238E27FC236}">
                <a16:creationId xmlns:a16="http://schemas.microsoft.com/office/drawing/2014/main" id="{F014FF01-407F-46BB-9B3F-73727EB3A46F}"/>
              </a:ext>
            </a:extLst>
          </p:cNvPr>
          <p:cNvSpPr/>
          <p:nvPr/>
        </p:nvSpPr>
        <p:spPr>
          <a:xfrm>
            <a:off x="5961812" y="1236736"/>
            <a:ext cx="5489190" cy="5244595"/>
          </a:xfrm>
          <a:prstGeom prst="round2SameRect">
            <a:avLst>
              <a:gd name="adj1" fmla="val 0"/>
              <a:gd name="adj2" fmla="val 0"/>
            </a:avLst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98598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34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양쪽 모서리가 둥근 사각형 8">
            <a:extLst>
              <a:ext uri="{FF2B5EF4-FFF2-40B4-BE49-F238E27FC236}">
                <a16:creationId xmlns:a16="http://schemas.microsoft.com/office/drawing/2014/main" id="{805DF6D8-EE0F-4825-9BD2-819627937E12}"/>
              </a:ext>
            </a:extLst>
          </p:cNvPr>
          <p:cNvSpPr/>
          <p:nvPr/>
        </p:nvSpPr>
        <p:spPr>
          <a:xfrm>
            <a:off x="4320892" y="1498028"/>
            <a:ext cx="3879802" cy="4662487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60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Aharoni" panose="02010803020104030203" pitchFamily="2" charset="-79"/>
            </a:endParaRPr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1ABDF4AF-7A47-45A6-AA67-5E00EB54B494}"/>
              </a:ext>
            </a:extLst>
          </p:cNvPr>
          <p:cNvCxnSpPr>
            <a:cxnSpLocks/>
          </p:cNvCxnSpPr>
          <p:nvPr/>
        </p:nvCxnSpPr>
        <p:spPr>
          <a:xfrm flipV="1">
            <a:off x="7893052" y="4505926"/>
            <a:ext cx="4383022" cy="307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양쪽 모서리가 둥근 사각형 8"/>
          <p:cNvSpPr/>
          <p:nvPr/>
        </p:nvSpPr>
        <p:spPr>
          <a:xfrm>
            <a:off x="0" y="3083477"/>
            <a:ext cx="4294122" cy="523885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2D2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t"/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의식과 무의식에 대한 분석</a:t>
            </a:r>
            <a:endParaRPr kumimoji="0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양쪽 모서리가 둥근 사각형 9"/>
          <p:cNvSpPr/>
          <p:nvPr/>
        </p:nvSpPr>
        <p:spPr>
          <a:xfrm>
            <a:off x="0" y="3923923"/>
            <a:ext cx="4511548" cy="566725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2D2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6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6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쾌락원칙</a:t>
            </a:r>
            <a:r>
              <a:rPr lang="en-US" altLang="ko-KR" sz="16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endParaRPr kumimoji="0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양쪽 모서리가 둥근 사각형 10"/>
          <p:cNvSpPr/>
          <p:nvPr/>
        </p:nvSpPr>
        <p:spPr>
          <a:xfrm>
            <a:off x="7893052" y="4831849"/>
            <a:ext cx="4294122" cy="523884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2D2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6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프로이트를 상담자로 정한 이유</a:t>
            </a:r>
            <a:endParaRPr kumimoji="0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양쪽 모서리가 둥근 사각형 11"/>
          <p:cNvSpPr/>
          <p:nvPr/>
        </p:nvSpPr>
        <p:spPr>
          <a:xfrm>
            <a:off x="7893052" y="5690175"/>
            <a:ext cx="4298948" cy="536474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2D2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6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6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무의식</a:t>
            </a:r>
            <a:r>
              <a:rPr lang="en-US" altLang="ko-KR" sz="16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 </a:t>
            </a:r>
            <a:r>
              <a:rPr lang="ko-KR" altLang="en-US" sz="16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속 트라우마</a:t>
            </a:r>
            <a:endParaRPr kumimoji="0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" name="양쪽 모서리가 둥근 사각형 16"/>
          <p:cNvSpPr/>
          <p:nvPr/>
        </p:nvSpPr>
        <p:spPr>
          <a:xfrm>
            <a:off x="0" y="2244125"/>
            <a:ext cx="4511548" cy="536478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2D2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6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심리학자이자 정신분석가</a:t>
            </a:r>
            <a:endParaRPr kumimoji="0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0" y="1850136"/>
            <a:ext cx="42357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양쪽 모서리가 둥근 사각형 29"/>
          <p:cNvSpPr/>
          <p:nvPr/>
        </p:nvSpPr>
        <p:spPr>
          <a:xfrm>
            <a:off x="0" y="0"/>
            <a:ext cx="12192000" cy="91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t"/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1" name="양쪽 모서리가 둥근 사각형 30"/>
          <p:cNvSpPr/>
          <p:nvPr/>
        </p:nvSpPr>
        <p:spPr>
          <a:xfrm>
            <a:off x="0" y="0"/>
            <a:ext cx="12192000" cy="900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64000" rIns="180000" rtlCol="0" anchor="ctr"/>
          <a:lstStyle/>
          <a:p>
            <a:pPr lvl="0"/>
            <a:r>
              <a:rPr lang="en-US" altLang="ko-KR" sz="3200" b="1" i="1" dirty="0">
                <a:solidFill>
                  <a:prstClr val="white"/>
                </a:solidFill>
                <a:cs typeface="Aharoni" panose="02010803020104030203" pitchFamily="2" charset="-79"/>
              </a:rPr>
              <a:t>COTENTS C.</a:t>
            </a:r>
            <a:r>
              <a:rPr kumimoji="0" lang="en-US" altLang="ko-KR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Aharoni" panose="02010803020104030203" pitchFamily="2" charset="-79"/>
              </a:rPr>
              <a:t>  </a:t>
            </a:r>
            <a:r>
              <a:rPr kumimoji="0" lang="ko-KR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Aharoni" panose="02010803020104030203" pitchFamily="2" charset="-79"/>
              </a:rPr>
              <a:t>프로이트</a:t>
            </a:r>
            <a:endParaRPr kumimoji="0" lang="en-US" altLang="ko-KR" sz="3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Aharoni" panose="02010803020104030203" pitchFamily="2" charset="-79"/>
            </a:endParaRPr>
          </a:p>
        </p:txBody>
      </p:sp>
      <p:pic>
        <p:nvPicPr>
          <p:cNvPr id="3" name="그래픽 2" descr="도움말">
            <a:extLst>
              <a:ext uri="{FF2B5EF4-FFF2-40B4-BE49-F238E27FC236}">
                <a16:creationId xmlns:a16="http://schemas.microsoft.com/office/drawing/2014/main" id="{165D1248-D394-49F9-93A8-1DC235609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4300" y="113450"/>
            <a:ext cx="673100" cy="6731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54E91CE-349C-45B9-B6A4-BD67F343A4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205" y="1850136"/>
            <a:ext cx="3854673" cy="4662486"/>
          </a:xfrm>
          <a:prstGeom prst="rect">
            <a:avLst/>
          </a:prstGeom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B8D18F4D-811F-4650-8991-5E6274289F45}"/>
              </a:ext>
            </a:extLst>
          </p:cNvPr>
          <p:cNvSpPr/>
          <p:nvPr/>
        </p:nvSpPr>
        <p:spPr>
          <a:xfrm>
            <a:off x="158504" y="1210545"/>
            <a:ext cx="1260209" cy="574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Who?</a:t>
            </a:r>
            <a:endParaRPr kumimoji="0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B893FD8E-7373-435A-B713-993FAFC6878E}"/>
              </a:ext>
            </a:extLst>
          </p:cNvPr>
          <p:cNvSpPr/>
          <p:nvPr/>
        </p:nvSpPr>
        <p:spPr>
          <a:xfrm>
            <a:off x="7924648" y="3854424"/>
            <a:ext cx="1260209" cy="574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Why?</a:t>
            </a:r>
            <a:endParaRPr kumimoji="0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72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5662612" y="2652712"/>
            <a:ext cx="866775" cy="866775"/>
            <a:chOff x="4597400" y="1647825"/>
            <a:chExt cx="866775" cy="866775"/>
          </a:xfrm>
        </p:grpSpPr>
        <p:sp>
          <p:nvSpPr>
            <p:cNvPr id="6" name="타원 5"/>
            <p:cNvSpPr/>
            <p:nvPr/>
          </p:nvSpPr>
          <p:spPr>
            <a:xfrm>
              <a:off x="4597400" y="1647825"/>
              <a:ext cx="866775" cy="86677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9" name="그룹 8"/>
            <p:cNvGrpSpPr/>
            <p:nvPr/>
          </p:nvGrpSpPr>
          <p:grpSpPr>
            <a:xfrm>
              <a:off x="4891169" y="1806484"/>
              <a:ext cx="379331" cy="436101"/>
              <a:chOff x="2593025" y="5185487"/>
              <a:chExt cx="151550" cy="174231"/>
            </a:xfrm>
          </p:grpSpPr>
          <p:sp>
            <p:nvSpPr>
              <p:cNvPr id="7" name="모서리가 둥근 직사각형 6"/>
              <p:cNvSpPr/>
              <p:nvPr/>
            </p:nvSpPr>
            <p:spPr>
              <a:xfrm rot="18900000">
                <a:off x="2645080" y="5185487"/>
                <a:ext cx="45169" cy="15155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모서리가 둥근 직사각형 7"/>
              <p:cNvSpPr/>
              <p:nvPr/>
            </p:nvSpPr>
            <p:spPr>
              <a:xfrm rot="2700000">
                <a:off x="2647822" y="5262965"/>
                <a:ext cx="41956" cy="15155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2" name="직사각형 11"/>
          <p:cNvSpPr/>
          <p:nvPr/>
        </p:nvSpPr>
        <p:spPr>
          <a:xfrm>
            <a:off x="-2" y="6328229"/>
            <a:ext cx="12192001" cy="529771"/>
          </a:xfrm>
          <a:prstGeom prst="rect">
            <a:avLst/>
          </a:prstGeom>
          <a:solidFill>
            <a:srgbClr val="23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540111"/>
              </p:ext>
            </p:extLst>
          </p:nvPr>
        </p:nvGraphicFramePr>
        <p:xfrm>
          <a:off x="625248" y="6540304"/>
          <a:ext cx="8963730" cy="9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2000"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모서리가 둥근 직사각형 12"/>
          <p:cNvSpPr/>
          <p:nvPr/>
        </p:nvSpPr>
        <p:spPr>
          <a:xfrm>
            <a:off x="152852" y="6430282"/>
            <a:ext cx="324000" cy="3240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rtlCol="0" anchor="ctr"/>
          <a:lstStyle/>
          <a:p>
            <a:pPr algn="ctr"/>
            <a:r>
              <a:rPr lang="ko-KR" altLang="en-US" sz="1400" dirty="0">
                <a:solidFill>
                  <a:prstClr val="white"/>
                </a:solidFill>
              </a:rPr>
              <a:t>▶</a:t>
            </a:r>
          </a:p>
        </p:txBody>
      </p:sp>
      <p:sp>
        <p:nvSpPr>
          <p:cNvPr id="16" name="타원 15"/>
          <p:cNvSpPr/>
          <p:nvPr/>
        </p:nvSpPr>
        <p:spPr>
          <a:xfrm>
            <a:off x="1445698" y="6514789"/>
            <a:ext cx="144000" cy="14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18" name="Group 4"/>
          <p:cNvGrpSpPr>
            <a:grpSpLocks noChangeAspect="1"/>
          </p:cNvGrpSpPr>
          <p:nvPr/>
        </p:nvGrpSpPr>
        <p:grpSpPr bwMode="auto">
          <a:xfrm>
            <a:off x="9938812" y="6483227"/>
            <a:ext cx="260857" cy="222903"/>
            <a:chOff x="3813" y="2796"/>
            <a:chExt cx="866" cy="740"/>
          </a:xfrm>
          <a:solidFill>
            <a:srgbClr val="F6F6F6"/>
          </a:solidFill>
        </p:grpSpPr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3813" y="2850"/>
              <a:ext cx="400" cy="632"/>
            </a:xfrm>
            <a:custGeom>
              <a:avLst/>
              <a:gdLst>
                <a:gd name="T0" fmla="*/ 1465 w 1599"/>
                <a:gd name="T1" fmla="*/ 0 h 2529"/>
                <a:gd name="T2" fmla="*/ 1491 w 1599"/>
                <a:gd name="T3" fmla="*/ 2 h 2529"/>
                <a:gd name="T4" fmla="*/ 1515 w 1599"/>
                <a:gd name="T5" fmla="*/ 9 h 2529"/>
                <a:gd name="T6" fmla="*/ 1538 w 1599"/>
                <a:gd name="T7" fmla="*/ 22 h 2529"/>
                <a:gd name="T8" fmla="*/ 1559 w 1599"/>
                <a:gd name="T9" fmla="*/ 39 h 2529"/>
                <a:gd name="T10" fmla="*/ 1575 w 1599"/>
                <a:gd name="T11" fmla="*/ 60 h 2529"/>
                <a:gd name="T12" fmla="*/ 1588 w 1599"/>
                <a:gd name="T13" fmla="*/ 82 h 2529"/>
                <a:gd name="T14" fmla="*/ 1596 w 1599"/>
                <a:gd name="T15" fmla="*/ 106 h 2529"/>
                <a:gd name="T16" fmla="*/ 1599 w 1599"/>
                <a:gd name="T17" fmla="*/ 132 h 2529"/>
                <a:gd name="T18" fmla="*/ 1599 w 1599"/>
                <a:gd name="T19" fmla="*/ 2396 h 2529"/>
                <a:gd name="T20" fmla="*/ 1596 w 1599"/>
                <a:gd name="T21" fmla="*/ 2423 h 2529"/>
                <a:gd name="T22" fmla="*/ 1588 w 1599"/>
                <a:gd name="T23" fmla="*/ 2447 h 2529"/>
                <a:gd name="T24" fmla="*/ 1575 w 1599"/>
                <a:gd name="T25" fmla="*/ 2469 h 2529"/>
                <a:gd name="T26" fmla="*/ 1559 w 1599"/>
                <a:gd name="T27" fmla="*/ 2490 h 2529"/>
                <a:gd name="T28" fmla="*/ 1538 w 1599"/>
                <a:gd name="T29" fmla="*/ 2507 h 2529"/>
                <a:gd name="T30" fmla="*/ 1515 w 1599"/>
                <a:gd name="T31" fmla="*/ 2520 h 2529"/>
                <a:gd name="T32" fmla="*/ 1491 w 1599"/>
                <a:gd name="T33" fmla="*/ 2527 h 2529"/>
                <a:gd name="T34" fmla="*/ 1465 w 1599"/>
                <a:gd name="T35" fmla="*/ 2529 h 2529"/>
                <a:gd name="T36" fmla="*/ 1438 w 1599"/>
                <a:gd name="T37" fmla="*/ 2527 h 2529"/>
                <a:gd name="T38" fmla="*/ 1414 w 1599"/>
                <a:gd name="T39" fmla="*/ 2520 h 2529"/>
                <a:gd name="T40" fmla="*/ 1392 w 1599"/>
                <a:gd name="T41" fmla="*/ 2507 h 2529"/>
                <a:gd name="T42" fmla="*/ 1371 w 1599"/>
                <a:gd name="T43" fmla="*/ 2490 h 2529"/>
                <a:gd name="T44" fmla="*/ 678 w 1599"/>
                <a:gd name="T45" fmla="*/ 1797 h 2529"/>
                <a:gd name="T46" fmla="*/ 133 w 1599"/>
                <a:gd name="T47" fmla="*/ 1797 h 2529"/>
                <a:gd name="T48" fmla="*/ 108 w 1599"/>
                <a:gd name="T49" fmla="*/ 1795 h 2529"/>
                <a:gd name="T50" fmla="*/ 82 w 1599"/>
                <a:gd name="T51" fmla="*/ 1787 h 2529"/>
                <a:gd name="T52" fmla="*/ 60 w 1599"/>
                <a:gd name="T53" fmla="*/ 1775 h 2529"/>
                <a:gd name="T54" fmla="*/ 39 w 1599"/>
                <a:gd name="T55" fmla="*/ 1757 h 2529"/>
                <a:gd name="T56" fmla="*/ 22 w 1599"/>
                <a:gd name="T57" fmla="*/ 1737 h 2529"/>
                <a:gd name="T58" fmla="*/ 9 w 1599"/>
                <a:gd name="T59" fmla="*/ 1714 h 2529"/>
                <a:gd name="T60" fmla="*/ 2 w 1599"/>
                <a:gd name="T61" fmla="*/ 1690 h 2529"/>
                <a:gd name="T62" fmla="*/ 0 w 1599"/>
                <a:gd name="T63" fmla="*/ 1665 h 2529"/>
                <a:gd name="T64" fmla="*/ 0 w 1599"/>
                <a:gd name="T65" fmla="*/ 1272 h 2529"/>
                <a:gd name="T66" fmla="*/ 0 w 1599"/>
                <a:gd name="T67" fmla="*/ 865 h 2529"/>
                <a:gd name="T68" fmla="*/ 2 w 1599"/>
                <a:gd name="T69" fmla="*/ 839 h 2529"/>
                <a:gd name="T70" fmla="*/ 9 w 1599"/>
                <a:gd name="T71" fmla="*/ 815 h 2529"/>
                <a:gd name="T72" fmla="*/ 22 w 1599"/>
                <a:gd name="T73" fmla="*/ 793 h 2529"/>
                <a:gd name="T74" fmla="*/ 39 w 1599"/>
                <a:gd name="T75" fmla="*/ 771 h 2529"/>
                <a:gd name="T76" fmla="*/ 60 w 1599"/>
                <a:gd name="T77" fmla="*/ 755 h 2529"/>
                <a:gd name="T78" fmla="*/ 82 w 1599"/>
                <a:gd name="T79" fmla="*/ 742 h 2529"/>
                <a:gd name="T80" fmla="*/ 108 w 1599"/>
                <a:gd name="T81" fmla="*/ 735 h 2529"/>
                <a:gd name="T82" fmla="*/ 133 w 1599"/>
                <a:gd name="T83" fmla="*/ 732 h 2529"/>
                <a:gd name="T84" fmla="*/ 678 w 1599"/>
                <a:gd name="T85" fmla="*/ 732 h 2529"/>
                <a:gd name="T86" fmla="*/ 1371 w 1599"/>
                <a:gd name="T87" fmla="*/ 39 h 2529"/>
                <a:gd name="T88" fmla="*/ 1392 w 1599"/>
                <a:gd name="T89" fmla="*/ 22 h 2529"/>
                <a:gd name="T90" fmla="*/ 1414 w 1599"/>
                <a:gd name="T91" fmla="*/ 9 h 2529"/>
                <a:gd name="T92" fmla="*/ 1438 w 1599"/>
                <a:gd name="T93" fmla="*/ 2 h 2529"/>
                <a:gd name="T94" fmla="*/ 1465 w 1599"/>
                <a:gd name="T95" fmla="*/ 0 h 2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99" h="2529">
                  <a:moveTo>
                    <a:pt x="1465" y="0"/>
                  </a:moveTo>
                  <a:lnTo>
                    <a:pt x="1491" y="2"/>
                  </a:lnTo>
                  <a:lnTo>
                    <a:pt x="1515" y="9"/>
                  </a:lnTo>
                  <a:lnTo>
                    <a:pt x="1538" y="22"/>
                  </a:lnTo>
                  <a:lnTo>
                    <a:pt x="1559" y="39"/>
                  </a:lnTo>
                  <a:lnTo>
                    <a:pt x="1575" y="60"/>
                  </a:lnTo>
                  <a:lnTo>
                    <a:pt x="1588" y="82"/>
                  </a:lnTo>
                  <a:lnTo>
                    <a:pt x="1596" y="106"/>
                  </a:lnTo>
                  <a:lnTo>
                    <a:pt x="1599" y="132"/>
                  </a:lnTo>
                  <a:lnTo>
                    <a:pt x="1599" y="2396"/>
                  </a:lnTo>
                  <a:lnTo>
                    <a:pt x="1596" y="2423"/>
                  </a:lnTo>
                  <a:lnTo>
                    <a:pt x="1588" y="2447"/>
                  </a:lnTo>
                  <a:lnTo>
                    <a:pt x="1575" y="2469"/>
                  </a:lnTo>
                  <a:lnTo>
                    <a:pt x="1559" y="2490"/>
                  </a:lnTo>
                  <a:lnTo>
                    <a:pt x="1538" y="2507"/>
                  </a:lnTo>
                  <a:lnTo>
                    <a:pt x="1515" y="2520"/>
                  </a:lnTo>
                  <a:lnTo>
                    <a:pt x="1491" y="2527"/>
                  </a:lnTo>
                  <a:lnTo>
                    <a:pt x="1465" y="2529"/>
                  </a:lnTo>
                  <a:lnTo>
                    <a:pt x="1438" y="2527"/>
                  </a:lnTo>
                  <a:lnTo>
                    <a:pt x="1414" y="2520"/>
                  </a:lnTo>
                  <a:lnTo>
                    <a:pt x="1392" y="2507"/>
                  </a:lnTo>
                  <a:lnTo>
                    <a:pt x="1371" y="2490"/>
                  </a:lnTo>
                  <a:lnTo>
                    <a:pt x="678" y="1797"/>
                  </a:lnTo>
                  <a:lnTo>
                    <a:pt x="133" y="1797"/>
                  </a:lnTo>
                  <a:lnTo>
                    <a:pt x="108" y="1795"/>
                  </a:lnTo>
                  <a:lnTo>
                    <a:pt x="82" y="1787"/>
                  </a:lnTo>
                  <a:lnTo>
                    <a:pt x="60" y="1775"/>
                  </a:lnTo>
                  <a:lnTo>
                    <a:pt x="39" y="1757"/>
                  </a:lnTo>
                  <a:lnTo>
                    <a:pt x="22" y="1737"/>
                  </a:lnTo>
                  <a:lnTo>
                    <a:pt x="9" y="1714"/>
                  </a:lnTo>
                  <a:lnTo>
                    <a:pt x="2" y="1690"/>
                  </a:lnTo>
                  <a:lnTo>
                    <a:pt x="0" y="1665"/>
                  </a:lnTo>
                  <a:lnTo>
                    <a:pt x="0" y="1272"/>
                  </a:lnTo>
                  <a:lnTo>
                    <a:pt x="0" y="865"/>
                  </a:lnTo>
                  <a:lnTo>
                    <a:pt x="2" y="839"/>
                  </a:lnTo>
                  <a:lnTo>
                    <a:pt x="9" y="815"/>
                  </a:lnTo>
                  <a:lnTo>
                    <a:pt x="22" y="793"/>
                  </a:lnTo>
                  <a:lnTo>
                    <a:pt x="39" y="771"/>
                  </a:lnTo>
                  <a:lnTo>
                    <a:pt x="60" y="755"/>
                  </a:lnTo>
                  <a:lnTo>
                    <a:pt x="82" y="742"/>
                  </a:lnTo>
                  <a:lnTo>
                    <a:pt x="108" y="735"/>
                  </a:lnTo>
                  <a:lnTo>
                    <a:pt x="133" y="732"/>
                  </a:lnTo>
                  <a:lnTo>
                    <a:pt x="678" y="732"/>
                  </a:lnTo>
                  <a:lnTo>
                    <a:pt x="1371" y="39"/>
                  </a:lnTo>
                  <a:lnTo>
                    <a:pt x="1392" y="22"/>
                  </a:lnTo>
                  <a:lnTo>
                    <a:pt x="1414" y="9"/>
                  </a:lnTo>
                  <a:lnTo>
                    <a:pt x="1438" y="2"/>
                  </a:lnTo>
                  <a:lnTo>
                    <a:pt x="14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4285" y="3041"/>
              <a:ext cx="127" cy="250"/>
            </a:xfrm>
            <a:custGeom>
              <a:avLst/>
              <a:gdLst>
                <a:gd name="T0" fmla="*/ 153 w 507"/>
                <a:gd name="T1" fmla="*/ 1 h 999"/>
                <a:gd name="T2" fmla="*/ 184 w 507"/>
                <a:gd name="T3" fmla="*/ 11 h 999"/>
                <a:gd name="T4" fmla="*/ 275 w 507"/>
                <a:gd name="T5" fmla="*/ 57 h 999"/>
                <a:gd name="T6" fmla="*/ 353 w 507"/>
                <a:gd name="T7" fmla="*/ 121 h 999"/>
                <a:gd name="T8" fmla="*/ 418 w 507"/>
                <a:gd name="T9" fmla="*/ 204 h 999"/>
                <a:gd name="T10" fmla="*/ 468 w 507"/>
                <a:gd name="T11" fmla="*/ 297 h 999"/>
                <a:gd name="T12" fmla="*/ 497 w 507"/>
                <a:gd name="T13" fmla="*/ 397 h 999"/>
                <a:gd name="T14" fmla="*/ 507 w 507"/>
                <a:gd name="T15" fmla="*/ 500 h 999"/>
                <a:gd name="T16" fmla="*/ 497 w 507"/>
                <a:gd name="T17" fmla="*/ 602 h 999"/>
                <a:gd name="T18" fmla="*/ 468 w 507"/>
                <a:gd name="T19" fmla="*/ 700 h 999"/>
                <a:gd name="T20" fmla="*/ 418 w 507"/>
                <a:gd name="T21" fmla="*/ 794 h 999"/>
                <a:gd name="T22" fmla="*/ 353 w 507"/>
                <a:gd name="T23" fmla="*/ 876 h 999"/>
                <a:gd name="T24" fmla="*/ 275 w 507"/>
                <a:gd name="T25" fmla="*/ 941 h 999"/>
                <a:gd name="T26" fmla="*/ 184 w 507"/>
                <a:gd name="T27" fmla="*/ 988 h 999"/>
                <a:gd name="T28" fmla="*/ 153 w 507"/>
                <a:gd name="T29" fmla="*/ 998 h 999"/>
                <a:gd name="T30" fmla="*/ 106 w 507"/>
                <a:gd name="T31" fmla="*/ 997 h 999"/>
                <a:gd name="T32" fmla="*/ 60 w 507"/>
                <a:gd name="T33" fmla="*/ 978 h 999"/>
                <a:gd name="T34" fmla="*/ 22 w 507"/>
                <a:gd name="T35" fmla="*/ 940 h 999"/>
                <a:gd name="T36" fmla="*/ 2 w 507"/>
                <a:gd name="T37" fmla="*/ 893 h 999"/>
                <a:gd name="T38" fmla="*/ 1 w 507"/>
                <a:gd name="T39" fmla="*/ 845 h 999"/>
                <a:gd name="T40" fmla="*/ 13 w 507"/>
                <a:gd name="T41" fmla="*/ 808 h 999"/>
                <a:gd name="T42" fmla="*/ 42 w 507"/>
                <a:gd name="T43" fmla="*/ 773 h 999"/>
                <a:gd name="T44" fmla="*/ 85 w 507"/>
                <a:gd name="T45" fmla="*/ 740 h 999"/>
                <a:gd name="T46" fmla="*/ 156 w 507"/>
                <a:gd name="T47" fmla="*/ 692 h 999"/>
                <a:gd name="T48" fmla="*/ 198 w 507"/>
                <a:gd name="T49" fmla="*/ 648 h 999"/>
                <a:gd name="T50" fmla="*/ 226 w 507"/>
                <a:gd name="T51" fmla="*/ 593 h 999"/>
                <a:gd name="T52" fmla="*/ 239 w 507"/>
                <a:gd name="T53" fmla="*/ 534 h 999"/>
                <a:gd name="T54" fmla="*/ 239 w 507"/>
                <a:gd name="T55" fmla="*/ 465 h 999"/>
                <a:gd name="T56" fmla="*/ 226 w 507"/>
                <a:gd name="T57" fmla="*/ 406 h 999"/>
                <a:gd name="T58" fmla="*/ 198 w 507"/>
                <a:gd name="T59" fmla="*/ 351 h 999"/>
                <a:gd name="T60" fmla="*/ 156 w 507"/>
                <a:gd name="T61" fmla="*/ 307 h 999"/>
                <a:gd name="T62" fmla="*/ 62 w 507"/>
                <a:gd name="T63" fmla="*/ 244 h 999"/>
                <a:gd name="T64" fmla="*/ 24 w 507"/>
                <a:gd name="T65" fmla="*/ 207 h 999"/>
                <a:gd name="T66" fmla="*/ 6 w 507"/>
                <a:gd name="T67" fmla="*/ 174 h 999"/>
                <a:gd name="T68" fmla="*/ 0 w 507"/>
                <a:gd name="T69" fmla="*/ 133 h 999"/>
                <a:gd name="T70" fmla="*/ 9 w 507"/>
                <a:gd name="T71" fmla="*/ 81 h 999"/>
                <a:gd name="T72" fmla="*/ 39 w 507"/>
                <a:gd name="T73" fmla="*/ 39 h 999"/>
                <a:gd name="T74" fmla="*/ 82 w 507"/>
                <a:gd name="T75" fmla="*/ 10 h 999"/>
                <a:gd name="T76" fmla="*/ 133 w 507"/>
                <a:gd name="T77" fmla="*/ 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7" h="999">
                  <a:moveTo>
                    <a:pt x="133" y="0"/>
                  </a:moveTo>
                  <a:lnTo>
                    <a:pt x="153" y="1"/>
                  </a:lnTo>
                  <a:lnTo>
                    <a:pt x="170" y="4"/>
                  </a:lnTo>
                  <a:lnTo>
                    <a:pt x="184" y="11"/>
                  </a:lnTo>
                  <a:lnTo>
                    <a:pt x="232" y="32"/>
                  </a:lnTo>
                  <a:lnTo>
                    <a:pt x="275" y="57"/>
                  </a:lnTo>
                  <a:lnTo>
                    <a:pt x="316" y="87"/>
                  </a:lnTo>
                  <a:lnTo>
                    <a:pt x="353" y="121"/>
                  </a:lnTo>
                  <a:lnTo>
                    <a:pt x="388" y="160"/>
                  </a:lnTo>
                  <a:lnTo>
                    <a:pt x="418" y="204"/>
                  </a:lnTo>
                  <a:lnTo>
                    <a:pt x="446" y="250"/>
                  </a:lnTo>
                  <a:lnTo>
                    <a:pt x="468" y="297"/>
                  </a:lnTo>
                  <a:lnTo>
                    <a:pt x="485" y="347"/>
                  </a:lnTo>
                  <a:lnTo>
                    <a:pt x="497" y="397"/>
                  </a:lnTo>
                  <a:lnTo>
                    <a:pt x="505" y="447"/>
                  </a:lnTo>
                  <a:lnTo>
                    <a:pt x="507" y="500"/>
                  </a:lnTo>
                  <a:lnTo>
                    <a:pt x="505" y="552"/>
                  </a:lnTo>
                  <a:lnTo>
                    <a:pt x="497" y="602"/>
                  </a:lnTo>
                  <a:lnTo>
                    <a:pt x="485" y="652"/>
                  </a:lnTo>
                  <a:lnTo>
                    <a:pt x="468" y="700"/>
                  </a:lnTo>
                  <a:lnTo>
                    <a:pt x="446" y="748"/>
                  </a:lnTo>
                  <a:lnTo>
                    <a:pt x="418" y="794"/>
                  </a:lnTo>
                  <a:lnTo>
                    <a:pt x="388" y="837"/>
                  </a:lnTo>
                  <a:lnTo>
                    <a:pt x="353" y="876"/>
                  </a:lnTo>
                  <a:lnTo>
                    <a:pt x="316" y="911"/>
                  </a:lnTo>
                  <a:lnTo>
                    <a:pt x="275" y="941"/>
                  </a:lnTo>
                  <a:lnTo>
                    <a:pt x="232" y="967"/>
                  </a:lnTo>
                  <a:lnTo>
                    <a:pt x="184" y="988"/>
                  </a:lnTo>
                  <a:lnTo>
                    <a:pt x="170" y="994"/>
                  </a:lnTo>
                  <a:lnTo>
                    <a:pt x="153" y="998"/>
                  </a:lnTo>
                  <a:lnTo>
                    <a:pt x="133" y="999"/>
                  </a:lnTo>
                  <a:lnTo>
                    <a:pt x="106" y="997"/>
                  </a:lnTo>
                  <a:lnTo>
                    <a:pt x="82" y="989"/>
                  </a:lnTo>
                  <a:lnTo>
                    <a:pt x="60" y="978"/>
                  </a:lnTo>
                  <a:lnTo>
                    <a:pt x="39" y="961"/>
                  </a:lnTo>
                  <a:lnTo>
                    <a:pt x="22" y="940"/>
                  </a:lnTo>
                  <a:lnTo>
                    <a:pt x="9" y="918"/>
                  </a:lnTo>
                  <a:lnTo>
                    <a:pt x="2" y="893"/>
                  </a:lnTo>
                  <a:lnTo>
                    <a:pt x="0" y="866"/>
                  </a:lnTo>
                  <a:lnTo>
                    <a:pt x="1" y="845"/>
                  </a:lnTo>
                  <a:lnTo>
                    <a:pt x="6" y="826"/>
                  </a:lnTo>
                  <a:lnTo>
                    <a:pt x="13" y="808"/>
                  </a:lnTo>
                  <a:lnTo>
                    <a:pt x="24" y="792"/>
                  </a:lnTo>
                  <a:lnTo>
                    <a:pt x="42" y="773"/>
                  </a:lnTo>
                  <a:lnTo>
                    <a:pt x="62" y="755"/>
                  </a:lnTo>
                  <a:lnTo>
                    <a:pt x="85" y="740"/>
                  </a:lnTo>
                  <a:lnTo>
                    <a:pt x="120" y="717"/>
                  </a:lnTo>
                  <a:lnTo>
                    <a:pt x="156" y="692"/>
                  </a:lnTo>
                  <a:lnTo>
                    <a:pt x="178" y="672"/>
                  </a:lnTo>
                  <a:lnTo>
                    <a:pt x="198" y="648"/>
                  </a:lnTo>
                  <a:lnTo>
                    <a:pt x="216" y="618"/>
                  </a:lnTo>
                  <a:lnTo>
                    <a:pt x="226" y="593"/>
                  </a:lnTo>
                  <a:lnTo>
                    <a:pt x="235" y="564"/>
                  </a:lnTo>
                  <a:lnTo>
                    <a:pt x="239" y="534"/>
                  </a:lnTo>
                  <a:lnTo>
                    <a:pt x="241" y="500"/>
                  </a:lnTo>
                  <a:lnTo>
                    <a:pt x="239" y="465"/>
                  </a:lnTo>
                  <a:lnTo>
                    <a:pt x="235" y="435"/>
                  </a:lnTo>
                  <a:lnTo>
                    <a:pt x="226" y="406"/>
                  </a:lnTo>
                  <a:lnTo>
                    <a:pt x="216" y="381"/>
                  </a:lnTo>
                  <a:lnTo>
                    <a:pt x="198" y="351"/>
                  </a:lnTo>
                  <a:lnTo>
                    <a:pt x="178" y="327"/>
                  </a:lnTo>
                  <a:lnTo>
                    <a:pt x="156" y="307"/>
                  </a:lnTo>
                  <a:lnTo>
                    <a:pt x="85" y="260"/>
                  </a:lnTo>
                  <a:lnTo>
                    <a:pt x="62" y="244"/>
                  </a:lnTo>
                  <a:lnTo>
                    <a:pt x="42" y="227"/>
                  </a:lnTo>
                  <a:lnTo>
                    <a:pt x="24" y="207"/>
                  </a:lnTo>
                  <a:lnTo>
                    <a:pt x="13" y="191"/>
                  </a:lnTo>
                  <a:lnTo>
                    <a:pt x="6" y="174"/>
                  </a:lnTo>
                  <a:lnTo>
                    <a:pt x="1" y="154"/>
                  </a:lnTo>
                  <a:lnTo>
                    <a:pt x="0" y="133"/>
                  </a:lnTo>
                  <a:lnTo>
                    <a:pt x="2" y="107"/>
                  </a:lnTo>
                  <a:lnTo>
                    <a:pt x="9" y="81"/>
                  </a:lnTo>
                  <a:lnTo>
                    <a:pt x="22" y="59"/>
                  </a:lnTo>
                  <a:lnTo>
                    <a:pt x="39" y="39"/>
                  </a:lnTo>
                  <a:lnTo>
                    <a:pt x="60" y="22"/>
                  </a:lnTo>
                  <a:lnTo>
                    <a:pt x="82" y="10"/>
                  </a:lnTo>
                  <a:lnTo>
                    <a:pt x="106" y="2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4337" y="2918"/>
              <a:ext cx="208" cy="496"/>
            </a:xfrm>
            <a:custGeom>
              <a:avLst/>
              <a:gdLst>
                <a:gd name="T0" fmla="*/ 161 w 833"/>
                <a:gd name="T1" fmla="*/ 3 h 1981"/>
                <a:gd name="T2" fmla="*/ 259 w 833"/>
                <a:gd name="T3" fmla="*/ 44 h 1981"/>
                <a:gd name="T4" fmla="*/ 391 w 833"/>
                <a:gd name="T5" fmla="*/ 123 h 1981"/>
                <a:gd name="T6" fmla="*/ 508 w 833"/>
                <a:gd name="T7" fmla="*/ 221 h 1981"/>
                <a:gd name="T8" fmla="*/ 610 w 833"/>
                <a:gd name="T9" fmla="*/ 337 h 1981"/>
                <a:gd name="T10" fmla="*/ 698 w 833"/>
                <a:gd name="T11" fmla="*/ 471 h 1981"/>
                <a:gd name="T12" fmla="*/ 764 w 833"/>
                <a:gd name="T13" fmla="*/ 611 h 1981"/>
                <a:gd name="T14" fmla="*/ 808 w 833"/>
                <a:gd name="T15" fmla="*/ 759 h 1981"/>
                <a:gd name="T16" fmla="*/ 830 w 833"/>
                <a:gd name="T17" fmla="*/ 912 h 1981"/>
                <a:gd name="T18" fmla="*/ 830 w 833"/>
                <a:gd name="T19" fmla="*/ 1069 h 1981"/>
                <a:gd name="T20" fmla="*/ 808 w 833"/>
                <a:gd name="T21" fmla="*/ 1223 h 1981"/>
                <a:gd name="T22" fmla="*/ 764 w 833"/>
                <a:gd name="T23" fmla="*/ 1369 h 1981"/>
                <a:gd name="T24" fmla="*/ 698 w 833"/>
                <a:gd name="T25" fmla="*/ 1511 h 1981"/>
                <a:gd name="T26" fmla="*/ 610 w 833"/>
                <a:gd name="T27" fmla="*/ 1644 h 1981"/>
                <a:gd name="T28" fmla="*/ 508 w 833"/>
                <a:gd name="T29" fmla="*/ 1760 h 1981"/>
                <a:gd name="T30" fmla="*/ 391 w 833"/>
                <a:gd name="T31" fmla="*/ 1858 h 1981"/>
                <a:gd name="T32" fmla="*/ 259 w 833"/>
                <a:gd name="T33" fmla="*/ 1938 h 1981"/>
                <a:gd name="T34" fmla="*/ 162 w 833"/>
                <a:gd name="T35" fmla="*/ 1979 h 1981"/>
                <a:gd name="T36" fmla="*/ 109 w 833"/>
                <a:gd name="T37" fmla="*/ 1979 h 1981"/>
                <a:gd name="T38" fmla="*/ 61 w 833"/>
                <a:gd name="T39" fmla="*/ 1959 h 1981"/>
                <a:gd name="T40" fmla="*/ 23 w 833"/>
                <a:gd name="T41" fmla="*/ 1921 h 1981"/>
                <a:gd name="T42" fmla="*/ 3 w 833"/>
                <a:gd name="T43" fmla="*/ 1874 h 1981"/>
                <a:gd name="T44" fmla="*/ 3 w 833"/>
                <a:gd name="T45" fmla="*/ 1822 h 1981"/>
                <a:gd name="T46" fmla="*/ 21 w 833"/>
                <a:gd name="T47" fmla="*/ 1777 h 1981"/>
                <a:gd name="T48" fmla="*/ 57 w 833"/>
                <a:gd name="T49" fmla="*/ 1740 h 1981"/>
                <a:gd name="T50" fmla="*/ 125 w 833"/>
                <a:gd name="T51" fmla="*/ 1702 h 1981"/>
                <a:gd name="T52" fmla="*/ 195 w 833"/>
                <a:gd name="T53" fmla="*/ 1664 h 1981"/>
                <a:gd name="T54" fmla="*/ 240 w 833"/>
                <a:gd name="T55" fmla="*/ 1633 h 1981"/>
                <a:gd name="T56" fmla="*/ 335 w 833"/>
                <a:gd name="T57" fmla="*/ 1552 h 1981"/>
                <a:gd name="T58" fmla="*/ 415 w 833"/>
                <a:gd name="T59" fmla="*/ 1458 h 1981"/>
                <a:gd name="T60" fmla="*/ 480 w 833"/>
                <a:gd name="T61" fmla="*/ 1352 h 1981"/>
                <a:gd name="T62" fmla="*/ 528 w 833"/>
                <a:gd name="T63" fmla="*/ 1236 h 1981"/>
                <a:gd name="T64" fmla="*/ 557 w 833"/>
                <a:gd name="T65" fmla="*/ 1115 h 1981"/>
                <a:gd name="T66" fmla="*/ 567 w 833"/>
                <a:gd name="T67" fmla="*/ 991 h 1981"/>
                <a:gd name="T68" fmla="*/ 557 w 833"/>
                <a:gd name="T69" fmla="*/ 865 h 1981"/>
                <a:gd name="T70" fmla="*/ 528 w 833"/>
                <a:gd name="T71" fmla="*/ 745 h 1981"/>
                <a:gd name="T72" fmla="*/ 480 w 833"/>
                <a:gd name="T73" fmla="*/ 629 h 1981"/>
                <a:gd name="T74" fmla="*/ 415 w 833"/>
                <a:gd name="T75" fmla="*/ 523 h 1981"/>
                <a:gd name="T76" fmla="*/ 335 w 833"/>
                <a:gd name="T77" fmla="*/ 429 h 1981"/>
                <a:gd name="T78" fmla="*/ 240 w 833"/>
                <a:gd name="T79" fmla="*/ 348 h 1981"/>
                <a:gd name="T80" fmla="*/ 195 w 833"/>
                <a:gd name="T81" fmla="*/ 318 h 1981"/>
                <a:gd name="T82" fmla="*/ 125 w 833"/>
                <a:gd name="T83" fmla="*/ 279 h 1981"/>
                <a:gd name="T84" fmla="*/ 57 w 833"/>
                <a:gd name="T85" fmla="*/ 241 h 1981"/>
                <a:gd name="T86" fmla="*/ 21 w 833"/>
                <a:gd name="T87" fmla="*/ 204 h 1981"/>
                <a:gd name="T88" fmla="*/ 3 w 833"/>
                <a:gd name="T89" fmla="*/ 159 h 1981"/>
                <a:gd name="T90" fmla="*/ 3 w 833"/>
                <a:gd name="T91" fmla="*/ 107 h 1981"/>
                <a:gd name="T92" fmla="*/ 23 w 833"/>
                <a:gd name="T93" fmla="*/ 60 h 1981"/>
                <a:gd name="T94" fmla="*/ 61 w 833"/>
                <a:gd name="T95" fmla="*/ 22 h 1981"/>
                <a:gd name="T96" fmla="*/ 108 w 833"/>
                <a:gd name="T97" fmla="*/ 3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33" h="1981">
                  <a:moveTo>
                    <a:pt x="133" y="0"/>
                  </a:moveTo>
                  <a:lnTo>
                    <a:pt x="161" y="3"/>
                  </a:lnTo>
                  <a:lnTo>
                    <a:pt x="188" y="10"/>
                  </a:lnTo>
                  <a:lnTo>
                    <a:pt x="259" y="44"/>
                  </a:lnTo>
                  <a:lnTo>
                    <a:pt x="326" y="81"/>
                  </a:lnTo>
                  <a:lnTo>
                    <a:pt x="391" y="123"/>
                  </a:lnTo>
                  <a:lnTo>
                    <a:pt x="451" y="169"/>
                  </a:lnTo>
                  <a:lnTo>
                    <a:pt x="508" y="221"/>
                  </a:lnTo>
                  <a:lnTo>
                    <a:pt x="560" y="277"/>
                  </a:lnTo>
                  <a:lnTo>
                    <a:pt x="610" y="337"/>
                  </a:lnTo>
                  <a:lnTo>
                    <a:pt x="656" y="403"/>
                  </a:lnTo>
                  <a:lnTo>
                    <a:pt x="698" y="471"/>
                  </a:lnTo>
                  <a:lnTo>
                    <a:pt x="733" y="541"/>
                  </a:lnTo>
                  <a:lnTo>
                    <a:pt x="764" y="611"/>
                  </a:lnTo>
                  <a:lnTo>
                    <a:pt x="789" y="684"/>
                  </a:lnTo>
                  <a:lnTo>
                    <a:pt x="808" y="759"/>
                  </a:lnTo>
                  <a:lnTo>
                    <a:pt x="822" y="835"/>
                  </a:lnTo>
                  <a:lnTo>
                    <a:pt x="830" y="912"/>
                  </a:lnTo>
                  <a:lnTo>
                    <a:pt x="833" y="991"/>
                  </a:lnTo>
                  <a:lnTo>
                    <a:pt x="830" y="1069"/>
                  </a:lnTo>
                  <a:lnTo>
                    <a:pt x="822" y="1147"/>
                  </a:lnTo>
                  <a:lnTo>
                    <a:pt x="808" y="1223"/>
                  </a:lnTo>
                  <a:lnTo>
                    <a:pt x="789" y="1297"/>
                  </a:lnTo>
                  <a:lnTo>
                    <a:pt x="764" y="1369"/>
                  </a:lnTo>
                  <a:lnTo>
                    <a:pt x="733" y="1440"/>
                  </a:lnTo>
                  <a:lnTo>
                    <a:pt x="698" y="1511"/>
                  </a:lnTo>
                  <a:lnTo>
                    <a:pt x="656" y="1578"/>
                  </a:lnTo>
                  <a:lnTo>
                    <a:pt x="610" y="1644"/>
                  </a:lnTo>
                  <a:lnTo>
                    <a:pt x="560" y="1704"/>
                  </a:lnTo>
                  <a:lnTo>
                    <a:pt x="508" y="1760"/>
                  </a:lnTo>
                  <a:lnTo>
                    <a:pt x="451" y="1811"/>
                  </a:lnTo>
                  <a:lnTo>
                    <a:pt x="391" y="1858"/>
                  </a:lnTo>
                  <a:lnTo>
                    <a:pt x="326" y="1900"/>
                  </a:lnTo>
                  <a:lnTo>
                    <a:pt x="259" y="1938"/>
                  </a:lnTo>
                  <a:lnTo>
                    <a:pt x="188" y="1971"/>
                  </a:lnTo>
                  <a:lnTo>
                    <a:pt x="162" y="1979"/>
                  </a:lnTo>
                  <a:lnTo>
                    <a:pt x="135" y="1981"/>
                  </a:lnTo>
                  <a:lnTo>
                    <a:pt x="109" y="1979"/>
                  </a:lnTo>
                  <a:lnTo>
                    <a:pt x="84" y="1972"/>
                  </a:lnTo>
                  <a:lnTo>
                    <a:pt x="61" y="1959"/>
                  </a:lnTo>
                  <a:lnTo>
                    <a:pt x="41" y="1942"/>
                  </a:lnTo>
                  <a:lnTo>
                    <a:pt x="23" y="1921"/>
                  </a:lnTo>
                  <a:lnTo>
                    <a:pt x="10" y="1899"/>
                  </a:lnTo>
                  <a:lnTo>
                    <a:pt x="3" y="1874"/>
                  </a:lnTo>
                  <a:lnTo>
                    <a:pt x="0" y="1848"/>
                  </a:lnTo>
                  <a:lnTo>
                    <a:pt x="3" y="1822"/>
                  </a:lnTo>
                  <a:lnTo>
                    <a:pt x="10" y="1799"/>
                  </a:lnTo>
                  <a:lnTo>
                    <a:pt x="21" y="1777"/>
                  </a:lnTo>
                  <a:lnTo>
                    <a:pt x="36" y="1758"/>
                  </a:lnTo>
                  <a:lnTo>
                    <a:pt x="57" y="1740"/>
                  </a:lnTo>
                  <a:lnTo>
                    <a:pt x="82" y="1725"/>
                  </a:lnTo>
                  <a:lnTo>
                    <a:pt x="125" y="1702"/>
                  </a:lnTo>
                  <a:lnTo>
                    <a:pt x="163" y="1682"/>
                  </a:lnTo>
                  <a:lnTo>
                    <a:pt x="195" y="1664"/>
                  </a:lnTo>
                  <a:lnTo>
                    <a:pt x="220" y="1647"/>
                  </a:lnTo>
                  <a:lnTo>
                    <a:pt x="240" y="1633"/>
                  </a:lnTo>
                  <a:lnTo>
                    <a:pt x="289" y="1594"/>
                  </a:lnTo>
                  <a:lnTo>
                    <a:pt x="335" y="1552"/>
                  </a:lnTo>
                  <a:lnTo>
                    <a:pt x="377" y="1507"/>
                  </a:lnTo>
                  <a:lnTo>
                    <a:pt x="415" y="1458"/>
                  </a:lnTo>
                  <a:lnTo>
                    <a:pt x="450" y="1406"/>
                  </a:lnTo>
                  <a:lnTo>
                    <a:pt x="480" y="1352"/>
                  </a:lnTo>
                  <a:lnTo>
                    <a:pt x="507" y="1295"/>
                  </a:lnTo>
                  <a:lnTo>
                    <a:pt x="528" y="1236"/>
                  </a:lnTo>
                  <a:lnTo>
                    <a:pt x="545" y="1177"/>
                  </a:lnTo>
                  <a:lnTo>
                    <a:pt x="557" y="1115"/>
                  </a:lnTo>
                  <a:lnTo>
                    <a:pt x="565" y="1054"/>
                  </a:lnTo>
                  <a:lnTo>
                    <a:pt x="567" y="991"/>
                  </a:lnTo>
                  <a:lnTo>
                    <a:pt x="565" y="928"/>
                  </a:lnTo>
                  <a:lnTo>
                    <a:pt x="557" y="865"/>
                  </a:lnTo>
                  <a:lnTo>
                    <a:pt x="545" y="804"/>
                  </a:lnTo>
                  <a:lnTo>
                    <a:pt x="528" y="745"/>
                  </a:lnTo>
                  <a:lnTo>
                    <a:pt x="507" y="686"/>
                  </a:lnTo>
                  <a:lnTo>
                    <a:pt x="480" y="629"/>
                  </a:lnTo>
                  <a:lnTo>
                    <a:pt x="450" y="574"/>
                  </a:lnTo>
                  <a:lnTo>
                    <a:pt x="415" y="523"/>
                  </a:lnTo>
                  <a:lnTo>
                    <a:pt x="377" y="474"/>
                  </a:lnTo>
                  <a:lnTo>
                    <a:pt x="335" y="429"/>
                  </a:lnTo>
                  <a:lnTo>
                    <a:pt x="289" y="387"/>
                  </a:lnTo>
                  <a:lnTo>
                    <a:pt x="240" y="348"/>
                  </a:lnTo>
                  <a:lnTo>
                    <a:pt x="220" y="334"/>
                  </a:lnTo>
                  <a:lnTo>
                    <a:pt x="195" y="318"/>
                  </a:lnTo>
                  <a:lnTo>
                    <a:pt x="163" y="299"/>
                  </a:lnTo>
                  <a:lnTo>
                    <a:pt x="125" y="279"/>
                  </a:lnTo>
                  <a:lnTo>
                    <a:pt x="82" y="256"/>
                  </a:lnTo>
                  <a:lnTo>
                    <a:pt x="57" y="241"/>
                  </a:lnTo>
                  <a:lnTo>
                    <a:pt x="36" y="224"/>
                  </a:lnTo>
                  <a:lnTo>
                    <a:pt x="21" y="204"/>
                  </a:lnTo>
                  <a:lnTo>
                    <a:pt x="10" y="183"/>
                  </a:lnTo>
                  <a:lnTo>
                    <a:pt x="3" y="159"/>
                  </a:lnTo>
                  <a:lnTo>
                    <a:pt x="0" y="134"/>
                  </a:lnTo>
                  <a:lnTo>
                    <a:pt x="3" y="107"/>
                  </a:lnTo>
                  <a:lnTo>
                    <a:pt x="10" y="83"/>
                  </a:lnTo>
                  <a:lnTo>
                    <a:pt x="23" y="60"/>
                  </a:lnTo>
                  <a:lnTo>
                    <a:pt x="41" y="40"/>
                  </a:lnTo>
                  <a:lnTo>
                    <a:pt x="61" y="22"/>
                  </a:lnTo>
                  <a:lnTo>
                    <a:pt x="84" y="10"/>
                  </a:lnTo>
                  <a:lnTo>
                    <a:pt x="108" y="3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9"/>
            <p:cNvSpPr>
              <a:spLocks/>
            </p:cNvSpPr>
            <p:nvPr/>
          </p:nvSpPr>
          <p:spPr bwMode="auto">
            <a:xfrm>
              <a:off x="4390" y="2796"/>
              <a:ext cx="289" cy="740"/>
            </a:xfrm>
            <a:custGeom>
              <a:avLst/>
              <a:gdLst>
                <a:gd name="T0" fmla="*/ 161 w 1156"/>
                <a:gd name="T1" fmla="*/ 3 h 2959"/>
                <a:gd name="T2" fmla="*/ 275 w 1156"/>
                <a:gd name="T3" fmla="*/ 50 h 2959"/>
                <a:gd name="T4" fmla="*/ 436 w 1156"/>
                <a:gd name="T5" fmla="*/ 143 h 2959"/>
                <a:gd name="T6" fmla="*/ 584 w 1156"/>
                <a:gd name="T7" fmla="*/ 253 h 2959"/>
                <a:gd name="T8" fmla="*/ 717 w 1156"/>
                <a:gd name="T9" fmla="*/ 379 h 2959"/>
                <a:gd name="T10" fmla="*/ 837 w 1156"/>
                <a:gd name="T11" fmla="*/ 522 h 2959"/>
                <a:gd name="T12" fmla="*/ 942 w 1156"/>
                <a:gd name="T13" fmla="*/ 682 h 2959"/>
                <a:gd name="T14" fmla="*/ 1026 w 1156"/>
                <a:gd name="T15" fmla="*/ 848 h 2959"/>
                <a:gd name="T16" fmla="*/ 1090 w 1156"/>
                <a:gd name="T17" fmla="*/ 1020 h 2959"/>
                <a:gd name="T18" fmla="*/ 1132 w 1156"/>
                <a:gd name="T19" fmla="*/ 1199 h 2959"/>
                <a:gd name="T20" fmla="*/ 1153 w 1156"/>
                <a:gd name="T21" fmla="*/ 1385 h 2959"/>
                <a:gd name="T22" fmla="*/ 1153 w 1156"/>
                <a:gd name="T23" fmla="*/ 1575 h 2959"/>
                <a:gd name="T24" fmla="*/ 1132 w 1156"/>
                <a:gd name="T25" fmla="*/ 1759 h 2959"/>
                <a:gd name="T26" fmla="*/ 1090 w 1156"/>
                <a:gd name="T27" fmla="*/ 1939 h 2959"/>
                <a:gd name="T28" fmla="*/ 1026 w 1156"/>
                <a:gd name="T29" fmla="*/ 2112 h 2959"/>
                <a:gd name="T30" fmla="*/ 942 w 1156"/>
                <a:gd name="T31" fmla="*/ 2278 h 2959"/>
                <a:gd name="T32" fmla="*/ 837 w 1156"/>
                <a:gd name="T33" fmla="*/ 2436 h 2959"/>
                <a:gd name="T34" fmla="*/ 717 w 1156"/>
                <a:gd name="T35" fmla="*/ 2580 h 2959"/>
                <a:gd name="T36" fmla="*/ 584 w 1156"/>
                <a:gd name="T37" fmla="*/ 2706 h 2959"/>
                <a:gd name="T38" fmla="*/ 436 w 1156"/>
                <a:gd name="T39" fmla="*/ 2816 h 2959"/>
                <a:gd name="T40" fmla="*/ 275 w 1156"/>
                <a:gd name="T41" fmla="*/ 2909 h 2959"/>
                <a:gd name="T42" fmla="*/ 161 w 1156"/>
                <a:gd name="T43" fmla="*/ 2956 h 2959"/>
                <a:gd name="T44" fmla="*/ 108 w 1156"/>
                <a:gd name="T45" fmla="*/ 2956 h 2959"/>
                <a:gd name="T46" fmla="*/ 62 w 1156"/>
                <a:gd name="T47" fmla="*/ 2937 h 2959"/>
                <a:gd name="T48" fmla="*/ 22 w 1156"/>
                <a:gd name="T49" fmla="*/ 2899 h 2959"/>
                <a:gd name="T50" fmla="*/ 4 w 1156"/>
                <a:gd name="T51" fmla="*/ 2852 h 2959"/>
                <a:gd name="T52" fmla="*/ 2 w 1156"/>
                <a:gd name="T53" fmla="*/ 2801 h 2959"/>
                <a:gd name="T54" fmla="*/ 21 w 1156"/>
                <a:gd name="T55" fmla="*/ 2758 h 2959"/>
                <a:gd name="T56" fmla="*/ 57 w 1156"/>
                <a:gd name="T57" fmla="*/ 2720 h 2959"/>
                <a:gd name="T58" fmla="*/ 93 w 1156"/>
                <a:gd name="T59" fmla="*/ 2697 h 2959"/>
                <a:gd name="T60" fmla="*/ 129 w 1156"/>
                <a:gd name="T61" fmla="*/ 2681 h 2959"/>
                <a:gd name="T62" fmla="*/ 164 w 1156"/>
                <a:gd name="T63" fmla="*/ 2665 h 2959"/>
                <a:gd name="T64" fmla="*/ 237 w 1156"/>
                <a:gd name="T65" fmla="*/ 2624 h 2959"/>
                <a:gd name="T66" fmla="*/ 346 w 1156"/>
                <a:gd name="T67" fmla="*/ 2553 h 2959"/>
                <a:gd name="T68" fmla="*/ 483 w 1156"/>
                <a:gd name="T69" fmla="*/ 2437 h 2959"/>
                <a:gd name="T70" fmla="*/ 602 w 1156"/>
                <a:gd name="T71" fmla="*/ 2307 h 2959"/>
                <a:gd name="T72" fmla="*/ 703 w 1156"/>
                <a:gd name="T73" fmla="*/ 2160 h 2959"/>
                <a:gd name="T74" fmla="*/ 784 w 1156"/>
                <a:gd name="T75" fmla="*/ 2000 h 2959"/>
                <a:gd name="T76" fmla="*/ 843 w 1156"/>
                <a:gd name="T77" fmla="*/ 1832 h 2959"/>
                <a:gd name="T78" fmla="*/ 878 w 1156"/>
                <a:gd name="T79" fmla="*/ 1659 h 2959"/>
                <a:gd name="T80" fmla="*/ 889 w 1156"/>
                <a:gd name="T81" fmla="*/ 1480 h 2959"/>
                <a:gd name="T82" fmla="*/ 878 w 1156"/>
                <a:gd name="T83" fmla="*/ 1301 h 2959"/>
                <a:gd name="T84" fmla="*/ 843 w 1156"/>
                <a:gd name="T85" fmla="*/ 1128 h 2959"/>
                <a:gd name="T86" fmla="*/ 784 w 1156"/>
                <a:gd name="T87" fmla="*/ 960 h 2959"/>
                <a:gd name="T88" fmla="*/ 703 w 1156"/>
                <a:gd name="T89" fmla="*/ 800 h 2959"/>
                <a:gd name="T90" fmla="*/ 602 w 1156"/>
                <a:gd name="T91" fmla="*/ 653 h 2959"/>
                <a:gd name="T92" fmla="*/ 483 w 1156"/>
                <a:gd name="T93" fmla="*/ 521 h 2959"/>
                <a:gd name="T94" fmla="*/ 346 w 1156"/>
                <a:gd name="T95" fmla="*/ 405 h 2959"/>
                <a:gd name="T96" fmla="*/ 237 w 1156"/>
                <a:gd name="T97" fmla="*/ 335 h 2959"/>
                <a:gd name="T98" fmla="*/ 164 w 1156"/>
                <a:gd name="T99" fmla="*/ 294 h 2959"/>
                <a:gd name="T100" fmla="*/ 129 w 1156"/>
                <a:gd name="T101" fmla="*/ 278 h 2959"/>
                <a:gd name="T102" fmla="*/ 93 w 1156"/>
                <a:gd name="T103" fmla="*/ 262 h 2959"/>
                <a:gd name="T104" fmla="*/ 57 w 1156"/>
                <a:gd name="T105" fmla="*/ 240 h 2959"/>
                <a:gd name="T106" fmla="*/ 21 w 1156"/>
                <a:gd name="T107" fmla="*/ 202 h 2959"/>
                <a:gd name="T108" fmla="*/ 2 w 1156"/>
                <a:gd name="T109" fmla="*/ 158 h 2959"/>
                <a:gd name="T110" fmla="*/ 4 w 1156"/>
                <a:gd name="T111" fmla="*/ 107 h 2959"/>
                <a:gd name="T112" fmla="*/ 22 w 1156"/>
                <a:gd name="T113" fmla="*/ 61 h 2959"/>
                <a:gd name="T114" fmla="*/ 62 w 1156"/>
                <a:gd name="T115" fmla="*/ 23 h 2959"/>
                <a:gd name="T116" fmla="*/ 108 w 1156"/>
                <a:gd name="T117" fmla="*/ 3 h 2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56" h="2959">
                  <a:moveTo>
                    <a:pt x="134" y="0"/>
                  </a:moveTo>
                  <a:lnTo>
                    <a:pt x="161" y="3"/>
                  </a:lnTo>
                  <a:lnTo>
                    <a:pt x="188" y="11"/>
                  </a:lnTo>
                  <a:lnTo>
                    <a:pt x="275" y="50"/>
                  </a:lnTo>
                  <a:lnTo>
                    <a:pt x="357" y="94"/>
                  </a:lnTo>
                  <a:lnTo>
                    <a:pt x="436" y="143"/>
                  </a:lnTo>
                  <a:lnTo>
                    <a:pt x="512" y="196"/>
                  </a:lnTo>
                  <a:lnTo>
                    <a:pt x="584" y="253"/>
                  </a:lnTo>
                  <a:lnTo>
                    <a:pt x="652" y="314"/>
                  </a:lnTo>
                  <a:lnTo>
                    <a:pt x="717" y="379"/>
                  </a:lnTo>
                  <a:lnTo>
                    <a:pt x="779" y="449"/>
                  </a:lnTo>
                  <a:lnTo>
                    <a:pt x="837" y="522"/>
                  </a:lnTo>
                  <a:lnTo>
                    <a:pt x="891" y="600"/>
                  </a:lnTo>
                  <a:lnTo>
                    <a:pt x="942" y="682"/>
                  </a:lnTo>
                  <a:lnTo>
                    <a:pt x="986" y="764"/>
                  </a:lnTo>
                  <a:lnTo>
                    <a:pt x="1026" y="848"/>
                  </a:lnTo>
                  <a:lnTo>
                    <a:pt x="1060" y="934"/>
                  </a:lnTo>
                  <a:lnTo>
                    <a:pt x="1090" y="1020"/>
                  </a:lnTo>
                  <a:lnTo>
                    <a:pt x="1113" y="1109"/>
                  </a:lnTo>
                  <a:lnTo>
                    <a:pt x="1132" y="1199"/>
                  </a:lnTo>
                  <a:lnTo>
                    <a:pt x="1146" y="1291"/>
                  </a:lnTo>
                  <a:lnTo>
                    <a:pt x="1153" y="1385"/>
                  </a:lnTo>
                  <a:lnTo>
                    <a:pt x="1156" y="1480"/>
                  </a:lnTo>
                  <a:lnTo>
                    <a:pt x="1153" y="1575"/>
                  </a:lnTo>
                  <a:lnTo>
                    <a:pt x="1146" y="1668"/>
                  </a:lnTo>
                  <a:lnTo>
                    <a:pt x="1132" y="1759"/>
                  </a:lnTo>
                  <a:lnTo>
                    <a:pt x="1113" y="1850"/>
                  </a:lnTo>
                  <a:lnTo>
                    <a:pt x="1090" y="1939"/>
                  </a:lnTo>
                  <a:lnTo>
                    <a:pt x="1060" y="2026"/>
                  </a:lnTo>
                  <a:lnTo>
                    <a:pt x="1026" y="2112"/>
                  </a:lnTo>
                  <a:lnTo>
                    <a:pt x="986" y="2195"/>
                  </a:lnTo>
                  <a:lnTo>
                    <a:pt x="942" y="2278"/>
                  </a:lnTo>
                  <a:lnTo>
                    <a:pt x="891" y="2358"/>
                  </a:lnTo>
                  <a:lnTo>
                    <a:pt x="837" y="2436"/>
                  </a:lnTo>
                  <a:lnTo>
                    <a:pt x="779" y="2510"/>
                  </a:lnTo>
                  <a:lnTo>
                    <a:pt x="717" y="2580"/>
                  </a:lnTo>
                  <a:lnTo>
                    <a:pt x="652" y="2645"/>
                  </a:lnTo>
                  <a:lnTo>
                    <a:pt x="584" y="2706"/>
                  </a:lnTo>
                  <a:lnTo>
                    <a:pt x="512" y="2763"/>
                  </a:lnTo>
                  <a:lnTo>
                    <a:pt x="436" y="2816"/>
                  </a:lnTo>
                  <a:lnTo>
                    <a:pt x="357" y="2864"/>
                  </a:lnTo>
                  <a:lnTo>
                    <a:pt x="275" y="2909"/>
                  </a:lnTo>
                  <a:lnTo>
                    <a:pt x="188" y="2949"/>
                  </a:lnTo>
                  <a:lnTo>
                    <a:pt x="161" y="2956"/>
                  </a:lnTo>
                  <a:lnTo>
                    <a:pt x="134" y="2959"/>
                  </a:lnTo>
                  <a:lnTo>
                    <a:pt x="108" y="2956"/>
                  </a:lnTo>
                  <a:lnTo>
                    <a:pt x="84" y="2949"/>
                  </a:lnTo>
                  <a:lnTo>
                    <a:pt x="62" y="2937"/>
                  </a:lnTo>
                  <a:lnTo>
                    <a:pt x="40" y="2919"/>
                  </a:lnTo>
                  <a:lnTo>
                    <a:pt x="22" y="2899"/>
                  </a:lnTo>
                  <a:lnTo>
                    <a:pt x="11" y="2876"/>
                  </a:lnTo>
                  <a:lnTo>
                    <a:pt x="4" y="2852"/>
                  </a:lnTo>
                  <a:lnTo>
                    <a:pt x="0" y="2825"/>
                  </a:lnTo>
                  <a:lnTo>
                    <a:pt x="2" y="2801"/>
                  </a:lnTo>
                  <a:lnTo>
                    <a:pt x="10" y="2779"/>
                  </a:lnTo>
                  <a:lnTo>
                    <a:pt x="21" y="2758"/>
                  </a:lnTo>
                  <a:lnTo>
                    <a:pt x="37" y="2738"/>
                  </a:lnTo>
                  <a:lnTo>
                    <a:pt x="57" y="2720"/>
                  </a:lnTo>
                  <a:lnTo>
                    <a:pt x="82" y="2703"/>
                  </a:lnTo>
                  <a:lnTo>
                    <a:pt x="93" y="2697"/>
                  </a:lnTo>
                  <a:lnTo>
                    <a:pt x="109" y="2689"/>
                  </a:lnTo>
                  <a:lnTo>
                    <a:pt x="129" y="2681"/>
                  </a:lnTo>
                  <a:lnTo>
                    <a:pt x="148" y="2673"/>
                  </a:lnTo>
                  <a:lnTo>
                    <a:pt x="164" y="2665"/>
                  </a:lnTo>
                  <a:lnTo>
                    <a:pt x="175" y="2660"/>
                  </a:lnTo>
                  <a:lnTo>
                    <a:pt x="237" y="2624"/>
                  </a:lnTo>
                  <a:lnTo>
                    <a:pt x="294" y="2589"/>
                  </a:lnTo>
                  <a:lnTo>
                    <a:pt x="346" y="2553"/>
                  </a:lnTo>
                  <a:lnTo>
                    <a:pt x="417" y="2498"/>
                  </a:lnTo>
                  <a:lnTo>
                    <a:pt x="483" y="2437"/>
                  </a:lnTo>
                  <a:lnTo>
                    <a:pt x="544" y="2374"/>
                  </a:lnTo>
                  <a:lnTo>
                    <a:pt x="602" y="2307"/>
                  </a:lnTo>
                  <a:lnTo>
                    <a:pt x="654" y="2235"/>
                  </a:lnTo>
                  <a:lnTo>
                    <a:pt x="703" y="2160"/>
                  </a:lnTo>
                  <a:lnTo>
                    <a:pt x="746" y="2081"/>
                  </a:lnTo>
                  <a:lnTo>
                    <a:pt x="784" y="2000"/>
                  </a:lnTo>
                  <a:lnTo>
                    <a:pt x="817" y="1916"/>
                  </a:lnTo>
                  <a:lnTo>
                    <a:pt x="843" y="1832"/>
                  </a:lnTo>
                  <a:lnTo>
                    <a:pt x="863" y="1746"/>
                  </a:lnTo>
                  <a:lnTo>
                    <a:pt x="878" y="1659"/>
                  </a:lnTo>
                  <a:lnTo>
                    <a:pt x="886" y="1570"/>
                  </a:lnTo>
                  <a:lnTo>
                    <a:pt x="889" y="1480"/>
                  </a:lnTo>
                  <a:lnTo>
                    <a:pt x="886" y="1389"/>
                  </a:lnTo>
                  <a:lnTo>
                    <a:pt x="878" y="1301"/>
                  </a:lnTo>
                  <a:lnTo>
                    <a:pt x="863" y="1213"/>
                  </a:lnTo>
                  <a:lnTo>
                    <a:pt x="843" y="1128"/>
                  </a:lnTo>
                  <a:lnTo>
                    <a:pt x="817" y="1042"/>
                  </a:lnTo>
                  <a:lnTo>
                    <a:pt x="784" y="960"/>
                  </a:lnTo>
                  <a:lnTo>
                    <a:pt x="746" y="878"/>
                  </a:lnTo>
                  <a:lnTo>
                    <a:pt x="703" y="800"/>
                  </a:lnTo>
                  <a:lnTo>
                    <a:pt x="654" y="724"/>
                  </a:lnTo>
                  <a:lnTo>
                    <a:pt x="602" y="653"/>
                  </a:lnTo>
                  <a:lnTo>
                    <a:pt x="544" y="586"/>
                  </a:lnTo>
                  <a:lnTo>
                    <a:pt x="483" y="521"/>
                  </a:lnTo>
                  <a:lnTo>
                    <a:pt x="417" y="462"/>
                  </a:lnTo>
                  <a:lnTo>
                    <a:pt x="346" y="405"/>
                  </a:lnTo>
                  <a:lnTo>
                    <a:pt x="294" y="370"/>
                  </a:lnTo>
                  <a:lnTo>
                    <a:pt x="237" y="335"/>
                  </a:lnTo>
                  <a:lnTo>
                    <a:pt x="175" y="300"/>
                  </a:lnTo>
                  <a:lnTo>
                    <a:pt x="164" y="294"/>
                  </a:lnTo>
                  <a:lnTo>
                    <a:pt x="148" y="286"/>
                  </a:lnTo>
                  <a:lnTo>
                    <a:pt x="129" y="278"/>
                  </a:lnTo>
                  <a:lnTo>
                    <a:pt x="109" y="269"/>
                  </a:lnTo>
                  <a:lnTo>
                    <a:pt x="93" y="262"/>
                  </a:lnTo>
                  <a:lnTo>
                    <a:pt x="82" y="256"/>
                  </a:lnTo>
                  <a:lnTo>
                    <a:pt x="57" y="240"/>
                  </a:lnTo>
                  <a:lnTo>
                    <a:pt x="37" y="221"/>
                  </a:lnTo>
                  <a:lnTo>
                    <a:pt x="21" y="202"/>
                  </a:lnTo>
                  <a:lnTo>
                    <a:pt x="10" y="181"/>
                  </a:lnTo>
                  <a:lnTo>
                    <a:pt x="2" y="158"/>
                  </a:lnTo>
                  <a:lnTo>
                    <a:pt x="0" y="133"/>
                  </a:lnTo>
                  <a:lnTo>
                    <a:pt x="4" y="107"/>
                  </a:lnTo>
                  <a:lnTo>
                    <a:pt x="11" y="83"/>
                  </a:lnTo>
                  <a:lnTo>
                    <a:pt x="22" y="61"/>
                  </a:lnTo>
                  <a:lnTo>
                    <a:pt x="40" y="40"/>
                  </a:lnTo>
                  <a:lnTo>
                    <a:pt x="62" y="23"/>
                  </a:lnTo>
                  <a:lnTo>
                    <a:pt x="84" y="10"/>
                  </a:lnTo>
                  <a:lnTo>
                    <a:pt x="108" y="3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26" name="표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30347"/>
              </p:ext>
            </p:extLst>
          </p:nvPr>
        </p:nvGraphicFramePr>
        <p:xfrm>
          <a:off x="10289155" y="6546751"/>
          <a:ext cx="1532620" cy="92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2725"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14852" y="355636"/>
            <a:ext cx="5202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i="1" dirty="0">
                <a:solidFill>
                  <a:schemeClr val="bg1"/>
                </a:solidFill>
                <a:cs typeface="Aharoni" panose="02010803020104030203" pitchFamily="2" charset="-79"/>
              </a:rPr>
              <a:t>Peter pan &amp; Philosophy Counseling</a:t>
            </a:r>
            <a:endParaRPr lang="en-US" altLang="ko-KR" sz="2800" b="1" i="1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11651522" y="320668"/>
            <a:ext cx="285891" cy="1555757"/>
            <a:chOff x="11425716" y="577843"/>
            <a:chExt cx="452587" cy="246287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7" name="Freeform 14"/>
            <p:cNvSpPr>
              <a:spLocks noEditPoints="1"/>
            </p:cNvSpPr>
            <p:nvPr/>
          </p:nvSpPr>
          <p:spPr bwMode="auto">
            <a:xfrm>
              <a:off x="11425716" y="1265076"/>
              <a:ext cx="451741" cy="450616"/>
            </a:xfrm>
            <a:custGeom>
              <a:avLst/>
              <a:gdLst>
                <a:gd name="T0" fmla="*/ 2668 w 4015"/>
                <a:gd name="T1" fmla="*/ 883 h 4006"/>
                <a:gd name="T2" fmla="*/ 2477 w 4015"/>
                <a:gd name="T3" fmla="*/ 977 h 4006"/>
                <a:gd name="T4" fmla="*/ 2229 w 4015"/>
                <a:gd name="T5" fmla="*/ 1186 h 4006"/>
                <a:gd name="T6" fmla="*/ 2059 w 4015"/>
                <a:gd name="T7" fmla="*/ 1462 h 4006"/>
                <a:gd name="T8" fmla="*/ 2236 w 4015"/>
                <a:gd name="T9" fmla="*/ 1530 h 4006"/>
                <a:gd name="T10" fmla="*/ 2370 w 4015"/>
                <a:gd name="T11" fmla="*/ 1605 h 4006"/>
                <a:gd name="T12" fmla="*/ 2405 w 4015"/>
                <a:gd name="T13" fmla="*/ 1777 h 4006"/>
                <a:gd name="T14" fmla="*/ 2351 w 4015"/>
                <a:gd name="T15" fmla="*/ 2013 h 4006"/>
                <a:gd name="T16" fmla="*/ 2205 w 4015"/>
                <a:gd name="T17" fmla="*/ 2301 h 4006"/>
                <a:gd name="T18" fmla="*/ 2081 w 4015"/>
                <a:gd name="T19" fmla="*/ 2456 h 4006"/>
                <a:gd name="T20" fmla="*/ 1918 w 4015"/>
                <a:gd name="T21" fmla="*/ 2471 h 4006"/>
                <a:gd name="T22" fmla="*/ 1776 w 4015"/>
                <a:gd name="T23" fmla="*/ 2301 h 4006"/>
                <a:gd name="T24" fmla="*/ 1706 w 4015"/>
                <a:gd name="T25" fmla="*/ 2060 h 4006"/>
                <a:gd name="T26" fmla="*/ 1675 w 4015"/>
                <a:gd name="T27" fmla="*/ 1792 h 4006"/>
                <a:gd name="T28" fmla="*/ 1642 w 4015"/>
                <a:gd name="T29" fmla="*/ 1575 h 4006"/>
                <a:gd name="T30" fmla="*/ 1585 w 4015"/>
                <a:gd name="T31" fmla="*/ 1289 h 4006"/>
                <a:gd name="T32" fmla="*/ 1476 w 4015"/>
                <a:gd name="T33" fmla="*/ 1047 h 4006"/>
                <a:gd name="T34" fmla="*/ 1300 w 4015"/>
                <a:gd name="T35" fmla="*/ 935 h 4006"/>
                <a:gd name="T36" fmla="*/ 1063 w 4015"/>
                <a:gd name="T37" fmla="*/ 981 h 4006"/>
                <a:gd name="T38" fmla="*/ 827 w 4015"/>
                <a:gd name="T39" fmla="*/ 1140 h 4006"/>
                <a:gd name="T40" fmla="*/ 540 w 4015"/>
                <a:gd name="T41" fmla="*/ 1385 h 4006"/>
                <a:gd name="T42" fmla="*/ 334 w 4015"/>
                <a:gd name="T43" fmla="*/ 1551 h 4006"/>
                <a:gd name="T44" fmla="*/ 414 w 4015"/>
                <a:gd name="T45" fmla="*/ 1658 h 4006"/>
                <a:gd name="T46" fmla="*/ 520 w 4015"/>
                <a:gd name="T47" fmla="*/ 1688 h 4006"/>
                <a:gd name="T48" fmla="*/ 718 w 4015"/>
                <a:gd name="T49" fmla="*/ 1641 h 4006"/>
                <a:gd name="T50" fmla="*/ 841 w 4015"/>
                <a:gd name="T51" fmla="*/ 1690 h 4006"/>
                <a:gd name="T52" fmla="*/ 948 w 4015"/>
                <a:gd name="T53" fmla="*/ 1944 h 4006"/>
                <a:gd name="T54" fmla="*/ 993 w 4015"/>
                <a:gd name="T55" fmla="*/ 2083 h 4006"/>
                <a:gd name="T56" fmla="*/ 1075 w 4015"/>
                <a:gd name="T57" fmla="*/ 2368 h 4006"/>
                <a:gd name="T58" fmla="*/ 1184 w 4015"/>
                <a:gd name="T59" fmla="*/ 2787 h 4006"/>
                <a:gd name="T60" fmla="*/ 1268 w 4015"/>
                <a:gd name="T61" fmla="*/ 3051 h 4006"/>
                <a:gd name="T62" fmla="*/ 1450 w 4015"/>
                <a:gd name="T63" fmla="*/ 3323 h 4006"/>
                <a:gd name="T64" fmla="*/ 1704 w 4015"/>
                <a:gd name="T65" fmla="*/ 3391 h 4006"/>
                <a:gd name="T66" fmla="*/ 1958 w 4015"/>
                <a:gd name="T67" fmla="*/ 3298 h 4006"/>
                <a:gd name="T68" fmla="*/ 2374 w 4015"/>
                <a:gd name="T69" fmla="*/ 2963 h 4006"/>
                <a:gd name="T70" fmla="*/ 2783 w 4015"/>
                <a:gd name="T71" fmla="*/ 2435 h 4006"/>
                <a:gd name="T72" fmla="*/ 3100 w 4015"/>
                <a:gd name="T73" fmla="*/ 1831 h 4006"/>
                <a:gd name="T74" fmla="*/ 3238 w 4015"/>
                <a:gd name="T75" fmla="*/ 1477 h 4006"/>
                <a:gd name="T76" fmla="*/ 3291 w 4015"/>
                <a:gd name="T77" fmla="*/ 1208 h 4006"/>
                <a:gd name="T78" fmla="*/ 3223 w 4015"/>
                <a:gd name="T79" fmla="*/ 983 h 4006"/>
                <a:gd name="T80" fmla="*/ 3033 w 4015"/>
                <a:gd name="T81" fmla="*/ 868 h 4006"/>
                <a:gd name="T82" fmla="*/ 3263 w 4015"/>
                <a:gd name="T83" fmla="*/ 0 h 4006"/>
                <a:gd name="T84" fmla="*/ 3616 w 4015"/>
                <a:gd name="T85" fmla="*/ 85 h 4006"/>
                <a:gd name="T86" fmla="*/ 3891 w 4015"/>
                <a:gd name="T87" fmla="*/ 335 h 4006"/>
                <a:gd name="T88" fmla="*/ 4011 w 4015"/>
                <a:gd name="T89" fmla="*/ 674 h 4006"/>
                <a:gd name="T90" fmla="*/ 3984 w 4015"/>
                <a:gd name="T91" fmla="*/ 3474 h 4006"/>
                <a:gd name="T92" fmla="*/ 3794 w 4015"/>
                <a:gd name="T93" fmla="*/ 3784 h 4006"/>
                <a:gd name="T94" fmla="*/ 3483 w 4015"/>
                <a:gd name="T95" fmla="*/ 3975 h 4006"/>
                <a:gd name="T96" fmla="*/ 677 w 4015"/>
                <a:gd name="T97" fmla="*/ 4002 h 4006"/>
                <a:gd name="T98" fmla="*/ 337 w 4015"/>
                <a:gd name="T99" fmla="*/ 3881 h 4006"/>
                <a:gd name="T100" fmla="*/ 87 w 4015"/>
                <a:gd name="T101" fmla="*/ 3607 h 4006"/>
                <a:gd name="T102" fmla="*/ 0 w 4015"/>
                <a:gd name="T103" fmla="*/ 3254 h 4006"/>
                <a:gd name="T104" fmla="*/ 31 w 4015"/>
                <a:gd name="T105" fmla="*/ 530 h 4006"/>
                <a:gd name="T106" fmla="*/ 220 w 4015"/>
                <a:gd name="T107" fmla="*/ 220 h 4006"/>
                <a:gd name="T108" fmla="*/ 533 w 4015"/>
                <a:gd name="T109" fmla="*/ 31 h 4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015" h="4006">
                  <a:moveTo>
                    <a:pt x="2867" y="853"/>
                  </a:moveTo>
                  <a:lnTo>
                    <a:pt x="2803" y="857"/>
                  </a:lnTo>
                  <a:lnTo>
                    <a:pt x="2734" y="866"/>
                  </a:lnTo>
                  <a:lnTo>
                    <a:pt x="2702" y="872"/>
                  </a:lnTo>
                  <a:lnTo>
                    <a:pt x="2668" y="883"/>
                  </a:lnTo>
                  <a:lnTo>
                    <a:pt x="2627" y="898"/>
                  </a:lnTo>
                  <a:lnTo>
                    <a:pt x="2594" y="913"/>
                  </a:lnTo>
                  <a:lnTo>
                    <a:pt x="2558" y="930"/>
                  </a:lnTo>
                  <a:lnTo>
                    <a:pt x="2519" y="952"/>
                  </a:lnTo>
                  <a:lnTo>
                    <a:pt x="2477" y="977"/>
                  </a:lnTo>
                  <a:lnTo>
                    <a:pt x="2420" y="1015"/>
                  </a:lnTo>
                  <a:lnTo>
                    <a:pt x="2363" y="1059"/>
                  </a:lnTo>
                  <a:lnTo>
                    <a:pt x="2308" y="1104"/>
                  </a:lnTo>
                  <a:lnTo>
                    <a:pt x="2268" y="1143"/>
                  </a:lnTo>
                  <a:lnTo>
                    <a:pt x="2229" y="1186"/>
                  </a:lnTo>
                  <a:lnTo>
                    <a:pt x="2190" y="1233"/>
                  </a:lnTo>
                  <a:lnTo>
                    <a:pt x="2153" y="1286"/>
                  </a:lnTo>
                  <a:lnTo>
                    <a:pt x="2117" y="1343"/>
                  </a:lnTo>
                  <a:lnTo>
                    <a:pt x="2086" y="1401"/>
                  </a:lnTo>
                  <a:lnTo>
                    <a:pt x="2059" y="1462"/>
                  </a:lnTo>
                  <a:lnTo>
                    <a:pt x="2037" y="1525"/>
                  </a:lnTo>
                  <a:lnTo>
                    <a:pt x="2094" y="1521"/>
                  </a:lnTo>
                  <a:lnTo>
                    <a:pt x="2146" y="1521"/>
                  </a:lnTo>
                  <a:lnTo>
                    <a:pt x="2193" y="1524"/>
                  </a:lnTo>
                  <a:lnTo>
                    <a:pt x="2236" y="1530"/>
                  </a:lnTo>
                  <a:lnTo>
                    <a:pt x="2273" y="1538"/>
                  </a:lnTo>
                  <a:lnTo>
                    <a:pt x="2306" y="1551"/>
                  </a:lnTo>
                  <a:lnTo>
                    <a:pt x="2333" y="1567"/>
                  </a:lnTo>
                  <a:lnTo>
                    <a:pt x="2354" y="1584"/>
                  </a:lnTo>
                  <a:lnTo>
                    <a:pt x="2370" y="1605"/>
                  </a:lnTo>
                  <a:lnTo>
                    <a:pt x="2384" y="1631"/>
                  </a:lnTo>
                  <a:lnTo>
                    <a:pt x="2394" y="1661"/>
                  </a:lnTo>
                  <a:lnTo>
                    <a:pt x="2401" y="1695"/>
                  </a:lnTo>
                  <a:lnTo>
                    <a:pt x="2405" y="1735"/>
                  </a:lnTo>
                  <a:lnTo>
                    <a:pt x="2405" y="1777"/>
                  </a:lnTo>
                  <a:lnTo>
                    <a:pt x="2402" y="1825"/>
                  </a:lnTo>
                  <a:lnTo>
                    <a:pt x="2396" y="1866"/>
                  </a:lnTo>
                  <a:lnTo>
                    <a:pt x="2386" y="1911"/>
                  </a:lnTo>
                  <a:lnTo>
                    <a:pt x="2371" y="1960"/>
                  </a:lnTo>
                  <a:lnTo>
                    <a:pt x="2351" y="2013"/>
                  </a:lnTo>
                  <a:lnTo>
                    <a:pt x="2328" y="2070"/>
                  </a:lnTo>
                  <a:lnTo>
                    <a:pt x="2299" y="2132"/>
                  </a:lnTo>
                  <a:lnTo>
                    <a:pt x="2266" y="2198"/>
                  </a:lnTo>
                  <a:lnTo>
                    <a:pt x="2235" y="2253"/>
                  </a:lnTo>
                  <a:lnTo>
                    <a:pt x="2205" y="2301"/>
                  </a:lnTo>
                  <a:lnTo>
                    <a:pt x="2178" y="2345"/>
                  </a:lnTo>
                  <a:lnTo>
                    <a:pt x="2151" y="2382"/>
                  </a:lnTo>
                  <a:lnTo>
                    <a:pt x="2126" y="2413"/>
                  </a:lnTo>
                  <a:lnTo>
                    <a:pt x="2102" y="2437"/>
                  </a:lnTo>
                  <a:lnTo>
                    <a:pt x="2081" y="2456"/>
                  </a:lnTo>
                  <a:lnTo>
                    <a:pt x="2048" y="2476"/>
                  </a:lnTo>
                  <a:lnTo>
                    <a:pt x="2015" y="2487"/>
                  </a:lnTo>
                  <a:lnTo>
                    <a:pt x="1983" y="2491"/>
                  </a:lnTo>
                  <a:lnTo>
                    <a:pt x="1950" y="2484"/>
                  </a:lnTo>
                  <a:lnTo>
                    <a:pt x="1918" y="2471"/>
                  </a:lnTo>
                  <a:lnTo>
                    <a:pt x="1885" y="2450"/>
                  </a:lnTo>
                  <a:lnTo>
                    <a:pt x="1853" y="2419"/>
                  </a:lnTo>
                  <a:lnTo>
                    <a:pt x="1825" y="2386"/>
                  </a:lnTo>
                  <a:lnTo>
                    <a:pt x="1799" y="2346"/>
                  </a:lnTo>
                  <a:lnTo>
                    <a:pt x="1776" y="2301"/>
                  </a:lnTo>
                  <a:lnTo>
                    <a:pt x="1755" y="2251"/>
                  </a:lnTo>
                  <a:lnTo>
                    <a:pt x="1738" y="2200"/>
                  </a:lnTo>
                  <a:lnTo>
                    <a:pt x="1724" y="2151"/>
                  </a:lnTo>
                  <a:lnTo>
                    <a:pt x="1713" y="2105"/>
                  </a:lnTo>
                  <a:lnTo>
                    <a:pt x="1706" y="2060"/>
                  </a:lnTo>
                  <a:lnTo>
                    <a:pt x="1699" y="2016"/>
                  </a:lnTo>
                  <a:lnTo>
                    <a:pt x="1693" y="1964"/>
                  </a:lnTo>
                  <a:lnTo>
                    <a:pt x="1687" y="1906"/>
                  </a:lnTo>
                  <a:lnTo>
                    <a:pt x="1680" y="1841"/>
                  </a:lnTo>
                  <a:lnTo>
                    <a:pt x="1675" y="1792"/>
                  </a:lnTo>
                  <a:lnTo>
                    <a:pt x="1670" y="1747"/>
                  </a:lnTo>
                  <a:lnTo>
                    <a:pt x="1665" y="1710"/>
                  </a:lnTo>
                  <a:lnTo>
                    <a:pt x="1661" y="1679"/>
                  </a:lnTo>
                  <a:lnTo>
                    <a:pt x="1657" y="1656"/>
                  </a:lnTo>
                  <a:lnTo>
                    <a:pt x="1642" y="1575"/>
                  </a:lnTo>
                  <a:lnTo>
                    <a:pt x="1629" y="1503"/>
                  </a:lnTo>
                  <a:lnTo>
                    <a:pt x="1616" y="1437"/>
                  </a:lnTo>
                  <a:lnTo>
                    <a:pt x="1605" y="1380"/>
                  </a:lnTo>
                  <a:lnTo>
                    <a:pt x="1594" y="1331"/>
                  </a:lnTo>
                  <a:lnTo>
                    <a:pt x="1585" y="1289"/>
                  </a:lnTo>
                  <a:lnTo>
                    <a:pt x="1577" y="1254"/>
                  </a:lnTo>
                  <a:lnTo>
                    <a:pt x="1568" y="1228"/>
                  </a:lnTo>
                  <a:lnTo>
                    <a:pt x="1544" y="1165"/>
                  </a:lnTo>
                  <a:lnTo>
                    <a:pt x="1513" y="1104"/>
                  </a:lnTo>
                  <a:lnTo>
                    <a:pt x="1476" y="1047"/>
                  </a:lnTo>
                  <a:lnTo>
                    <a:pt x="1444" y="1010"/>
                  </a:lnTo>
                  <a:lnTo>
                    <a:pt x="1412" y="979"/>
                  </a:lnTo>
                  <a:lnTo>
                    <a:pt x="1378" y="958"/>
                  </a:lnTo>
                  <a:lnTo>
                    <a:pt x="1344" y="943"/>
                  </a:lnTo>
                  <a:lnTo>
                    <a:pt x="1300" y="935"/>
                  </a:lnTo>
                  <a:lnTo>
                    <a:pt x="1256" y="932"/>
                  </a:lnTo>
                  <a:lnTo>
                    <a:pt x="1210" y="935"/>
                  </a:lnTo>
                  <a:lnTo>
                    <a:pt x="1163" y="945"/>
                  </a:lnTo>
                  <a:lnTo>
                    <a:pt x="1113" y="960"/>
                  </a:lnTo>
                  <a:lnTo>
                    <a:pt x="1063" y="981"/>
                  </a:lnTo>
                  <a:lnTo>
                    <a:pt x="1011" y="1009"/>
                  </a:lnTo>
                  <a:lnTo>
                    <a:pt x="970" y="1035"/>
                  </a:lnTo>
                  <a:lnTo>
                    <a:pt x="925" y="1065"/>
                  </a:lnTo>
                  <a:lnTo>
                    <a:pt x="877" y="1101"/>
                  </a:lnTo>
                  <a:lnTo>
                    <a:pt x="827" y="1140"/>
                  </a:lnTo>
                  <a:lnTo>
                    <a:pt x="772" y="1183"/>
                  </a:lnTo>
                  <a:lnTo>
                    <a:pt x="715" y="1232"/>
                  </a:lnTo>
                  <a:lnTo>
                    <a:pt x="654" y="1285"/>
                  </a:lnTo>
                  <a:lnTo>
                    <a:pt x="596" y="1338"/>
                  </a:lnTo>
                  <a:lnTo>
                    <a:pt x="540" y="1385"/>
                  </a:lnTo>
                  <a:lnTo>
                    <a:pt x="491" y="1428"/>
                  </a:lnTo>
                  <a:lnTo>
                    <a:pt x="445" y="1467"/>
                  </a:lnTo>
                  <a:lnTo>
                    <a:pt x="404" y="1500"/>
                  </a:lnTo>
                  <a:lnTo>
                    <a:pt x="367" y="1527"/>
                  </a:lnTo>
                  <a:lnTo>
                    <a:pt x="334" y="1551"/>
                  </a:lnTo>
                  <a:lnTo>
                    <a:pt x="334" y="1569"/>
                  </a:lnTo>
                  <a:lnTo>
                    <a:pt x="361" y="1587"/>
                  </a:lnTo>
                  <a:lnTo>
                    <a:pt x="383" y="1609"/>
                  </a:lnTo>
                  <a:lnTo>
                    <a:pt x="401" y="1637"/>
                  </a:lnTo>
                  <a:lnTo>
                    <a:pt x="414" y="1658"/>
                  </a:lnTo>
                  <a:lnTo>
                    <a:pt x="427" y="1673"/>
                  </a:lnTo>
                  <a:lnTo>
                    <a:pt x="442" y="1684"/>
                  </a:lnTo>
                  <a:lnTo>
                    <a:pt x="457" y="1689"/>
                  </a:lnTo>
                  <a:lnTo>
                    <a:pt x="487" y="1690"/>
                  </a:lnTo>
                  <a:lnTo>
                    <a:pt x="520" y="1688"/>
                  </a:lnTo>
                  <a:lnTo>
                    <a:pt x="559" y="1679"/>
                  </a:lnTo>
                  <a:lnTo>
                    <a:pt x="600" y="1667"/>
                  </a:lnTo>
                  <a:lnTo>
                    <a:pt x="642" y="1655"/>
                  </a:lnTo>
                  <a:lnTo>
                    <a:pt x="682" y="1645"/>
                  </a:lnTo>
                  <a:lnTo>
                    <a:pt x="718" y="1641"/>
                  </a:lnTo>
                  <a:lnTo>
                    <a:pt x="751" y="1640"/>
                  </a:lnTo>
                  <a:lnTo>
                    <a:pt x="776" y="1643"/>
                  </a:lnTo>
                  <a:lnTo>
                    <a:pt x="799" y="1653"/>
                  </a:lnTo>
                  <a:lnTo>
                    <a:pt x="822" y="1669"/>
                  </a:lnTo>
                  <a:lnTo>
                    <a:pt x="841" y="1690"/>
                  </a:lnTo>
                  <a:lnTo>
                    <a:pt x="860" y="1718"/>
                  </a:lnTo>
                  <a:lnTo>
                    <a:pt x="886" y="1767"/>
                  </a:lnTo>
                  <a:lnTo>
                    <a:pt x="908" y="1818"/>
                  </a:lnTo>
                  <a:lnTo>
                    <a:pt x="928" y="1876"/>
                  </a:lnTo>
                  <a:lnTo>
                    <a:pt x="948" y="1944"/>
                  </a:lnTo>
                  <a:lnTo>
                    <a:pt x="957" y="1977"/>
                  </a:lnTo>
                  <a:lnTo>
                    <a:pt x="965" y="2006"/>
                  </a:lnTo>
                  <a:lnTo>
                    <a:pt x="973" y="2029"/>
                  </a:lnTo>
                  <a:lnTo>
                    <a:pt x="980" y="2049"/>
                  </a:lnTo>
                  <a:lnTo>
                    <a:pt x="993" y="2083"/>
                  </a:lnTo>
                  <a:lnTo>
                    <a:pt x="1005" y="2125"/>
                  </a:lnTo>
                  <a:lnTo>
                    <a:pt x="1020" y="2174"/>
                  </a:lnTo>
                  <a:lnTo>
                    <a:pt x="1037" y="2231"/>
                  </a:lnTo>
                  <a:lnTo>
                    <a:pt x="1055" y="2296"/>
                  </a:lnTo>
                  <a:lnTo>
                    <a:pt x="1075" y="2368"/>
                  </a:lnTo>
                  <a:lnTo>
                    <a:pt x="1096" y="2449"/>
                  </a:lnTo>
                  <a:lnTo>
                    <a:pt x="1119" y="2536"/>
                  </a:lnTo>
                  <a:lnTo>
                    <a:pt x="1141" y="2628"/>
                  </a:lnTo>
                  <a:lnTo>
                    <a:pt x="1164" y="2712"/>
                  </a:lnTo>
                  <a:lnTo>
                    <a:pt x="1184" y="2787"/>
                  </a:lnTo>
                  <a:lnTo>
                    <a:pt x="1203" y="2855"/>
                  </a:lnTo>
                  <a:lnTo>
                    <a:pt x="1221" y="2916"/>
                  </a:lnTo>
                  <a:lnTo>
                    <a:pt x="1238" y="2968"/>
                  </a:lnTo>
                  <a:lnTo>
                    <a:pt x="1253" y="3014"/>
                  </a:lnTo>
                  <a:lnTo>
                    <a:pt x="1268" y="3051"/>
                  </a:lnTo>
                  <a:lnTo>
                    <a:pt x="1300" y="3120"/>
                  </a:lnTo>
                  <a:lnTo>
                    <a:pt x="1335" y="3183"/>
                  </a:lnTo>
                  <a:lnTo>
                    <a:pt x="1371" y="3236"/>
                  </a:lnTo>
                  <a:lnTo>
                    <a:pt x="1409" y="3283"/>
                  </a:lnTo>
                  <a:lnTo>
                    <a:pt x="1450" y="3323"/>
                  </a:lnTo>
                  <a:lnTo>
                    <a:pt x="1492" y="3354"/>
                  </a:lnTo>
                  <a:lnTo>
                    <a:pt x="1537" y="3376"/>
                  </a:lnTo>
                  <a:lnTo>
                    <a:pt x="1593" y="3389"/>
                  </a:lnTo>
                  <a:lnTo>
                    <a:pt x="1649" y="3393"/>
                  </a:lnTo>
                  <a:lnTo>
                    <a:pt x="1704" y="3391"/>
                  </a:lnTo>
                  <a:lnTo>
                    <a:pt x="1759" y="3381"/>
                  </a:lnTo>
                  <a:lnTo>
                    <a:pt x="1813" y="3365"/>
                  </a:lnTo>
                  <a:lnTo>
                    <a:pt x="1864" y="3346"/>
                  </a:lnTo>
                  <a:lnTo>
                    <a:pt x="1913" y="3324"/>
                  </a:lnTo>
                  <a:lnTo>
                    <a:pt x="1958" y="3298"/>
                  </a:lnTo>
                  <a:lnTo>
                    <a:pt x="2043" y="3245"/>
                  </a:lnTo>
                  <a:lnTo>
                    <a:pt x="2127" y="3184"/>
                  </a:lnTo>
                  <a:lnTo>
                    <a:pt x="2210" y="3118"/>
                  </a:lnTo>
                  <a:lnTo>
                    <a:pt x="2292" y="3043"/>
                  </a:lnTo>
                  <a:lnTo>
                    <a:pt x="2374" y="2963"/>
                  </a:lnTo>
                  <a:lnTo>
                    <a:pt x="2454" y="2875"/>
                  </a:lnTo>
                  <a:lnTo>
                    <a:pt x="2534" y="2781"/>
                  </a:lnTo>
                  <a:lnTo>
                    <a:pt x="2612" y="2680"/>
                  </a:lnTo>
                  <a:lnTo>
                    <a:pt x="2700" y="2559"/>
                  </a:lnTo>
                  <a:lnTo>
                    <a:pt x="2783" y="2435"/>
                  </a:lnTo>
                  <a:lnTo>
                    <a:pt x="2860" y="2309"/>
                  </a:lnTo>
                  <a:lnTo>
                    <a:pt x="2933" y="2180"/>
                  </a:lnTo>
                  <a:lnTo>
                    <a:pt x="3000" y="2050"/>
                  </a:lnTo>
                  <a:lnTo>
                    <a:pt x="3062" y="1918"/>
                  </a:lnTo>
                  <a:lnTo>
                    <a:pt x="3100" y="1831"/>
                  </a:lnTo>
                  <a:lnTo>
                    <a:pt x="3135" y="1750"/>
                  </a:lnTo>
                  <a:lnTo>
                    <a:pt x="3166" y="1674"/>
                  </a:lnTo>
                  <a:lnTo>
                    <a:pt x="3193" y="1603"/>
                  </a:lnTo>
                  <a:lnTo>
                    <a:pt x="3218" y="1537"/>
                  </a:lnTo>
                  <a:lnTo>
                    <a:pt x="3238" y="1477"/>
                  </a:lnTo>
                  <a:lnTo>
                    <a:pt x="3255" y="1422"/>
                  </a:lnTo>
                  <a:lnTo>
                    <a:pt x="3269" y="1371"/>
                  </a:lnTo>
                  <a:lnTo>
                    <a:pt x="3279" y="1327"/>
                  </a:lnTo>
                  <a:lnTo>
                    <a:pt x="3287" y="1265"/>
                  </a:lnTo>
                  <a:lnTo>
                    <a:pt x="3291" y="1208"/>
                  </a:lnTo>
                  <a:lnTo>
                    <a:pt x="3289" y="1155"/>
                  </a:lnTo>
                  <a:lnTo>
                    <a:pt x="3281" y="1106"/>
                  </a:lnTo>
                  <a:lnTo>
                    <a:pt x="3268" y="1061"/>
                  </a:lnTo>
                  <a:lnTo>
                    <a:pt x="3248" y="1020"/>
                  </a:lnTo>
                  <a:lnTo>
                    <a:pt x="3223" y="983"/>
                  </a:lnTo>
                  <a:lnTo>
                    <a:pt x="3194" y="951"/>
                  </a:lnTo>
                  <a:lnTo>
                    <a:pt x="3160" y="924"/>
                  </a:lnTo>
                  <a:lnTo>
                    <a:pt x="3122" y="900"/>
                  </a:lnTo>
                  <a:lnTo>
                    <a:pt x="3080" y="883"/>
                  </a:lnTo>
                  <a:lnTo>
                    <a:pt x="3033" y="868"/>
                  </a:lnTo>
                  <a:lnTo>
                    <a:pt x="2982" y="859"/>
                  </a:lnTo>
                  <a:lnTo>
                    <a:pt x="2927" y="854"/>
                  </a:lnTo>
                  <a:lnTo>
                    <a:pt x="2867" y="853"/>
                  </a:lnTo>
                  <a:close/>
                  <a:moveTo>
                    <a:pt x="752" y="0"/>
                  </a:moveTo>
                  <a:lnTo>
                    <a:pt x="3263" y="0"/>
                  </a:lnTo>
                  <a:lnTo>
                    <a:pt x="3338" y="2"/>
                  </a:lnTo>
                  <a:lnTo>
                    <a:pt x="3413" y="13"/>
                  </a:lnTo>
                  <a:lnTo>
                    <a:pt x="3483" y="31"/>
                  </a:lnTo>
                  <a:lnTo>
                    <a:pt x="3551" y="54"/>
                  </a:lnTo>
                  <a:lnTo>
                    <a:pt x="3616" y="85"/>
                  </a:lnTo>
                  <a:lnTo>
                    <a:pt x="3678" y="124"/>
                  </a:lnTo>
                  <a:lnTo>
                    <a:pt x="3737" y="168"/>
                  </a:lnTo>
                  <a:lnTo>
                    <a:pt x="3794" y="220"/>
                  </a:lnTo>
                  <a:lnTo>
                    <a:pt x="3846" y="277"/>
                  </a:lnTo>
                  <a:lnTo>
                    <a:pt x="3891" y="335"/>
                  </a:lnTo>
                  <a:lnTo>
                    <a:pt x="3930" y="398"/>
                  </a:lnTo>
                  <a:lnTo>
                    <a:pt x="3961" y="462"/>
                  </a:lnTo>
                  <a:lnTo>
                    <a:pt x="3984" y="530"/>
                  </a:lnTo>
                  <a:lnTo>
                    <a:pt x="4001" y="601"/>
                  </a:lnTo>
                  <a:lnTo>
                    <a:pt x="4011" y="674"/>
                  </a:lnTo>
                  <a:lnTo>
                    <a:pt x="4015" y="751"/>
                  </a:lnTo>
                  <a:lnTo>
                    <a:pt x="4015" y="3254"/>
                  </a:lnTo>
                  <a:lnTo>
                    <a:pt x="4011" y="3330"/>
                  </a:lnTo>
                  <a:lnTo>
                    <a:pt x="4001" y="3403"/>
                  </a:lnTo>
                  <a:lnTo>
                    <a:pt x="3984" y="3474"/>
                  </a:lnTo>
                  <a:lnTo>
                    <a:pt x="3961" y="3542"/>
                  </a:lnTo>
                  <a:lnTo>
                    <a:pt x="3930" y="3607"/>
                  </a:lnTo>
                  <a:lnTo>
                    <a:pt x="3891" y="3669"/>
                  </a:lnTo>
                  <a:lnTo>
                    <a:pt x="3846" y="3729"/>
                  </a:lnTo>
                  <a:lnTo>
                    <a:pt x="3794" y="3784"/>
                  </a:lnTo>
                  <a:lnTo>
                    <a:pt x="3737" y="3836"/>
                  </a:lnTo>
                  <a:lnTo>
                    <a:pt x="3678" y="3881"/>
                  </a:lnTo>
                  <a:lnTo>
                    <a:pt x="3616" y="3919"/>
                  </a:lnTo>
                  <a:lnTo>
                    <a:pt x="3551" y="3950"/>
                  </a:lnTo>
                  <a:lnTo>
                    <a:pt x="3483" y="3975"/>
                  </a:lnTo>
                  <a:lnTo>
                    <a:pt x="3413" y="3991"/>
                  </a:lnTo>
                  <a:lnTo>
                    <a:pt x="3338" y="4002"/>
                  </a:lnTo>
                  <a:lnTo>
                    <a:pt x="3263" y="4006"/>
                  </a:lnTo>
                  <a:lnTo>
                    <a:pt x="752" y="4006"/>
                  </a:lnTo>
                  <a:lnTo>
                    <a:pt x="677" y="4002"/>
                  </a:lnTo>
                  <a:lnTo>
                    <a:pt x="603" y="3991"/>
                  </a:lnTo>
                  <a:lnTo>
                    <a:pt x="533" y="3975"/>
                  </a:lnTo>
                  <a:lnTo>
                    <a:pt x="465" y="3950"/>
                  </a:lnTo>
                  <a:lnTo>
                    <a:pt x="399" y="3919"/>
                  </a:lnTo>
                  <a:lnTo>
                    <a:pt x="337" y="3881"/>
                  </a:lnTo>
                  <a:lnTo>
                    <a:pt x="277" y="3836"/>
                  </a:lnTo>
                  <a:lnTo>
                    <a:pt x="220" y="3784"/>
                  </a:lnTo>
                  <a:lnTo>
                    <a:pt x="170" y="3729"/>
                  </a:lnTo>
                  <a:lnTo>
                    <a:pt x="124" y="3669"/>
                  </a:lnTo>
                  <a:lnTo>
                    <a:pt x="87" y="3607"/>
                  </a:lnTo>
                  <a:lnTo>
                    <a:pt x="56" y="3542"/>
                  </a:lnTo>
                  <a:lnTo>
                    <a:pt x="31" y="3474"/>
                  </a:lnTo>
                  <a:lnTo>
                    <a:pt x="13" y="3403"/>
                  </a:lnTo>
                  <a:lnTo>
                    <a:pt x="3" y="3330"/>
                  </a:lnTo>
                  <a:lnTo>
                    <a:pt x="0" y="3254"/>
                  </a:lnTo>
                  <a:lnTo>
                    <a:pt x="0" y="2012"/>
                  </a:lnTo>
                  <a:lnTo>
                    <a:pt x="0" y="751"/>
                  </a:lnTo>
                  <a:lnTo>
                    <a:pt x="3" y="674"/>
                  </a:lnTo>
                  <a:lnTo>
                    <a:pt x="13" y="601"/>
                  </a:lnTo>
                  <a:lnTo>
                    <a:pt x="31" y="530"/>
                  </a:lnTo>
                  <a:lnTo>
                    <a:pt x="56" y="462"/>
                  </a:lnTo>
                  <a:lnTo>
                    <a:pt x="87" y="398"/>
                  </a:lnTo>
                  <a:lnTo>
                    <a:pt x="124" y="335"/>
                  </a:lnTo>
                  <a:lnTo>
                    <a:pt x="170" y="277"/>
                  </a:lnTo>
                  <a:lnTo>
                    <a:pt x="220" y="220"/>
                  </a:lnTo>
                  <a:lnTo>
                    <a:pt x="277" y="168"/>
                  </a:lnTo>
                  <a:lnTo>
                    <a:pt x="337" y="124"/>
                  </a:lnTo>
                  <a:lnTo>
                    <a:pt x="399" y="85"/>
                  </a:lnTo>
                  <a:lnTo>
                    <a:pt x="465" y="54"/>
                  </a:lnTo>
                  <a:lnTo>
                    <a:pt x="533" y="31"/>
                  </a:lnTo>
                  <a:lnTo>
                    <a:pt x="603" y="13"/>
                  </a:lnTo>
                  <a:lnTo>
                    <a:pt x="677" y="2"/>
                  </a:lnTo>
                  <a:lnTo>
                    <a:pt x="7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19"/>
            <p:cNvSpPr>
              <a:spLocks noEditPoints="1"/>
            </p:cNvSpPr>
            <p:nvPr/>
          </p:nvSpPr>
          <p:spPr bwMode="auto">
            <a:xfrm>
              <a:off x="11425716" y="1921762"/>
              <a:ext cx="452587" cy="452588"/>
            </a:xfrm>
            <a:custGeom>
              <a:avLst/>
              <a:gdLst>
                <a:gd name="T0" fmla="*/ 1521 w 3479"/>
                <a:gd name="T1" fmla="*/ 581 h 3479"/>
                <a:gd name="T2" fmla="*/ 1502 w 3479"/>
                <a:gd name="T3" fmla="*/ 676 h 3479"/>
                <a:gd name="T4" fmla="*/ 1474 w 3479"/>
                <a:gd name="T5" fmla="*/ 773 h 3479"/>
                <a:gd name="T6" fmla="*/ 1431 w 3479"/>
                <a:gd name="T7" fmla="*/ 866 h 3479"/>
                <a:gd name="T8" fmla="*/ 1365 w 3479"/>
                <a:gd name="T9" fmla="*/ 949 h 3479"/>
                <a:gd name="T10" fmla="*/ 1274 w 3479"/>
                <a:gd name="T11" fmla="*/ 1016 h 3479"/>
                <a:gd name="T12" fmla="*/ 1148 w 3479"/>
                <a:gd name="T13" fmla="*/ 1063 h 3479"/>
                <a:gd name="T14" fmla="*/ 1044 w 3479"/>
                <a:gd name="T15" fmla="*/ 1566 h 3479"/>
                <a:gd name="T16" fmla="*/ 1393 w 3479"/>
                <a:gd name="T17" fmla="*/ 2432 h 3479"/>
                <a:gd name="T18" fmla="*/ 1421 w 3479"/>
                <a:gd name="T19" fmla="*/ 2573 h 3479"/>
                <a:gd name="T20" fmla="*/ 1483 w 3479"/>
                <a:gd name="T21" fmla="*/ 2703 h 3479"/>
                <a:gd name="T22" fmla="*/ 1579 w 3479"/>
                <a:gd name="T23" fmla="*/ 2813 h 3479"/>
                <a:gd name="T24" fmla="*/ 1709 w 3479"/>
                <a:gd name="T25" fmla="*/ 2899 h 3479"/>
                <a:gd name="T26" fmla="*/ 1872 w 3479"/>
                <a:gd name="T27" fmla="*/ 2955 h 3479"/>
                <a:gd name="T28" fmla="*/ 2071 w 3479"/>
                <a:gd name="T29" fmla="*/ 2975 h 3479"/>
                <a:gd name="T30" fmla="*/ 2208 w 3479"/>
                <a:gd name="T31" fmla="*/ 2972 h 3479"/>
                <a:gd name="T32" fmla="*/ 2325 w 3479"/>
                <a:gd name="T33" fmla="*/ 2966 h 3479"/>
                <a:gd name="T34" fmla="*/ 2405 w 3479"/>
                <a:gd name="T35" fmla="*/ 2960 h 3479"/>
                <a:gd name="T36" fmla="*/ 2435 w 3479"/>
                <a:gd name="T37" fmla="*/ 2957 h 3479"/>
                <a:gd name="T38" fmla="*/ 2067 w 3479"/>
                <a:gd name="T39" fmla="*/ 2434 h 3479"/>
                <a:gd name="T40" fmla="*/ 1984 w 3479"/>
                <a:gd name="T41" fmla="*/ 2416 h 3479"/>
                <a:gd name="T42" fmla="*/ 1939 w 3479"/>
                <a:gd name="T43" fmla="*/ 2377 h 3479"/>
                <a:gd name="T44" fmla="*/ 1918 w 3479"/>
                <a:gd name="T45" fmla="*/ 2319 h 3479"/>
                <a:gd name="T46" fmla="*/ 1913 w 3479"/>
                <a:gd name="T47" fmla="*/ 2244 h 3479"/>
                <a:gd name="T48" fmla="*/ 2435 w 3479"/>
                <a:gd name="T49" fmla="*/ 1044 h 3479"/>
                <a:gd name="T50" fmla="*/ 1531 w 3479"/>
                <a:gd name="T51" fmla="*/ 522 h 3479"/>
                <a:gd name="T52" fmla="*/ 3177 w 3479"/>
                <a:gd name="T53" fmla="*/ 3 h 3479"/>
                <a:gd name="T54" fmla="*/ 3306 w 3479"/>
                <a:gd name="T55" fmla="*/ 47 h 3479"/>
                <a:gd name="T56" fmla="*/ 3406 w 3479"/>
                <a:gd name="T57" fmla="*/ 136 h 3479"/>
                <a:gd name="T58" fmla="*/ 3466 w 3479"/>
                <a:gd name="T59" fmla="*/ 256 h 3479"/>
                <a:gd name="T60" fmla="*/ 3479 w 3479"/>
                <a:gd name="T61" fmla="*/ 3131 h 3479"/>
                <a:gd name="T62" fmla="*/ 3452 w 3479"/>
                <a:gd name="T63" fmla="*/ 3266 h 3479"/>
                <a:gd name="T64" fmla="*/ 3377 w 3479"/>
                <a:gd name="T65" fmla="*/ 3377 h 3479"/>
                <a:gd name="T66" fmla="*/ 3266 w 3479"/>
                <a:gd name="T67" fmla="*/ 3452 h 3479"/>
                <a:gd name="T68" fmla="*/ 3131 w 3479"/>
                <a:gd name="T69" fmla="*/ 3479 h 3479"/>
                <a:gd name="T70" fmla="*/ 256 w 3479"/>
                <a:gd name="T71" fmla="*/ 3466 h 3479"/>
                <a:gd name="T72" fmla="*/ 136 w 3479"/>
                <a:gd name="T73" fmla="*/ 3406 h 3479"/>
                <a:gd name="T74" fmla="*/ 47 w 3479"/>
                <a:gd name="T75" fmla="*/ 3306 h 3479"/>
                <a:gd name="T76" fmla="*/ 3 w 3479"/>
                <a:gd name="T77" fmla="*/ 3177 h 3479"/>
                <a:gd name="T78" fmla="*/ 3 w 3479"/>
                <a:gd name="T79" fmla="*/ 302 h 3479"/>
                <a:gd name="T80" fmla="*/ 47 w 3479"/>
                <a:gd name="T81" fmla="*/ 173 h 3479"/>
                <a:gd name="T82" fmla="*/ 136 w 3479"/>
                <a:gd name="T83" fmla="*/ 73 h 3479"/>
                <a:gd name="T84" fmla="*/ 256 w 3479"/>
                <a:gd name="T85" fmla="*/ 13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79" h="3479">
                  <a:moveTo>
                    <a:pt x="1531" y="522"/>
                  </a:moveTo>
                  <a:lnTo>
                    <a:pt x="1525" y="550"/>
                  </a:lnTo>
                  <a:lnTo>
                    <a:pt x="1521" y="581"/>
                  </a:lnTo>
                  <a:lnTo>
                    <a:pt x="1515" y="611"/>
                  </a:lnTo>
                  <a:lnTo>
                    <a:pt x="1510" y="643"/>
                  </a:lnTo>
                  <a:lnTo>
                    <a:pt x="1502" y="676"/>
                  </a:lnTo>
                  <a:lnTo>
                    <a:pt x="1494" y="708"/>
                  </a:lnTo>
                  <a:lnTo>
                    <a:pt x="1485" y="740"/>
                  </a:lnTo>
                  <a:lnTo>
                    <a:pt x="1474" y="773"/>
                  </a:lnTo>
                  <a:lnTo>
                    <a:pt x="1461" y="804"/>
                  </a:lnTo>
                  <a:lnTo>
                    <a:pt x="1447" y="835"/>
                  </a:lnTo>
                  <a:lnTo>
                    <a:pt x="1431" y="866"/>
                  </a:lnTo>
                  <a:lnTo>
                    <a:pt x="1412" y="894"/>
                  </a:lnTo>
                  <a:lnTo>
                    <a:pt x="1389" y="922"/>
                  </a:lnTo>
                  <a:lnTo>
                    <a:pt x="1365" y="949"/>
                  </a:lnTo>
                  <a:lnTo>
                    <a:pt x="1338" y="973"/>
                  </a:lnTo>
                  <a:lnTo>
                    <a:pt x="1307" y="996"/>
                  </a:lnTo>
                  <a:lnTo>
                    <a:pt x="1274" y="1016"/>
                  </a:lnTo>
                  <a:lnTo>
                    <a:pt x="1236" y="1034"/>
                  </a:lnTo>
                  <a:lnTo>
                    <a:pt x="1194" y="1050"/>
                  </a:lnTo>
                  <a:lnTo>
                    <a:pt x="1148" y="1063"/>
                  </a:lnTo>
                  <a:lnTo>
                    <a:pt x="1099" y="1072"/>
                  </a:lnTo>
                  <a:lnTo>
                    <a:pt x="1044" y="1078"/>
                  </a:lnTo>
                  <a:lnTo>
                    <a:pt x="1044" y="1566"/>
                  </a:lnTo>
                  <a:lnTo>
                    <a:pt x="1392" y="1566"/>
                  </a:lnTo>
                  <a:lnTo>
                    <a:pt x="1392" y="2384"/>
                  </a:lnTo>
                  <a:lnTo>
                    <a:pt x="1393" y="2432"/>
                  </a:lnTo>
                  <a:lnTo>
                    <a:pt x="1399" y="2481"/>
                  </a:lnTo>
                  <a:lnTo>
                    <a:pt x="1408" y="2528"/>
                  </a:lnTo>
                  <a:lnTo>
                    <a:pt x="1421" y="2573"/>
                  </a:lnTo>
                  <a:lnTo>
                    <a:pt x="1438" y="2619"/>
                  </a:lnTo>
                  <a:lnTo>
                    <a:pt x="1459" y="2662"/>
                  </a:lnTo>
                  <a:lnTo>
                    <a:pt x="1483" y="2703"/>
                  </a:lnTo>
                  <a:lnTo>
                    <a:pt x="1512" y="2742"/>
                  </a:lnTo>
                  <a:lnTo>
                    <a:pt x="1543" y="2779"/>
                  </a:lnTo>
                  <a:lnTo>
                    <a:pt x="1579" y="2813"/>
                  </a:lnTo>
                  <a:lnTo>
                    <a:pt x="1619" y="2844"/>
                  </a:lnTo>
                  <a:lnTo>
                    <a:pt x="1663" y="2873"/>
                  </a:lnTo>
                  <a:lnTo>
                    <a:pt x="1709" y="2899"/>
                  </a:lnTo>
                  <a:lnTo>
                    <a:pt x="1760" y="2921"/>
                  </a:lnTo>
                  <a:lnTo>
                    <a:pt x="1814" y="2940"/>
                  </a:lnTo>
                  <a:lnTo>
                    <a:pt x="1872" y="2955"/>
                  </a:lnTo>
                  <a:lnTo>
                    <a:pt x="1935" y="2966"/>
                  </a:lnTo>
                  <a:lnTo>
                    <a:pt x="2001" y="2972"/>
                  </a:lnTo>
                  <a:lnTo>
                    <a:pt x="2071" y="2975"/>
                  </a:lnTo>
                  <a:lnTo>
                    <a:pt x="2117" y="2974"/>
                  </a:lnTo>
                  <a:lnTo>
                    <a:pt x="2163" y="2973"/>
                  </a:lnTo>
                  <a:lnTo>
                    <a:pt x="2208" y="2972"/>
                  </a:lnTo>
                  <a:lnTo>
                    <a:pt x="2250" y="2970"/>
                  </a:lnTo>
                  <a:lnTo>
                    <a:pt x="2289" y="2968"/>
                  </a:lnTo>
                  <a:lnTo>
                    <a:pt x="2325" y="2966"/>
                  </a:lnTo>
                  <a:lnTo>
                    <a:pt x="2356" y="2963"/>
                  </a:lnTo>
                  <a:lnTo>
                    <a:pt x="2383" y="2962"/>
                  </a:lnTo>
                  <a:lnTo>
                    <a:pt x="2405" y="2960"/>
                  </a:lnTo>
                  <a:lnTo>
                    <a:pt x="2422" y="2959"/>
                  </a:lnTo>
                  <a:lnTo>
                    <a:pt x="2431" y="2958"/>
                  </a:lnTo>
                  <a:lnTo>
                    <a:pt x="2435" y="2957"/>
                  </a:lnTo>
                  <a:lnTo>
                    <a:pt x="2435" y="2435"/>
                  </a:lnTo>
                  <a:lnTo>
                    <a:pt x="2105" y="2435"/>
                  </a:lnTo>
                  <a:lnTo>
                    <a:pt x="2067" y="2434"/>
                  </a:lnTo>
                  <a:lnTo>
                    <a:pt x="2035" y="2430"/>
                  </a:lnTo>
                  <a:lnTo>
                    <a:pt x="2007" y="2424"/>
                  </a:lnTo>
                  <a:lnTo>
                    <a:pt x="1984" y="2416"/>
                  </a:lnTo>
                  <a:lnTo>
                    <a:pt x="1965" y="2405"/>
                  </a:lnTo>
                  <a:lnTo>
                    <a:pt x="1950" y="2392"/>
                  </a:lnTo>
                  <a:lnTo>
                    <a:pt x="1939" y="2377"/>
                  </a:lnTo>
                  <a:lnTo>
                    <a:pt x="1929" y="2360"/>
                  </a:lnTo>
                  <a:lnTo>
                    <a:pt x="1923" y="2340"/>
                  </a:lnTo>
                  <a:lnTo>
                    <a:pt x="1918" y="2319"/>
                  </a:lnTo>
                  <a:lnTo>
                    <a:pt x="1916" y="2296"/>
                  </a:lnTo>
                  <a:lnTo>
                    <a:pt x="1915" y="2271"/>
                  </a:lnTo>
                  <a:lnTo>
                    <a:pt x="1913" y="2244"/>
                  </a:lnTo>
                  <a:lnTo>
                    <a:pt x="1913" y="1566"/>
                  </a:lnTo>
                  <a:lnTo>
                    <a:pt x="2435" y="1566"/>
                  </a:lnTo>
                  <a:lnTo>
                    <a:pt x="2435" y="1044"/>
                  </a:lnTo>
                  <a:lnTo>
                    <a:pt x="1913" y="1044"/>
                  </a:lnTo>
                  <a:lnTo>
                    <a:pt x="1913" y="522"/>
                  </a:lnTo>
                  <a:lnTo>
                    <a:pt x="1531" y="522"/>
                  </a:lnTo>
                  <a:close/>
                  <a:moveTo>
                    <a:pt x="348" y="0"/>
                  </a:moveTo>
                  <a:lnTo>
                    <a:pt x="3131" y="0"/>
                  </a:lnTo>
                  <a:lnTo>
                    <a:pt x="3177" y="3"/>
                  </a:lnTo>
                  <a:lnTo>
                    <a:pt x="3223" y="13"/>
                  </a:lnTo>
                  <a:lnTo>
                    <a:pt x="3266" y="27"/>
                  </a:lnTo>
                  <a:lnTo>
                    <a:pt x="3306" y="47"/>
                  </a:lnTo>
                  <a:lnTo>
                    <a:pt x="3343" y="73"/>
                  </a:lnTo>
                  <a:lnTo>
                    <a:pt x="3377" y="102"/>
                  </a:lnTo>
                  <a:lnTo>
                    <a:pt x="3406" y="136"/>
                  </a:lnTo>
                  <a:lnTo>
                    <a:pt x="3432" y="173"/>
                  </a:lnTo>
                  <a:lnTo>
                    <a:pt x="3452" y="213"/>
                  </a:lnTo>
                  <a:lnTo>
                    <a:pt x="3466" y="256"/>
                  </a:lnTo>
                  <a:lnTo>
                    <a:pt x="3476" y="302"/>
                  </a:lnTo>
                  <a:lnTo>
                    <a:pt x="3479" y="348"/>
                  </a:lnTo>
                  <a:lnTo>
                    <a:pt x="3479" y="3131"/>
                  </a:lnTo>
                  <a:lnTo>
                    <a:pt x="3476" y="3177"/>
                  </a:lnTo>
                  <a:lnTo>
                    <a:pt x="3466" y="3223"/>
                  </a:lnTo>
                  <a:lnTo>
                    <a:pt x="3452" y="3266"/>
                  </a:lnTo>
                  <a:lnTo>
                    <a:pt x="3432" y="3306"/>
                  </a:lnTo>
                  <a:lnTo>
                    <a:pt x="3406" y="3343"/>
                  </a:lnTo>
                  <a:lnTo>
                    <a:pt x="3377" y="3377"/>
                  </a:lnTo>
                  <a:lnTo>
                    <a:pt x="3343" y="3406"/>
                  </a:lnTo>
                  <a:lnTo>
                    <a:pt x="3306" y="3432"/>
                  </a:lnTo>
                  <a:lnTo>
                    <a:pt x="3266" y="3452"/>
                  </a:lnTo>
                  <a:lnTo>
                    <a:pt x="3223" y="3466"/>
                  </a:lnTo>
                  <a:lnTo>
                    <a:pt x="3177" y="3476"/>
                  </a:lnTo>
                  <a:lnTo>
                    <a:pt x="3131" y="3479"/>
                  </a:lnTo>
                  <a:lnTo>
                    <a:pt x="348" y="3479"/>
                  </a:lnTo>
                  <a:lnTo>
                    <a:pt x="302" y="3476"/>
                  </a:lnTo>
                  <a:lnTo>
                    <a:pt x="256" y="3466"/>
                  </a:lnTo>
                  <a:lnTo>
                    <a:pt x="213" y="3452"/>
                  </a:lnTo>
                  <a:lnTo>
                    <a:pt x="173" y="3432"/>
                  </a:lnTo>
                  <a:lnTo>
                    <a:pt x="136" y="3406"/>
                  </a:lnTo>
                  <a:lnTo>
                    <a:pt x="102" y="3377"/>
                  </a:lnTo>
                  <a:lnTo>
                    <a:pt x="73" y="3343"/>
                  </a:lnTo>
                  <a:lnTo>
                    <a:pt x="47" y="3306"/>
                  </a:lnTo>
                  <a:lnTo>
                    <a:pt x="27" y="3266"/>
                  </a:lnTo>
                  <a:lnTo>
                    <a:pt x="13" y="3223"/>
                  </a:lnTo>
                  <a:lnTo>
                    <a:pt x="3" y="3177"/>
                  </a:lnTo>
                  <a:lnTo>
                    <a:pt x="0" y="3131"/>
                  </a:lnTo>
                  <a:lnTo>
                    <a:pt x="0" y="348"/>
                  </a:lnTo>
                  <a:lnTo>
                    <a:pt x="3" y="302"/>
                  </a:lnTo>
                  <a:lnTo>
                    <a:pt x="13" y="256"/>
                  </a:lnTo>
                  <a:lnTo>
                    <a:pt x="27" y="213"/>
                  </a:lnTo>
                  <a:lnTo>
                    <a:pt x="47" y="173"/>
                  </a:lnTo>
                  <a:lnTo>
                    <a:pt x="73" y="136"/>
                  </a:lnTo>
                  <a:lnTo>
                    <a:pt x="102" y="102"/>
                  </a:lnTo>
                  <a:lnTo>
                    <a:pt x="136" y="73"/>
                  </a:lnTo>
                  <a:lnTo>
                    <a:pt x="173" y="47"/>
                  </a:lnTo>
                  <a:lnTo>
                    <a:pt x="213" y="27"/>
                  </a:lnTo>
                  <a:lnTo>
                    <a:pt x="256" y="13"/>
                  </a:lnTo>
                  <a:lnTo>
                    <a:pt x="302" y="3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11425716" y="577843"/>
              <a:ext cx="451741" cy="469505"/>
            </a:xfrm>
            <a:custGeom>
              <a:avLst/>
              <a:gdLst>
                <a:gd name="T0" fmla="*/ 2030 w 3208"/>
                <a:gd name="T1" fmla="*/ 749 h 3333"/>
                <a:gd name="T2" fmla="*/ 1921 w 3208"/>
                <a:gd name="T3" fmla="*/ 811 h 3333"/>
                <a:gd name="T4" fmla="*/ 1847 w 3208"/>
                <a:gd name="T5" fmla="*/ 913 h 3333"/>
                <a:gd name="T6" fmla="*/ 1819 w 3208"/>
                <a:gd name="T7" fmla="*/ 1044 h 3333"/>
                <a:gd name="T8" fmla="*/ 1021 w 3208"/>
                <a:gd name="T9" fmla="*/ 1370 h 3333"/>
                <a:gd name="T10" fmla="*/ 903 w 3208"/>
                <a:gd name="T11" fmla="*/ 1343 h 3333"/>
                <a:gd name="T12" fmla="*/ 778 w 3208"/>
                <a:gd name="T13" fmla="*/ 1372 h 3333"/>
                <a:gd name="T14" fmla="*/ 679 w 3208"/>
                <a:gd name="T15" fmla="*/ 1450 h 3333"/>
                <a:gd name="T16" fmla="*/ 620 w 3208"/>
                <a:gd name="T17" fmla="*/ 1563 h 3333"/>
                <a:gd name="T18" fmla="*/ 610 w 3208"/>
                <a:gd name="T19" fmla="*/ 1698 h 3333"/>
                <a:gd name="T20" fmla="*/ 654 w 3208"/>
                <a:gd name="T21" fmla="*/ 1819 h 3333"/>
                <a:gd name="T22" fmla="*/ 741 w 3208"/>
                <a:gd name="T23" fmla="*/ 1910 h 3333"/>
                <a:gd name="T24" fmla="*/ 859 w 3208"/>
                <a:gd name="T25" fmla="*/ 1955 h 3333"/>
                <a:gd name="T26" fmla="*/ 988 w 3208"/>
                <a:gd name="T27" fmla="*/ 1946 h 3333"/>
                <a:gd name="T28" fmla="*/ 1819 w 3208"/>
                <a:gd name="T29" fmla="*/ 2290 h 3333"/>
                <a:gd name="T30" fmla="*/ 1847 w 3208"/>
                <a:gd name="T31" fmla="*/ 2419 h 3333"/>
                <a:gd name="T32" fmla="*/ 1921 w 3208"/>
                <a:gd name="T33" fmla="*/ 2522 h 3333"/>
                <a:gd name="T34" fmla="*/ 2030 w 3208"/>
                <a:gd name="T35" fmla="*/ 2585 h 3333"/>
                <a:gd name="T36" fmla="*/ 2160 w 3208"/>
                <a:gd name="T37" fmla="*/ 2594 h 3333"/>
                <a:gd name="T38" fmla="*/ 2277 w 3208"/>
                <a:gd name="T39" fmla="*/ 2548 h 3333"/>
                <a:gd name="T40" fmla="*/ 2364 w 3208"/>
                <a:gd name="T41" fmla="*/ 2458 h 3333"/>
                <a:gd name="T42" fmla="*/ 2408 w 3208"/>
                <a:gd name="T43" fmla="*/ 2335 h 3333"/>
                <a:gd name="T44" fmla="*/ 2399 w 3208"/>
                <a:gd name="T45" fmla="*/ 2200 h 3333"/>
                <a:gd name="T46" fmla="*/ 2339 w 3208"/>
                <a:gd name="T47" fmla="*/ 2088 h 3333"/>
                <a:gd name="T48" fmla="*/ 2240 w 3208"/>
                <a:gd name="T49" fmla="*/ 2010 h 3333"/>
                <a:gd name="T50" fmla="*/ 2116 w 3208"/>
                <a:gd name="T51" fmla="*/ 1981 h 3333"/>
                <a:gd name="T52" fmla="*/ 2002 w 3208"/>
                <a:gd name="T53" fmla="*/ 2005 h 3333"/>
                <a:gd name="T54" fmla="*/ 1198 w 3208"/>
                <a:gd name="T55" fmla="*/ 1673 h 3333"/>
                <a:gd name="T56" fmla="*/ 1968 w 3208"/>
                <a:gd name="T57" fmla="*/ 1310 h 3333"/>
                <a:gd name="T58" fmla="*/ 2076 w 3208"/>
                <a:gd name="T59" fmla="*/ 1349 h 3333"/>
                <a:gd name="T60" fmla="*/ 2201 w 3208"/>
                <a:gd name="T61" fmla="*/ 1339 h 3333"/>
                <a:gd name="T62" fmla="*/ 2310 w 3208"/>
                <a:gd name="T63" fmla="*/ 1276 h 3333"/>
                <a:gd name="T64" fmla="*/ 2384 w 3208"/>
                <a:gd name="T65" fmla="*/ 1173 h 3333"/>
                <a:gd name="T66" fmla="*/ 2412 w 3208"/>
                <a:gd name="T67" fmla="*/ 1044 h 3333"/>
                <a:gd name="T68" fmla="*/ 2384 w 3208"/>
                <a:gd name="T69" fmla="*/ 913 h 3333"/>
                <a:gd name="T70" fmla="*/ 2310 w 3208"/>
                <a:gd name="T71" fmla="*/ 811 h 3333"/>
                <a:gd name="T72" fmla="*/ 2201 w 3208"/>
                <a:gd name="T73" fmla="*/ 749 h 3333"/>
                <a:gd name="T74" fmla="*/ 601 w 3208"/>
                <a:gd name="T75" fmla="*/ 0 h 3333"/>
                <a:gd name="T76" fmla="*/ 2727 w 3208"/>
                <a:gd name="T77" fmla="*/ 13 h 3333"/>
                <a:gd name="T78" fmla="*/ 2893 w 3208"/>
                <a:gd name="T79" fmla="*/ 75 h 3333"/>
                <a:gd name="T80" fmla="*/ 3032 w 3208"/>
                <a:gd name="T81" fmla="*/ 183 h 3333"/>
                <a:gd name="T82" fmla="*/ 3136 w 3208"/>
                <a:gd name="T83" fmla="*/ 327 h 3333"/>
                <a:gd name="T84" fmla="*/ 3196 w 3208"/>
                <a:gd name="T85" fmla="*/ 498 h 3333"/>
                <a:gd name="T86" fmla="*/ 3208 w 3208"/>
                <a:gd name="T87" fmla="*/ 2707 h 3333"/>
                <a:gd name="T88" fmla="*/ 3181 w 3208"/>
                <a:gd name="T89" fmla="*/ 2894 h 3333"/>
                <a:gd name="T90" fmla="*/ 3106 w 3208"/>
                <a:gd name="T91" fmla="*/ 3057 h 3333"/>
                <a:gd name="T92" fmla="*/ 2989 w 3208"/>
                <a:gd name="T93" fmla="*/ 3190 h 3333"/>
                <a:gd name="T94" fmla="*/ 2840 w 3208"/>
                <a:gd name="T95" fmla="*/ 3284 h 3333"/>
                <a:gd name="T96" fmla="*/ 2668 w 3208"/>
                <a:gd name="T97" fmla="*/ 3330 h 3333"/>
                <a:gd name="T98" fmla="*/ 539 w 3208"/>
                <a:gd name="T99" fmla="*/ 3330 h 3333"/>
                <a:gd name="T100" fmla="*/ 367 w 3208"/>
                <a:gd name="T101" fmla="*/ 3284 h 3333"/>
                <a:gd name="T102" fmla="*/ 219 w 3208"/>
                <a:gd name="T103" fmla="*/ 3190 h 3333"/>
                <a:gd name="T104" fmla="*/ 102 w 3208"/>
                <a:gd name="T105" fmla="*/ 3057 h 3333"/>
                <a:gd name="T106" fmla="*/ 27 w 3208"/>
                <a:gd name="T107" fmla="*/ 2894 h 3333"/>
                <a:gd name="T108" fmla="*/ 0 w 3208"/>
                <a:gd name="T109" fmla="*/ 2707 h 3333"/>
                <a:gd name="T110" fmla="*/ 12 w 3208"/>
                <a:gd name="T111" fmla="*/ 498 h 3333"/>
                <a:gd name="T112" fmla="*/ 72 w 3208"/>
                <a:gd name="T113" fmla="*/ 327 h 3333"/>
                <a:gd name="T114" fmla="*/ 175 w 3208"/>
                <a:gd name="T115" fmla="*/ 183 h 3333"/>
                <a:gd name="T116" fmla="*/ 315 w 3208"/>
                <a:gd name="T117" fmla="*/ 75 h 3333"/>
                <a:gd name="T118" fmla="*/ 480 w 3208"/>
                <a:gd name="T119" fmla="*/ 13 h 3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08" h="3333">
                  <a:moveTo>
                    <a:pt x="2115" y="736"/>
                  </a:moveTo>
                  <a:lnTo>
                    <a:pt x="2071" y="739"/>
                  </a:lnTo>
                  <a:lnTo>
                    <a:pt x="2030" y="749"/>
                  </a:lnTo>
                  <a:lnTo>
                    <a:pt x="1991" y="764"/>
                  </a:lnTo>
                  <a:lnTo>
                    <a:pt x="1954" y="785"/>
                  </a:lnTo>
                  <a:lnTo>
                    <a:pt x="1921" y="811"/>
                  </a:lnTo>
                  <a:lnTo>
                    <a:pt x="1892" y="842"/>
                  </a:lnTo>
                  <a:lnTo>
                    <a:pt x="1867" y="876"/>
                  </a:lnTo>
                  <a:lnTo>
                    <a:pt x="1847" y="913"/>
                  </a:lnTo>
                  <a:lnTo>
                    <a:pt x="1831" y="954"/>
                  </a:lnTo>
                  <a:lnTo>
                    <a:pt x="1823" y="998"/>
                  </a:lnTo>
                  <a:lnTo>
                    <a:pt x="1819" y="1044"/>
                  </a:lnTo>
                  <a:lnTo>
                    <a:pt x="1088" y="1410"/>
                  </a:lnTo>
                  <a:lnTo>
                    <a:pt x="1056" y="1387"/>
                  </a:lnTo>
                  <a:lnTo>
                    <a:pt x="1021" y="1370"/>
                  </a:lnTo>
                  <a:lnTo>
                    <a:pt x="984" y="1355"/>
                  </a:lnTo>
                  <a:lnTo>
                    <a:pt x="944" y="1346"/>
                  </a:lnTo>
                  <a:lnTo>
                    <a:pt x="903" y="1343"/>
                  </a:lnTo>
                  <a:lnTo>
                    <a:pt x="859" y="1346"/>
                  </a:lnTo>
                  <a:lnTo>
                    <a:pt x="817" y="1356"/>
                  </a:lnTo>
                  <a:lnTo>
                    <a:pt x="778" y="1372"/>
                  </a:lnTo>
                  <a:lnTo>
                    <a:pt x="741" y="1393"/>
                  </a:lnTo>
                  <a:lnTo>
                    <a:pt x="708" y="1419"/>
                  </a:lnTo>
                  <a:lnTo>
                    <a:pt x="679" y="1450"/>
                  </a:lnTo>
                  <a:lnTo>
                    <a:pt x="654" y="1484"/>
                  </a:lnTo>
                  <a:lnTo>
                    <a:pt x="635" y="1522"/>
                  </a:lnTo>
                  <a:lnTo>
                    <a:pt x="620" y="1563"/>
                  </a:lnTo>
                  <a:lnTo>
                    <a:pt x="610" y="1606"/>
                  </a:lnTo>
                  <a:lnTo>
                    <a:pt x="607" y="1652"/>
                  </a:lnTo>
                  <a:lnTo>
                    <a:pt x="610" y="1698"/>
                  </a:lnTo>
                  <a:lnTo>
                    <a:pt x="620" y="1741"/>
                  </a:lnTo>
                  <a:lnTo>
                    <a:pt x="635" y="1782"/>
                  </a:lnTo>
                  <a:lnTo>
                    <a:pt x="654" y="1819"/>
                  </a:lnTo>
                  <a:lnTo>
                    <a:pt x="679" y="1853"/>
                  </a:lnTo>
                  <a:lnTo>
                    <a:pt x="708" y="1883"/>
                  </a:lnTo>
                  <a:lnTo>
                    <a:pt x="741" y="1910"/>
                  </a:lnTo>
                  <a:lnTo>
                    <a:pt x="778" y="1931"/>
                  </a:lnTo>
                  <a:lnTo>
                    <a:pt x="817" y="1946"/>
                  </a:lnTo>
                  <a:lnTo>
                    <a:pt x="859" y="1955"/>
                  </a:lnTo>
                  <a:lnTo>
                    <a:pt x="903" y="1958"/>
                  </a:lnTo>
                  <a:lnTo>
                    <a:pt x="946" y="1955"/>
                  </a:lnTo>
                  <a:lnTo>
                    <a:pt x="988" y="1946"/>
                  </a:lnTo>
                  <a:lnTo>
                    <a:pt x="1027" y="1931"/>
                  </a:lnTo>
                  <a:lnTo>
                    <a:pt x="1063" y="1910"/>
                  </a:lnTo>
                  <a:lnTo>
                    <a:pt x="1819" y="2290"/>
                  </a:lnTo>
                  <a:lnTo>
                    <a:pt x="1823" y="2335"/>
                  </a:lnTo>
                  <a:lnTo>
                    <a:pt x="1832" y="2378"/>
                  </a:lnTo>
                  <a:lnTo>
                    <a:pt x="1847" y="2419"/>
                  </a:lnTo>
                  <a:lnTo>
                    <a:pt x="1867" y="2458"/>
                  </a:lnTo>
                  <a:lnTo>
                    <a:pt x="1892" y="2492"/>
                  </a:lnTo>
                  <a:lnTo>
                    <a:pt x="1921" y="2522"/>
                  </a:lnTo>
                  <a:lnTo>
                    <a:pt x="1954" y="2548"/>
                  </a:lnTo>
                  <a:lnTo>
                    <a:pt x="1991" y="2569"/>
                  </a:lnTo>
                  <a:lnTo>
                    <a:pt x="2030" y="2585"/>
                  </a:lnTo>
                  <a:lnTo>
                    <a:pt x="2071" y="2594"/>
                  </a:lnTo>
                  <a:lnTo>
                    <a:pt x="2116" y="2598"/>
                  </a:lnTo>
                  <a:lnTo>
                    <a:pt x="2160" y="2594"/>
                  </a:lnTo>
                  <a:lnTo>
                    <a:pt x="2201" y="2585"/>
                  </a:lnTo>
                  <a:lnTo>
                    <a:pt x="2240" y="2569"/>
                  </a:lnTo>
                  <a:lnTo>
                    <a:pt x="2277" y="2548"/>
                  </a:lnTo>
                  <a:lnTo>
                    <a:pt x="2310" y="2522"/>
                  </a:lnTo>
                  <a:lnTo>
                    <a:pt x="2339" y="2492"/>
                  </a:lnTo>
                  <a:lnTo>
                    <a:pt x="2364" y="2458"/>
                  </a:lnTo>
                  <a:lnTo>
                    <a:pt x="2384" y="2419"/>
                  </a:lnTo>
                  <a:lnTo>
                    <a:pt x="2399" y="2378"/>
                  </a:lnTo>
                  <a:lnTo>
                    <a:pt x="2408" y="2335"/>
                  </a:lnTo>
                  <a:lnTo>
                    <a:pt x="2412" y="2290"/>
                  </a:lnTo>
                  <a:lnTo>
                    <a:pt x="2408" y="2244"/>
                  </a:lnTo>
                  <a:lnTo>
                    <a:pt x="2399" y="2200"/>
                  </a:lnTo>
                  <a:lnTo>
                    <a:pt x="2384" y="2159"/>
                  </a:lnTo>
                  <a:lnTo>
                    <a:pt x="2364" y="2122"/>
                  </a:lnTo>
                  <a:lnTo>
                    <a:pt x="2339" y="2088"/>
                  </a:lnTo>
                  <a:lnTo>
                    <a:pt x="2310" y="2057"/>
                  </a:lnTo>
                  <a:lnTo>
                    <a:pt x="2277" y="2031"/>
                  </a:lnTo>
                  <a:lnTo>
                    <a:pt x="2240" y="2010"/>
                  </a:lnTo>
                  <a:lnTo>
                    <a:pt x="2201" y="1995"/>
                  </a:lnTo>
                  <a:lnTo>
                    <a:pt x="2160" y="1985"/>
                  </a:lnTo>
                  <a:lnTo>
                    <a:pt x="2116" y="1981"/>
                  </a:lnTo>
                  <a:lnTo>
                    <a:pt x="2076" y="1984"/>
                  </a:lnTo>
                  <a:lnTo>
                    <a:pt x="2037" y="1991"/>
                  </a:lnTo>
                  <a:lnTo>
                    <a:pt x="2002" y="2005"/>
                  </a:lnTo>
                  <a:lnTo>
                    <a:pt x="1968" y="2022"/>
                  </a:lnTo>
                  <a:lnTo>
                    <a:pt x="1937" y="2043"/>
                  </a:lnTo>
                  <a:lnTo>
                    <a:pt x="1198" y="1673"/>
                  </a:lnTo>
                  <a:lnTo>
                    <a:pt x="1199" y="1659"/>
                  </a:lnTo>
                  <a:lnTo>
                    <a:pt x="1936" y="1289"/>
                  </a:lnTo>
                  <a:lnTo>
                    <a:pt x="1968" y="1310"/>
                  </a:lnTo>
                  <a:lnTo>
                    <a:pt x="2001" y="1328"/>
                  </a:lnTo>
                  <a:lnTo>
                    <a:pt x="2037" y="1341"/>
                  </a:lnTo>
                  <a:lnTo>
                    <a:pt x="2076" y="1349"/>
                  </a:lnTo>
                  <a:lnTo>
                    <a:pt x="2115" y="1352"/>
                  </a:lnTo>
                  <a:lnTo>
                    <a:pt x="2159" y="1349"/>
                  </a:lnTo>
                  <a:lnTo>
                    <a:pt x="2201" y="1339"/>
                  </a:lnTo>
                  <a:lnTo>
                    <a:pt x="2240" y="1323"/>
                  </a:lnTo>
                  <a:lnTo>
                    <a:pt x="2277" y="1302"/>
                  </a:lnTo>
                  <a:lnTo>
                    <a:pt x="2310" y="1276"/>
                  </a:lnTo>
                  <a:lnTo>
                    <a:pt x="2338" y="1246"/>
                  </a:lnTo>
                  <a:lnTo>
                    <a:pt x="2364" y="1212"/>
                  </a:lnTo>
                  <a:lnTo>
                    <a:pt x="2384" y="1173"/>
                  </a:lnTo>
                  <a:lnTo>
                    <a:pt x="2399" y="1132"/>
                  </a:lnTo>
                  <a:lnTo>
                    <a:pt x="2408" y="1089"/>
                  </a:lnTo>
                  <a:lnTo>
                    <a:pt x="2412" y="1044"/>
                  </a:lnTo>
                  <a:lnTo>
                    <a:pt x="2408" y="998"/>
                  </a:lnTo>
                  <a:lnTo>
                    <a:pt x="2399" y="954"/>
                  </a:lnTo>
                  <a:lnTo>
                    <a:pt x="2384" y="913"/>
                  </a:lnTo>
                  <a:lnTo>
                    <a:pt x="2364" y="876"/>
                  </a:lnTo>
                  <a:lnTo>
                    <a:pt x="2338" y="842"/>
                  </a:lnTo>
                  <a:lnTo>
                    <a:pt x="2310" y="811"/>
                  </a:lnTo>
                  <a:lnTo>
                    <a:pt x="2277" y="785"/>
                  </a:lnTo>
                  <a:lnTo>
                    <a:pt x="2240" y="764"/>
                  </a:lnTo>
                  <a:lnTo>
                    <a:pt x="2201" y="749"/>
                  </a:lnTo>
                  <a:lnTo>
                    <a:pt x="2159" y="739"/>
                  </a:lnTo>
                  <a:lnTo>
                    <a:pt x="2115" y="736"/>
                  </a:lnTo>
                  <a:close/>
                  <a:moveTo>
                    <a:pt x="601" y="0"/>
                  </a:moveTo>
                  <a:lnTo>
                    <a:pt x="2606" y="0"/>
                  </a:lnTo>
                  <a:lnTo>
                    <a:pt x="2668" y="3"/>
                  </a:lnTo>
                  <a:lnTo>
                    <a:pt x="2727" y="13"/>
                  </a:lnTo>
                  <a:lnTo>
                    <a:pt x="2785" y="29"/>
                  </a:lnTo>
                  <a:lnTo>
                    <a:pt x="2840" y="50"/>
                  </a:lnTo>
                  <a:lnTo>
                    <a:pt x="2893" y="75"/>
                  </a:lnTo>
                  <a:lnTo>
                    <a:pt x="2943" y="107"/>
                  </a:lnTo>
                  <a:lnTo>
                    <a:pt x="2989" y="142"/>
                  </a:lnTo>
                  <a:lnTo>
                    <a:pt x="3032" y="183"/>
                  </a:lnTo>
                  <a:lnTo>
                    <a:pt x="3071" y="227"/>
                  </a:lnTo>
                  <a:lnTo>
                    <a:pt x="3106" y="275"/>
                  </a:lnTo>
                  <a:lnTo>
                    <a:pt x="3136" y="327"/>
                  </a:lnTo>
                  <a:lnTo>
                    <a:pt x="3161" y="381"/>
                  </a:lnTo>
                  <a:lnTo>
                    <a:pt x="3181" y="438"/>
                  </a:lnTo>
                  <a:lnTo>
                    <a:pt x="3196" y="498"/>
                  </a:lnTo>
                  <a:lnTo>
                    <a:pt x="3205" y="561"/>
                  </a:lnTo>
                  <a:lnTo>
                    <a:pt x="3208" y="624"/>
                  </a:lnTo>
                  <a:lnTo>
                    <a:pt x="3208" y="2707"/>
                  </a:lnTo>
                  <a:lnTo>
                    <a:pt x="3205" y="2771"/>
                  </a:lnTo>
                  <a:lnTo>
                    <a:pt x="3196" y="2833"/>
                  </a:lnTo>
                  <a:lnTo>
                    <a:pt x="3181" y="2894"/>
                  </a:lnTo>
                  <a:lnTo>
                    <a:pt x="3161" y="2951"/>
                  </a:lnTo>
                  <a:lnTo>
                    <a:pt x="3136" y="3005"/>
                  </a:lnTo>
                  <a:lnTo>
                    <a:pt x="3106" y="3057"/>
                  </a:lnTo>
                  <a:lnTo>
                    <a:pt x="3071" y="3106"/>
                  </a:lnTo>
                  <a:lnTo>
                    <a:pt x="3032" y="3150"/>
                  </a:lnTo>
                  <a:lnTo>
                    <a:pt x="2989" y="3190"/>
                  </a:lnTo>
                  <a:lnTo>
                    <a:pt x="2943" y="3226"/>
                  </a:lnTo>
                  <a:lnTo>
                    <a:pt x="2893" y="3257"/>
                  </a:lnTo>
                  <a:lnTo>
                    <a:pt x="2840" y="3284"/>
                  </a:lnTo>
                  <a:lnTo>
                    <a:pt x="2785" y="3305"/>
                  </a:lnTo>
                  <a:lnTo>
                    <a:pt x="2727" y="3320"/>
                  </a:lnTo>
                  <a:lnTo>
                    <a:pt x="2668" y="3330"/>
                  </a:lnTo>
                  <a:lnTo>
                    <a:pt x="2606" y="3333"/>
                  </a:lnTo>
                  <a:lnTo>
                    <a:pt x="601" y="3333"/>
                  </a:lnTo>
                  <a:lnTo>
                    <a:pt x="539" y="3330"/>
                  </a:lnTo>
                  <a:lnTo>
                    <a:pt x="480" y="3320"/>
                  </a:lnTo>
                  <a:lnTo>
                    <a:pt x="422" y="3305"/>
                  </a:lnTo>
                  <a:lnTo>
                    <a:pt x="367" y="3284"/>
                  </a:lnTo>
                  <a:lnTo>
                    <a:pt x="315" y="3257"/>
                  </a:lnTo>
                  <a:lnTo>
                    <a:pt x="265" y="3226"/>
                  </a:lnTo>
                  <a:lnTo>
                    <a:pt x="219" y="3190"/>
                  </a:lnTo>
                  <a:lnTo>
                    <a:pt x="175" y="3150"/>
                  </a:lnTo>
                  <a:lnTo>
                    <a:pt x="137" y="3106"/>
                  </a:lnTo>
                  <a:lnTo>
                    <a:pt x="102" y="3057"/>
                  </a:lnTo>
                  <a:lnTo>
                    <a:pt x="72" y="3005"/>
                  </a:lnTo>
                  <a:lnTo>
                    <a:pt x="47" y="2951"/>
                  </a:lnTo>
                  <a:lnTo>
                    <a:pt x="27" y="2894"/>
                  </a:lnTo>
                  <a:lnTo>
                    <a:pt x="12" y="2833"/>
                  </a:lnTo>
                  <a:lnTo>
                    <a:pt x="3" y="2771"/>
                  </a:lnTo>
                  <a:lnTo>
                    <a:pt x="0" y="2707"/>
                  </a:lnTo>
                  <a:lnTo>
                    <a:pt x="0" y="624"/>
                  </a:lnTo>
                  <a:lnTo>
                    <a:pt x="3" y="561"/>
                  </a:lnTo>
                  <a:lnTo>
                    <a:pt x="12" y="498"/>
                  </a:lnTo>
                  <a:lnTo>
                    <a:pt x="27" y="438"/>
                  </a:lnTo>
                  <a:lnTo>
                    <a:pt x="47" y="381"/>
                  </a:lnTo>
                  <a:lnTo>
                    <a:pt x="72" y="327"/>
                  </a:lnTo>
                  <a:lnTo>
                    <a:pt x="102" y="275"/>
                  </a:lnTo>
                  <a:lnTo>
                    <a:pt x="137" y="227"/>
                  </a:lnTo>
                  <a:lnTo>
                    <a:pt x="175" y="183"/>
                  </a:lnTo>
                  <a:lnTo>
                    <a:pt x="219" y="142"/>
                  </a:lnTo>
                  <a:lnTo>
                    <a:pt x="265" y="107"/>
                  </a:lnTo>
                  <a:lnTo>
                    <a:pt x="315" y="75"/>
                  </a:lnTo>
                  <a:lnTo>
                    <a:pt x="367" y="50"/>
                  </a:lnTo>
                  <a:lnTo>
                    <a:pt x="422" y="29"/>
                  </a:lnTo>
                  <a:lnTo>
                    <a:pt x="480" y="13"/>
                  </a:lnTo>
                  <a:lnTo>
                    <a:pt x="539" y="3"/>
                  </a:lnTo>
                  <a:lnTo>
                    <a:pt x="6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29"/>
            <p:cNvSpPr>
              <a:spLocks noEditPoints="1"/>
            </p:cNvSpPr>
            <p:nvPr/>
          </p:nvSpPr>
          <p:spPr bwMode="auto">
            <a:xfrm>
              <a:off x="11425716" y="2590106"/>
              <a:ext cx="451741" cy="450616"/>
            </a:xfrm>
            <a:custGeom>
              <a:avLst/>
              <a:gdLst>
                <a:gd name="T0" fmla="*/ 2447 w 4015"/>
                <a:gd name="T1" fmla="*/ 430 h 4006"/>
                <a:gd name="T2" fmla="*/ 2369 w 4015"/>
                <a:gd name="T3" fmla="*/ 491 h 4006"/>
                <a:gd name="T4" fmla="*/ 2343 w 4015"/>
                <a:gd name="T5" fmla="*/ 584 h 4006"/>
                <a:gd name="T6" fmla="*/ 2102 w 4015"/>
                <a:gd name="T7" fmla="*/ 1009 h 4006"/>
                <a:gd name="T8" fmla="*/ 1777 w 4015"/>
                <a:gd name="T9" fmla="*/ 1051 h 4006"/>
                <a:gd name="T10" fmla="*/ 1503 w 4015"/>
                <a:gd name="T11" fmla="*/ 1124 h 4006"/>
                <a:gd name="T12" fmla="*/ 1287 w 4015"/>
                <a:gd name="T13" fmla="*/ 1219 h 4006"/>
                <a:gd name="T14" fmla="*/ 1107 w 4015"/>
                <a:gd name="T15" fmla="*/ 1343 h 4006"/>
                <a:gd name="T16" fmla="*/ 942 w 4015"/>
                <a:gd name="T17" fmla="*/ 1515 h 4006"/>
                <a:gd name="T18" fmla="*/ 820 w 4015"/>
                <a:gd name="T19" fmla="*/ 1704 h 4006"/>
                <a:gd name="T20" fmla="*/ 739 w 4015"/>
                <a:gd name="T21" fmla="*/ 1924 h 4006"/>
                <a:gd name="T22" fmla="*/ 690 w 4015"/>
                <a:gd name="T23" fmla="*/ 2147 h 4006"/>
                <a:gd name="T24" fmla="*/ 670 w 4015"/>
                <a:gd name="T25" fmla="*/ 2402 h 4006"/>
                <a:gd name="T26" fmla="*/ 684 w 4015"/>
                <a:gd name="T27" fmla="*/ 2679 h 4006"/>
                <a:gd name="T28" fmla="*/ 760 w 4015"/>
                <a:gd name="T29" fmla="*/ 2954 h 4006"/>
                <a:gd name="T30" fmla="*/ 900 w 4015"/>
                <a:gd name="T31" fmla="*/ 3248 h 4006"/>
                <a:gd name="T32" fmla="*/ 1106 w 4015"/>
                <a:gd name="T33" fmla="*/ 3557 h 4006"/>
                <a:gd name="T34" fmla="*/ 1153 w 4015"/>
                <a:gd name="T35" fmla="*/ 3586 h 4006"/>
                <a:gd name="T36" fmla="*/ 1205 w 4015"/>
                <a:gd name="T37" fmla="*/ 3580 h 4006"/>
                <a:gd name="T38" fmla="*/ 1251 w 4015"/>
                <a:gd name="T39" fmla="*/ 3538 h 4006"/>
                <a:gd name="T40" fmla="*/ 1241 w 4015"/>
                <a:gd name="T41" fmla="*/ 3374 h 4006"/>
                <a:gd name="T42" fmla="*/ 1221 w 4015"/>
                <a:gd name="T43" fmla="*/ 3045 h 4006"/>
                <a:gd name="T44" fmla="*/ 1233 w 4015"/>
                <a:gd name="T45" fmla="*/ 2766 h 4006"/>
                <a:gd name="T46" fmla="*/ 1275 w 4015"/>
                <a:gd name="T47" fmla="*/ 2535 h 4006"/>
                <a:gd name="T48" fmla="*/ 1350 w 4015"/>
                <a:gd name="T49" fmla="*/ 2355 h 4006"/>
                <a:gd name="T50" fmla="*/ 1460 w 4015"/>
                <a:gd name="T51" fmla="*/ 2217 h 4006"/>
                <a:gd name="T52" fmla="*/ 1621 w 4015"/>
                <a:gd name="T53" fmla="*/ 2112 h 4006"/>
                <a:gd name="T54" fmla="*/ 1822 w 4015"/>
                <a:gd name="T55" fmla="*/ 2048 h 4006"/>
                <a:gd name="T56" fmla="*/ 2055 w 4015"/>
                <a:gd name="T57" fmla="*/ 2013 h 4006"/>
                <a:gd name="T58" fmla="*/ 2343 w 4015"/>
                <a:gd name="T59" fmla="*/ 2002 h 4006"/>
                <a:gd name="T60" fmla="*/ 2354 w 4015"/>
                <a:gd name="T61" fmla="*/ 2486 h 4006"/>
                <a:gd name="T62" fmla="*/ 2415 w 4015"/>
                <a:gd name="T63" fmla="*/ 2557 h 4006"/>
                <a:gd name="T64" fmla="*/ 2509 w 4015"/>
                <a:gd name="T65" fmla="*/ 2587 h 4006"/>
                <a:gd name="T66" fmla="*/ 2601 w 4015"/>
                <a:gd name="T67" fmla="*/ 2559 h 4006"/>
                <a:gd name="T68" fmla="*/ 3569 w 4015"/>
                <a:gd name="T69" fmla="*/ 1593 h 4006"/>
                <a:gd name="T70" fmla="*/ 3597 w 4015"/>
                <a:gd name="T71" fmla="*/ 1501 h 4006"/>
                <a:gd name="T72" fmla="*/ 3569 w 4015"/>
                <a:gd name="T73" fmla="*/ 1410 h 4006"/>
                <a:gd name="T74" fmla="*/ 2601 w 4015"/>
                <a:gd name="T75" fmla="*/ 443 h 4006"/>
                <a:gd name="T76" fmla="*/ 2513 w 4015"/>
                <a:gd name="T77" fmla="*/ 414 h 4006"/>
                <a:gd name="T78" fmla="*/ 3338 w 4015"/>
                <a:gd name="T79" fmla="*/ 2 h 4006"/>
                <a:gd name="T80" fmla="*/ 3551 w 4015"/>
                <a:gd name="T81" fmla="*/ 54 h 4006"/>
                <a:gd name="T82" fmla="*/ 3737 w 4015"/>
                <a:gd name="T83" fmla="*/ 168 h 4006"/>
                <a:gd name="T84" fmla="*/ 3891 w 4015"/>
                <a:gd name="T85" fmla="*/ 335 h 4006"/>
                <a:gd name="T86" fmla="*/ 3984 w 4015"/>
                <a:gd name="T87" fmla="*/ 530 h 4006"/>
                <a:gd name="T88" fmla="*/ 4015 w 4015"/>
                <a:gd name="T89" fmla="*/ 751 h 4006"/>
                <a:gd name="T90" fmla="*/ 4001 w 4015"/>
                <a:gd name="T91" fmla="*/ 3403 h 4006"/>
                <a:gd name="T92" fmla="*/ 3930 w 4015"/>
                <a:gd name="T93" fmla="*/ 3607 h 4006"/>
                <a:gd name="T94" fmla="*/ 3794 w 4015"/>
                <a:gd name="T95" fmla="*/ 3784 h 4006"/>
                <a:gd name="T96" fmla="*/ 3616 w 4015"/>
                <a:gd name="T97" fmla="*/ 3919 h 4006"/>
                <a:gd name="T98" fmla="*/ 3413 w 4015"/>
                <a:gd name="T99" fmla="*/ 3991 h 4006"/>
                <a:gd name="T100" fmla="*/ 752 w 4015"/>
                <a:gd name="T101" fmla="*/ 4006 h 4006"/>
                <a:gd name="T102" fmla="*/ 533 w 4015"/>
                <a:gd name="T103" fmla="*/ 3975 h 4006"/>
                <a:gd name="T104" fmla="*/ 337 w 4015"/>
                <a:gd name="T105" fmla="*/ 3881 h 4006"/>
                <a:gd name="T106" fmla="*/ 170 w 4015"/>
                <a:gd name="T107" fmla="*/ 3729 h 4006"/>
                <a:gd name="T108" fmla="*/ 56 w 4015"/>
                <a:gd name="T109" fmla="*/ 3542 h 4006"/>
                <a:gd name="T110" fmla="*/ 3 w 4015"/>
                <a:gd name="T111" fmla="*/ 3330 h 4006"/>
                <a:gd name="T112" fmla="*/ 0 w 4015"/>
                <a:gd name="T113" fmla="*/ 751 h 4006"/>
                <a:gd name="T114" fmla="*/ 31 w 4015"/>
                <a:gd name="T115" fmla="*/ 530 h 4006"/>
                <a:gd name="T116" fmla="*/ 124 w 4015"/>
                <a:gd name="T117" fmla="*/ 335 h 4006"/>
                <a:gd name="T118" fmla="*/ 277 w 4015"/>
                <a:gd name="T119" fmla="*/ 168 h 4006"/>
                <a:gd name="T120" fmla="*/ 465 w 4015"/>
                <a:gd name="T121" fmla="*/ 54 h 4006"/>
                <a:gd name="T122" fmla="*/ 677 w 4015"/>
                <a:gd name="T123" fmla="*/ 2 h 4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15" h="4006">
                  <a:moveTo>
                    <a:pt x="2513" y="414"/>
                  </a:moveTo>
                  <a:lnTo>
                    <a:pt x="2480" y="418"/>
                  </a:lnTo>
                  <a:lnTo>
                    <a:pt x="2447" y="430"/>
                  </a:lnTo>
                  <a:lnTo>
                    <a:pt x="2415" y="446"/>
                  </a:lnTo>
                  <a:lnTo>
                    <a:pt x="2389" y="466"/>
                  </a:lnTo>
                  <a:lnTo>
                    <a:pt x="2369" y="491"/>
                  </a:lnTo>
                  <a:lnTo>
                    <a:pt x="2354" y="518"/>
                  </a:lnTo>
                  <a:lnTo>
                    <a:pt x="2345" y="549"/>
                  </a:lnTo>
                  <a:lnTo>
                    <a:pt x="2343" y="584"/>
                  </a:lnTo>
                  <a:lnTo>
                    <a:pt x="2343" y="1000"/>
                  </a:lnTo>
                  <a:lnTo>
                    <a:pt x="2220" y="1003"/>
                  </a:lnTo>
                  <a:lnTo>
                    <a:pt x="2102" y="1009"/>
                  </a:lnTo>
                  <a:lnTo>
                    <a:pt x="1989" y="1019"/>
                  </a:lnTo>
                  <a:lnTo>
                    <a:pt x="1882" y="1034"/>
                  </a:lnTo>
                  <a:lnTo>
                    <a:pt x="1777" y="1051"/>
                  </a:lnTo>
                  <a:lnTo>
                    <a:pt x="1680" y="1073"/>
                  </a:lnTo>
                  <a:lnTo>
                    <a:pt x="1588" y="1097"/>
                  </a:lnTo>
                  <a:lnTo>
                    <a:pt x="1503" y="1124"/>
                  </a:lnTo>
                  <a:lnTo>
                    <a:pt x="1424" y="1153"/>
                  </a:lnTo>
                  <a:lnTo>
                    <a:pt x="1352" y="1185"/>
                  </a:lnTo>
                  <a:lnTo>
                    <a:pt x="1287" y="1219"/>
                  </a:lnTo>
                  <a:lnTo>
                    <a:pt x="1223" y="1258"/>
                  </a:lnTo>
                  <a:lnTo>
                    <a:pt x="1164" y="1298"/>
                  </a:lnTo>
                  <a:lnTo>
                    <a:pt x="1107" y="1343"/>
                  </a:lnTo>
                  <a:lnTo>
                    <a:pt x="1055" y="1391"/>
                  </a:lnTo>
                  <a:lnTo>
                    <a:pt x="995" y="1453"/>
                  </a:lnTo>
                  <a:lnTo>
                    <a:pt x="942" y="1515"/>
                  </a:lnTo>
                  <a:lnTo>
                    <a:pt x="895" y="1577"/>
                  </a:lnTo>
                  <a:lnTo>
                    <a:pt x="855" y="1640"/>
                  </a:lnTo>
                  <a:lnTo>
                    <a:pt x="820" y="1704"/>
                  </a:lnTo>
                  <a:lnTo>
                    <a:pt x="789" y="1773"/>
                  </a:lnTo>
                  <a:lnTo>
                    <a:pt x="762" y="1846"/>
                  </a:lnTo>
                  <a:lnTo>
                    <a:pt x="739" y="1924"/>
                  </a:lnTo>
                  <a:lnTo>
                    <a:pt x="719" y="2002"/>
                  </a:lnTo>
                  <a:lnTo>
                    <a:pt x="703" y="2076"/>
                  </a:lnTo>
                  <a:lnTo>
                    <a:pt x="690" y="2147"/>
                  </a:lnTo>
                  <a:lnTo>
                    <a:pt x="683" y="2215"/>
                  </a:lnTo>
                  <a:lnTo>
                    <a:pt x="675" y="2305"/>
                  </a:lnTo>
                  <a:lnTo>
                    <a:pt x="670" y="2402"/>
                  </a:lnTo>
                  <a:lnTo>
                    <a:pt x="669" y="2503"/>
                  </a:lnTo>
                  <a:lnTo>
                    <a:pt x="673" y="2590"/>
                  </a:lnTo>
                  <a:lnTo>
                    <a:pt x="684" y="2679"/>
                  </a:lnTo>
                  <a:lnTo>
                    <a:pt x="701" y="2769"/>
                  </a:lnTo>
                  <a:lnTo>
                    <a:pt x="727" y="2860"/>
                  </a:lnTo>
                  <a:lnTo>
                    <a:pt x="760" y="2954"/>
                  </a:lnTo>
                  <a:lnTo>
                    <a:pt x="799" y="3051"/>
                  </a:lnTo>
                  <a:lnTo>
                    <a:pt x="846" y="3149"/>
                  </a:lnTo>
                  <a:lnTo>
                    <a:pt x="900" y="3248"/>
                  </a:lnTo>
                  <a:lnTo>
                    <a:pt x="962" y="3349"/>
                  </a:lnTo>
                  <a:lnTo>
                    <a:pt x="1030" y="3452"/>
                  </a:lnTo>
                  <a:lnTo>
                    <a:pt x="1106" y="3557"/>
                  </a:lnTo>
                  <a:lnTo>
                    <a:pt x="1119" y="3570"/>
                  </a:lnTo>
                  <a:lnTo>
                    <a:pt x="1135" y="3580"/>
                  </a:lnTo>
                  <a:lnTo>
                    <a:pt x="1153" y="3586"/>
                  </a:lnTo>
                  <a:lnTo>
                    <a:pt x="1171" y="3588"/>
                  </a:lnTo>
                  <a:lnTo>
                    <a:pt x="1189" y="3586"/>
                  </a:lnTo>
                  <a:lnTo>
                    <a:pt x="1205" y="3580"/>
                  </a:lnTo>
                  <a:lnTo>
                    <a:pt x="1226" y="3569"/>
                  </a:lnTo>
                  <a:lnTo>
                    <a:pt x="1241" y="3555"/>
                  </a:lnTo>
                  <a:lnTo>
                    <a:pt x="1251" y="3538"/>
                  </a:lnTo>
                  <a:lnTo>
                    <a:pt x="1256" y="3517"/>
                  </a:lnTo>
                  <a:lnTo>
                    <a:pt x="1254" y="3494"/>
                  </a:lnTo>
                  <a:lnTo>
                    <a:pt x="1241" y="3374"/>
                  </a:lnTo>
                  <a:lnTo>
                    <a:pt x="1231" y="3259"/>
                  </a:lnTo>
                  <a:lnTo>
                    <a:pt x="1225" y="3150"/>
                  </a:lnTo>
                  <a:lnTo>
                    <a:pt x="1221" y="3045"/>
                  </a:lnTo>
                  <a:lnTo>
                    <a:pt x="1222" y="2947"/>
                  </a:lnTo>
                  <a:lnTo>
                    <a:pt x="1226" y="2853"/>
                  </a:lnTo>
                  <a:lnTo>
                    <a:pt x="1233" y="2766"/>
                  </a:lnTo>
                  <a:lnTo>
                    <a:pt x="1243" y="2684"/>
                  </a:lnTo>
                  <a:lnTo>
                    <a:pt x="1258" y="2607"/>
                  </a:lnTo>
                  <a:lnTo>
                    <a:pt x="1275" y="2535"/>
                  </a:lnTo>
                  <a:lnTo>
                    <a:pt x="1296" y="2470"/>
                  </a:lnTo>
                  <a:lnTo>
                    <a:pt x="1321" y="2409"/>
                  </a:lnTo>
                  <a:lnTo>
                    <a:pt x="1350" y="2355"/>
                  </a:lnTo>
                  <a:lnTo>
                    <a:pt x="1382" y="2305"/>
                  </a:lnTo>
                  <a:lnTo>
                    <a:pt x="1417" y="2261"/>
                  </a:lnTo>
                  <a:lnTo>
                    <a:pt x="1460" y="2217"/>
                  </a:lnTo>
                  <a:lnTo>
                    <a:pt x="1508" y="2178"/>
                  </a:lnTo>
                  <a:lnTo>
                    <a:pt x="1562" y="2143"/>
                  </a:lnTo>
                  <a:lnTo>
                    <a:pt x="1621" y="2112"/>
                  </a:lnTo>
                  <a:lnTo>
                    <a:pt x="1686" y="2086"/>
                  </a:lnTo>
                  <a:lnTo>
                    <a:pt x="1756" y="2064"/>
                  </a:lnTo>
                  <a:lnTo>
                    <a:pt x="1822" y="2048"/>
                  </a:lnTo>
                  <a:lnTo>
                    <a:pt x="1894" y="2033"/>
                  </a:lnTo>
                  <a:lnTo>
                    <a:pt x="1972" y="2022"/>
                  </a:lnTo>
                  <a:lnTo>
                    <a:pt x="2055" y="2013"/>
                  </a:lnTo>
                  <a:lnTo>
                    <a:pt x="2144" y="2007"/>
                  </a:lnTo>
                  <a:lnTo>
                    <a:pt x="2241" y="2003"/>
                  </a:lnTo>
                  <a:lnTo>
                    <a:pt x="2343" y="2002"/>
                  </a:lnTo>
                  <a:lnTo>
                    <a:pt x="2343" y="2420"/>
                  </a:lnTo>
                  <a:lnTo>
                    <a:pt x="2345" y="2455"/>
                  </a:lnTo>
                  <a:lnTo>
                    <a:pt x="2354" y="2486"/>
                  </a:lnTo>
                  <a:lnTo>
                    <a:pt x="2369" y="2513"/>
                  </a:lnTo>
                  <a:lnTo>
                    <a:pt x="2389" y="2536"/>
                  </a:lnTo>
                  <a:lnTo>
                    <a:pt x="2415" y="2557"/>
                  </a:lnTo>
                  <a:lnTo>
                    <a:pt x="2447" y="2574"/>
                  </a:lnTo>
                  <a:lnTo>
                    <a:pt x="2478" y="2583"/>
                  </a:lnTo>
                  <a:lnTo>
                    <a:pt x="2509" y="2587"/>
                  </a:lnTo>
                  <a:lnTo>
                    <a:pt x="2542" y="2583"/>
                  </a:lnTo>
                  <a:lnTo>
                    <a:pt x="2573" y="2574"/>
                  </a:lnTo>
                  <a:lnTo>
                    <a:pt x="2601" y="2559"/>
                  </a:lnTo>
                  <a:lnTo>
                    <a:pt x="2627" y="2536"/>
                  </a:lnTo>
                  <a:lnTo>
                    <a:pt x="3548" y="1619"/>
                  </a:lnTo>
                  <a:lnTo>
                    <a:pt x="3569" y="1593"/>
                  </a:lnTo>
                  <a:lnTo>
                    <a:pt x="3585" y="1564"/>
                  </a:lnTo>
                  <a:lnTo>
                    <a:pt x="3594" y="1535"/>
                  </a:lnTo>
                  <a:lnTo>
                    <a:pt x="3597" y="1501"/>
                  </a:lnTo>
                  <a:lnTo>
                    <a:pt x="3594" y="1469"/>
                  </a:lnTo>
                  <a:lnTo>
                    <a:pt x="3585" y="1438"/>
                  </a:lnTo>
                  <a:lnTo>
                    <a:pt x="3569" y="1410"/>
                  </a:lnTo>
                  <a:lnTo>
                    <a:pt x="3548" y="1384"/>
                  </a:lnTo>
                  <a:lnTo>
                    <a:pt x="2627" y="466"/>
                  </a:lnTo>
                  <a:lnTo>
                    <a:pt x="2601" y="443"/>
                  </a:lnTo>
                  <a:lnTo>
                    <a:pt x="2572" y="427"/>
                  </a:lnTo>
                  <a:lnTo>
                    <a:pt x="2542" y="417"/>
                  </a:lnTo>
                  <a:lnTo>
                    <a:pt x="2513" y="414"/>
                  </a:lnTo>
                  <a:close/>
                  <a:moveTo>
                    <a:pt x="752" y="0"/>
                  </a:moveTo>
                  <a:lnTo>
                    <a:pt x="3263" y="0"/>
                  </a:lnTo>
                  <a:lnTo>
                    <a:pt x="3338" y="2"/>
                  </a:lnTo>
                  <a:lnTo>
                    <a:pt x="3413" y="13"/>
                  </a:lnTo>
                  <a:lnTo>
                    <a:pt x="3483" y="31"/>
                  </a:lnTo>
                  <a:lnTo>
                    <a:pt x="3551" y="54"/>
                  </a:lnTo>
                  <a:lnTo>
                    <a:pt x="3616" y="85"/>
                  </a:lnTo>
                  <a:lnTo>
                    <a:pt x="3678" y="124"/>
                  </a:lnTo>
                  <a:lnTo>
                    <a:pt x="3737" y="168"/>
                  </a:lnTo>
                  <a:lnTo>
                    <a:pt x="3794" y="220"/>
                  </a:lnTo>
                  <a:lnTo>
                    <a:pt x="3846" y="277"/>
                  </a:lnTo>
                  <a:lnTo>
                    <a:pt x="3891" y="335"/>
                  </a:lnTo>
                  <a:lnTo>
                    <a:pt x="3930" y="398"/>
                  </a:lnTo>
                  <a:lnTo>
                    <a:pt x="3961" y="462"/>
                  </a:lnTo>
                  <a:lnTo>
                    <a:pt x="3984" y="530"/>
                  </a:lnTo>
                  <a:lnTo>
                    <a:pt x="4001" y="601"/>
                  </a:lnTo>
                  <a:lnTo>
                    <a:pt x="4011" y="674"/>
                  </a:lnTo>
                  <a:lnTo>
                    <a:pt x="4015" y="751"/>
                  </a:lnTo>
                  <a:lnTo>
                    <a:pt x="4015" y="3254"/>
                  </a:lnTo>
                  <a:lnTo>
                    <a:pt x="4011" y="3330"/>
                  </a:lnTo>
                  <a:lnTo>
                    <a:pt x="4001" y="3403"/>
                  </a:lnTo>
                  <a:lnTo>
                    <a:pt x="3984" y="3474"/>
                  </a:lnTo>
                  <a:lnTo>
                    <a:pt x="3961" y="3542"/>
                  </a:lnTo>
                  <a:lnTo>
                    <a:pt x="3930" y="3607"/>
                  </a:lnTo>
                  <a:lnTo>
                    <a:pt x="3891" y="3669"/>
                  </a:lnTo>
                  <a:lnTo>
                    <a:pt x="3846" y="3729"/>
                  </a:lnTo>
                  <a:lnTo>
                    <a:pt x="3794" y="3784"/>
                  </a:lnTo>
                  <a:lnTo>
                    <a:pt x="3737" y="3836"/>
                  </a:lnTo>
                  <a:lnTo>
                    <a:pt x="3678" y="3881"/>
                  </a:lnTo>
                  <a:lnTo>
                    <a:pt x="3616" y="3919"/>
                  </a:lnTo>
                  <a:lnTo>
                    <a:pt x="3551" y="3950"/>
                  </a:lnTo>
                  <a:lnTo>
                    <a:pt x="3483" y="3975"/>
                  </a:lnTo>
                  <a:lnTo>
                    <a:pt x="3413" y="3991"/>
                  </a:lnTo>
                  <a:lnTo>
                    <a:pt x="3338" y="4002"/>
                  </a:lnTo>
                  <a:lnTo>
                    <a:pt x="3263" y="4006"/>
                  </a:lnTo>
                  <a:lnTo>
                    <a:pt x="752" y="4006"/>
                  </a:lnTo>
                  <a:lnTo>
                    <a:pt x="677" y="4002"/>
                  </a:lnTo>
                  <a:lnTo>
                    <a:pt x="603" y="3991"/>
                  </a:lnTo>
                  <a:lnTo>
                    <a:pt x="533" y="3975"/>
                  </a:lnTo>
                  <a:lnTo>
                    <a:pt x="465" y="3950"/>
                  </a:lnTo>
                  <a:lnTo>
                    <a:pt x="399" y="3919"/>
                  </a:lnTo>
                  <a:lnTo>
                    <a:pt x="337" y="3881"/>
                  </a:lnTo>
                  <a:lnTo>
                    <a:pt x="277" y="3836"/>
                  </a:lnTo>
                  <a:lnTo>
                    <a:pt x="220" y="3784"/>
                  </a:lnTo>
                  <a:lnTo>
                    <a:pt x="170" y="3729"/>
                  </a:lnTo>
                  <a:lnTo>
                    <a:pt x="124" y="3669"/>
                  </a:lnTo>
                  <a:lnTo>
                    <a:pt x="87" y="3607"/>
                  </a:lnTo>
                  <a:lnTo>
                    <a:pt x="56" y="3542"/>
                  </a:lnTo>
                  <a:lnTo>
                    <a:pt x="31" y="3474"/>
                  </a:lnTo>
                  <a:lnTo>
                    <a:pt x="13" y="3403"/>
                  </a:lnTo>
                  <a:lnTo>
                    <a:pt x="3" y="3330"/>
                  </a:lnTo>
                  <a:lnTo>
                    <a:pt x="0" y="3254"/>
                  </a:lnTo>
                  <a:lnTo>
                    <a:pt x="0" y="2012"/>
                  </a:lnTo>
                  <a:lnTo>
                    <a:pt x="0" y="751"/>
                  </a:lnTo>
                  <a:lnTo>
                    <a:pt x="3" y="674"/>
                  </a:lnTo>
                  <a:lnTo>
                    <a:pt x="13" y="601"/>
                  </a:lnTo>
                  <a:lnTo>
                    <a:pt x="31" y="530"/>
                  </a:lnTo>
                  <a:lnTo>
                    <a:pt x="56" y="462"/>
                  </a:lnTo>
                  <a:lnTo>
                    <a:pt x="87" y="398"/>
                  </a:lnTo>
                  <a:lnTo>
                    <a:pt x="124" y="335"/>
                  </a:lnTo>
                  <a:lnTo>
                    <a:pt x="170" y="277"/>
                  </a:lnTo>
                  <a:lnTo>
                    <a:pt x="220" y="220"/>
                  </a:lnTo>
                  <a:lnTo>
                    <a:pt x="277" y="168"/>
                  </a:lnTo>
                  <a:lnTo>
                    <a:pt x="337" y="124"/>
                  </a:lnTo>
                  <a:lnTo>
                    <a:pt x="399" y="85"/>
                  </a:lnTo>
                  <a:lnTo>
                    <a:pt x="465" y="54"/>
                  </a:lnTo>
                  <a:lnTo>
                    <a:pt x="533" y="31"/>
                  </a:lnTo>
                  <a:lnTo>
                    <a:pt x="603" y="13"/>
                  </a:lnTo>
                  <a:lnTo>
                    <a:pt x="677" y="2"/>
                  </a:lnTo>
                  <a:lnTo>
                    <a:pt x="7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8226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-2" y="6328229"/>
            <a:ext cx="12192001" cy="529771"/>
          </a:xfrm>
          <a:prstGeom prst="rect">
            <a:avLst/>
          </a:prstGeom>
          <a:solidFill>
            <a:srgbClr val="23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/>
          </p:nvPr>
        </p:nvGraphicFramePr>
        <p:xfrm>
          <a:off x="625248" y="6540304"/>
          <a:ext cx="8963730" cy="9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2000"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모서리가 둥근 직사각형 12"/>
          <p:cNvSpPr/>
          <p:nvPr/>
        </p:nvSpPr>
        <p:spPr>
          <a:xfrm>
            <a:off x="152852" y="6430282"/>
            <a:ext cx="324000" cy="3240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rtlCol="0" anchor="ctr"/>
          <a:lstStyle/>
          <a:p>
            <a:pPr algn="ctr"/>
            <a:r>
              <a:rPr lang="ko-KR" altLang="en-US" sz="1400" dirty="0">
                <a:solidFill>
                  <a:prstClr val="white"/>
                </a:solidFill>
              </a:rPr>
              <a:t>▶</a:t>
            </a:r>
          </a:p>
        </p:txBody>
      </p:sp>
      <p:sp>
        <p:nvSpPr>
          <p:cNvPr id="16" name="타원 15"/>
          <p:cNvSpPr/>
          <p:nvPr/>
        </p:nvSpPr>
        <p:spPr>
          <a:xfrm>
            <a:off x="1445698" y="6514789"/>
            <a:ext cx="144000" cy="14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18" name="Group 4"/>
          <p:cNvGrpSpPr>
            <a:grpSpLocks noChangeAspect="1"/>
          </p:cNvGrpSpPr>
          <p:nvPr/>
        </p:nvGrpSpPr>
        <p:grpSpPr bwMode="auto">
          <a:xfrm>
            <a:off x="9938812" y="6483227"/>
            <a:ext cx="260857" cy="222903"/>
            <a:chOff x="3813" y="2796"/>
            <a:chExt cx="866" cy="740"/>
          </a:xfrm>
          <a:solidFill>
            <a:srgbClr val="F6F6F6"/>
          </a:solidFill>
        </p:grpSpPr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3813" y="2850"/>
              <a:ext cx="400" cy="632"/>
            </a:xfrm>
            <a:custGeom>
              <a:avLst/>
              <a:gdLst>
                <a:gd name="T0" fmla="*/ 1465 w 1599"/>
                <a:gd name="T1" fmla="*/ 0 h 2529"/>
                <a:gd name="T2" fmla="*/ 1491 w 1599"/>
                <a:gd name="T3" fmla="*/ 2 h 2529"/>
                <a:gd name="T4" fmla="*/ 1515 w 1599"/>
                <a:gd name="T5" fmla="*/ 9 h 2529"/>
                <a:gd name="T6" fmla="*/ 1538 w 1599"/>
                <a:gd name="T7" fmla="*/ 22 h 2529"/>
                <a:gd name="T8" fmla="*/ 1559 w 1599"/>
                <a:gd name="T9" fmla="*/ 39 h 2529"/>
                <a:gd name="T10" fmla="*/ 1575 w 1599"/>
                <a:gd name="T11" fmla="*/ 60 h 2529"/>
                <a:gd name="T12" fmla="*/ 1588 w 1599"/>
                <a:gd name="T13" fmla="*/ 82 h 2529"/>
                <a:gd name="T14" fmla="*/ 1596 w 1599"/>
                <a:gd name="T15" fmla="*/ 106 h 2529"/>
                <a:gd name="T16" fmla="*/ 1599 w 1599"/>
                <a:gd name="T17" fmla="*/ 132 h 2529"/>
                <a:gd name="T18" fmla="*/ 1599 w 1599"/>
                <a:gd name="T19" fmla="*/ 2396 h 2529"/>
                <a:gd name="T20" fmla="*/ 1596 w 1599"/>
                <a:gd name="T21" fmla="*/ 2423 h 2529"/>
                <a:gd name="T22" fmla="*/ 1588 w 1599"/>
                <a:gd name="T23" fmla="*/ 2447 h 2529"/>
                <a:gd name="T24" fmla="*/ 1575 w 1599"/>
                <a:gd name="T25" fmla="*/ 2469 h 2529"/>
                <a:gd name="T26" fmla="*/ 1559 w 1599"/>
                <a:gd name="T27" fmla="*/ 2490 h 2529"/>
                <a:gd name="T28" fmla="*/ 1538 w 1599"/>
                <a:gd name="T29" fmla="*/ 2507 h 2529"/>
                <a:gd name="T30" fmla="*/ 1515 w 1599"/>
                <a:gd name="T31" fmla="*/ 2520 h 2529"/>
                <a:gd name="T32" fmla="*/ 1491 w 1599"/>
                <a:gd name="T33" fmla="*/ 2527 h 2529"/>
                <a:gd name="T34" fmla="*/ 1465 w 1599"/>
                <a:gd name="T35" fmla="*/ 2529 h 2529"/>
                <a:gd name="T36" fmla="*/ 1438 w 1599"/>
                <a:gd name="T37" fmla="*/ 2527 h 2529"/>
                <a:gd name="T38" fmla="*/ 1414 w 1599"/>
                <a:gd name="T39" fmla="*/ 2520 h 2529"/>
                <a:gd name="T40" fmla="*/ 1392 w 1599"/>
                <a:gd name="T41" fmla="*/ 2507 h 2529"/>
                <a:gd name="T42" fmla="*/ 1371 w 1599"/>
                <a:gd name="T43" fmla="*/ 2490 h 2529"/>
                <a:gd name="T44" fmla="*/ 678 w 1599"/>
                <a:gd name="T45" fmla="*/ 1797 h 2529"/>
                <a:gd name="T46" fmla="*/ 133 w 1599"/>
                <a:gd name="T47" fmla="*/ 1797 h 2529"/>
                <a:gd name="T48" fmla="*/ 108 w 1599"/>
                <a:gd name="T49" fmla="*/ 1795 h 2529"/>
                <a:gd name="T50" fmla="*/ 82 w 1599"/>
                <a:gd name="T51" fmla="*/ 1787 h 2529"/>
                <a:gd name="T52" fmla="*/ 60 w 1599"/>
                <a:gd name="T53" fmla="*/ 1775 h 2529"/>
                <a:gd name="T54" fmla="*/ 39 w 1599"/>
                <a:gd name="T55" fmla="*/ 1757 h 2529"/>
                <a:gd name="T56" fmla="*/ 22 w 1599"/>
                <a:gd name="T57" fmla="*/ 1737 h 2529"/>
                <a:gd name="T58" fmla="*/ 9 w 1599"/>
                <a:gd name="T59" fmla="*/ 1714 h 2529"/>
                <a:gd name="T60" fmla="*/ 2 w 1599"/>
                <a:gd name="T61" fmla="*/ 1690 h 2529"/>
                <a:gd name="T62" fmla="*/ 0 w 1599"/>
                <a:gd name="T63" fmla="*/ 1665 h 2529"/>
                <a:gd name="T64" fmla="*/ 0 w 1599"/>
                <a:gd name="T65" fmla="*/ 1272 h 2529"/>
                <a:gd name="T66" fmla="*/ 0 w 1599"/>
                <a:gd name="T67" fmla="*/ 865 h 2529"/>
                <a:gd name="T68" fmla="*/ 2 w 1599"/>
                <a:gd name="T69" fmla="*/ 839 h 2529"/>
                <a:gd name="T70" fmla="*/ 9 w 1599"/>
                <a:gd name="T71" fmla="*/ 815 h 2529"/>
                <a:gd name="T72" fmla="*/ 22 w 1599"/>
                <a:gd name="T73" fmla="*/ 793 h 2529"/>
                <a:gd name="T74" fmla="*/ 39 w 1599"/>
                <a:gd name="T75" fmla="*/ 771 h 2529"/>
                <a:gd name="T76" fmla="*/ 60 w 1599"/>
                <a:gd name="T77" fmla="*/ 755 h 2529"/>
                <a:gd name="T78" fmla="*/ 82 w 1599"/>
                <a:gd name="T79" fmla="*/ 742 h 2529"/>
                <a:gd name="T80" fmla="*/ 108 w 1599"/>
                <a:gd name="T81" fmla="*/ 735 h 2529"/>
                <a:gd name="T82" fmla="*/ 133 w 1599"/>
                <a:gd name="T83" fmla="*/ 732 h 2529"/>
                <a:gd name="T84" fmla="*/ 678 w 1599"/>
                <a:gd name="T85" fmla="*/ 732 h 2529"/>
                <a:gd name="T86" fmla="*/ 1371 w 1599"/>
                <a:gd name="T87" fmla="*/ 39 h 2529"/>
                <a:gd name="T88" fmla="*/ 1392 w 1599"/>
                <a:gd name="T89" fmla="*/ 22 h 2529"/>
                <a:gd name="T90" fmla="*/ 1414 w 1599"/>
                <a:gd name="T91" fmla="*/ 9 h 2529"/>
                <a:gd name="T92" fmla="*/ 1438 w 1599"/>
                <a:gd name="T93" fmla="*/ 2 h 2529"/>
                <a:gd name="T94" fmla="*/ 1465 w 1599"/>
                <a:gd name="T95" fmla="*/ 0 h 2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99" h="2529">
                  <a:moveTo>
                    <a:pt x="1465" y="0"/>
                  </a:moveTo>
                  <a:lnTo>
                    <a:pt x="1491" y="2"/>
                  </a:lnTo>
                  <a:lnTo>
                    <a:pt x="1515" y="9"/>
                  </a:lnTo>
                  <a:lnTo>
                    <a:pt x="1538" y="22"/>
                  </a:lnTo>
                  <a:lnTo>
                    <a:pt x="1559" y="39"/>
                  </a:lnTo>
                  <a:lnTo>
                    <a:pt x="1575" y="60"/>
                  </a:lnTo>
                  <a:lnTo>
                    <a:pt x="1588" y="82"/>
                  </a:lnTo>
                  <a:lnTo>
                    <a:pt x="1596" y="106"/>
                  </a:lnTo>
                  <a:lnTo>
                    <a:pt x="1599" y="132"/>
                  </a:lnTo>
                  <a:lnTo>
                    <a:pt x="1599" y="2396"/>
                  </a:lnTo>
                  <a:lnTo>
                    <a:pt x="1596" y="2423"/>
                  </a:lnTo>
                  <a:lnTo>
                    <a:pt x="1588" y="2447"/>
                  </a:lnTo>
                  <a:lnTo>
                    <a:pt x="1575" y="2469"/>
                  </a:lnTo>
                  <a:lnTo>
                    <a:pt x="1559" y="2490"/>
                  </a:lnTo>
                  <a:lnTo>
                    <a:pt x="1538" y="2507"/>
                  </a:lnTo>
                  <a:lnTo>
                    <a:pt x="1515" y="2520"/>
                  </a:lnTo>
                  <a:lnTo>
                    <a:pt x="1491" y="2527"/>
                  </a:lnTo>
                  <a:lnTo>
                    <a:pt x="1465" y="2529"/>
                  </a:lnTo>
                  <a:lnTo>
                    <a:pt x="1438" y="2527"/>
                  </a:lnTo>
                  <a:lnTo>
                    <a:pt x="1414" y="2520"/>
                  </a:lnTo>
                  <a:lnTo>
                    <a:pt x="1392" y="2507"/>
                  </a:lnTo>
                  <a:lnTo>
                    <a:pt x="1371" y="2490"/>
                  </a:lnTo>
                  <a:lnTo>
                    <a:pt x="678" y="1797"/>
                  </a:lnTo>
                  <a:lnTo>
                    <a:pt x="133" y="1797"/>
                  </a:lnTo>
                  <a:lnTo>
                    <a:pt x="108" y="1795"/>
                  </a:lnTo>
                  <a:lnTo>
                    <a:pt x="82" y="1787"/>
                  </a:lnTo>
                  <a:lnTo>
                    <a:pt x="60" y="1775"/>
                  </a:lnTo>
                  <a:lnTo>
                    <a:pt x="39" y="1757"/>
                  </a:lnTo>
                  <a:lnTo>
                    <a:pt x="22" y="1737"/>
                  </a:lnTo>
                  <a:lnTo>
                    <a:pt x="9" y="1714"/>
                  </a:lnTo>
                  <a:lnTo>
                    <a:pt x="2" y="1690"/>
                  </a:lnTo>
                  <a:lnTo>
                    <a:pt x="0" y="1665"/>
                  </a:lnTo>
                  <a:lnTo>
                    <a:pt x="0" y="1272"/>
                  </a:lnTo>
                  <a:lnTo>
                    <a:pt x="0" y="865"/>
                  </a:lnTo>
                  <a:lnTo>
                    <a:pt x="2" y="839"/>
                  </a:lnTo>
                  <a:lnTo>
                    <a:pt x="9" y="815"/>
                  </a:lnTo>
                  <a:lnTo>
                    <a:pt x="22" y="793"/>
                  </a:lnTo>
                  <a:lnTo>
                    <a:pt x="39" y="771"/>
                  </a:lnTo>
                  <a:lnTo>
                    <a:pt x="60" y="755"/>
                  </a:lnTo>
                  <a:lnTo>
                    <a:pt x="82" y="742"/>
                  </a:lnTo>
                  <a:lnTo>
                    <a:pt x="108" y="735"/>
                  </a:lnTo>
                  <a:lnTo>
                    <a:pt x="133" y="732"/>
                  </a:lnTo>
                  <a:lnTo>
                    <a:pt x="678" y="732"/>
                  </a:lnTo>
                  <a:lnTo>
                    <a:pt x="1371" y="39"/>
                  </a:lnTo>
                  <a:lnTo>
                    <a:pt x="1392" y="22"/>
                  </a:lnTo>
                  <a:lnTo>
                    <a:pt x="1414" y="9"/>
                  </a:lnTo>
                  <a:lnTo>
                    <a:pt x="1438" y="2"/>
                  </a:lnTo>
                  <a:lnTo>
                    <a:pt x="14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4285" y="3041"/>
              <a:ext cx="127" cy="250"/>
            </a:xfrm>
            <a:custGeom>
              <a:avLst/>
              <a:gdLst>
                <a:gd name="T0" fmla="*/ 153 w 507"/>
                <a:gd name="T1" fmla="*/ 1 h 999"/>
                <a:gd name="T2" fmla="*/ 184 w 507"/>
                <a:gd name="T3" fmla="*/ 11 h 999"/>
                <a:gd name="T4" fmla="*/ 275 w 507"/>
                <a:gd name="T5" fmla="*/ 57 h 999"/>
                <a:gd name="T6" fmla="*/ 353 w 507"/>
                <a:gd name="T7" fmla="*/ 121 h 999"/>
                <a:gd name="T8" fmla="*/ 418 w 507"/>
                <a:gd name="T9" fmla="*/ 204 h 999"/>
                <a:gd name="T10" fmla="*/ 468 w 507"/>
                <a:gd name="T11" fmla="*/ 297 h 999"/>
                <a:gd name="T12" fmla="*/ 497 w 507"/>
                <a:gd name="T13" fmla="*/ 397 h 999"/>
                <a:gd name="T14" fmla="*/ 507 w 507"/>
                <a:gd name="T15" fmla="*/ 500 h 999"/>
                <a:gd name="T16" fmla="*/ 497 w 507"/>
                <a:gd name="T17" fmla="*/ 602 h 999"/>
                <a:gd name="T18" fmla="*/ 468 w 507"/>
                <a:gd name="T19" fmla="*/ 700 h 999"/>
                <a:gd name="T20" fmla="*/ 418 w 507"/>
                <a:gd name="T21" fmla="*/ 794 h 999"/>
                <a:gd name="T22" fmla="*/ 353 w 507"/>
                <a:gd name="T23" fmla="*/ 876 h 999"/>
                <a:gd name="T24" fmla="*/ 275 w 507"/>
                <a:gd name="T25" fmla="*/ 941 h 999"/>
                <a:gd name="T26" fmla="*/ 184 w 507"/>
                <a:gd name="T27" fmla="*/ 988 h 999"/>
                <a:gd name="T28" fmla="*/ 153 w 507"/>
                <a:gd name="T29" fmla="*/ 998 h 999"/>
                <a:gd name="T30" fmla="*/ 106 w 507"/>
                <a:gd name="T31" fmla="*/ 997 h 999"/>
                <a:gd name="T32" fmla="*/ 60 w 507"/>
                <a:gd name="T33" fmla="*/ 978 h 999"/>
                <a:gd name="T34" fmla="*/ 22 w 507"/>
                <a:gd name="T35" fmla="*/ 940 h 999"/>
                <a:gd name="T36" fmla="*/ 2 w 507"/>
                <a:gd name="T37" fmla="*/ 893 h 999"/>
                <a:gd name="T38" fmla="*/ 1 w 507"/>
                <a:gd name="T39" fmla="*/ 845 h 999"/>
                <a:gd name="T40" fmla="*/ 13 w 507"/>
                <a:gd name="T41" fmla="*/ 808 h 999"/>
                <a:gd name="T42" fmla="*/ 42 w 507"/>
                <a:gd name="T43" fmla="*/ 773 h 999"/>
                <a:gd name="T44" fmla="*/ 85 w 507"/>
                <a:gd name="T45" fmla="*/ 740 h 999"/>
                <a:gd name="T46" fmla="*/ 156 w 507"/>
                <a:gd name="T47" fmla="*/ 692 h 999"/>
                <a:gd name="T48" fmla="*/ 198 w 507"/>
                <a:gd name="T49" fmla="*/ 648 h 999"/>
                <a:gd name="T50" fmla="*/ 226 w 507"/>
                <a:gd name="T51" fmla="*/ 593 h 999"/>
                <a:gd name="T52" fmla="*/ 239 w 507"/>
                <a:gd name="T53" fmla="*/ 534 h 999"/>
                <a:gd name="T54" fmla="*/ 239 w 507"/>
                <a:gd name="T55" fmla="*/ 465 h 999"/>
                <a:gd name="T56" fmla="*/ 226 w 507"/>
                <a:gd name="T57" fmla="*/ 406 h 999"/>
                <a:gd name="T58" fmla="*/ 198 w 507"/>
                <a:gd name="T59" fmla="*/ 351 h 999"/>
                <a:gd name="T60" fmla="*/ 156 w 507"/>
                <a:gd name="T61" fmla="*/ 307 h 999"/>
                <a:gd name="T62" fmla="*/ 62 w 507"/>
                <a:gd name="T63" fmla="*/ 244 h 999"/>
                <a:gd name="T64" fmla="*/ 24 w 507"/>
                <a:gd name="T65" fmla="*/ 207 h 999"/>
                <a:gd name="T66" fmla="*/ 6 w 507"/>
                <a:gd name="T67" fmla="*/ 174 h 999"/>
                <a:gd name="T68" fmla="*/ 0 w 507"/>
                <a:gd name="T69" fmla="*/ 133 h 999"/>
                <a:gd name="T70" fmla="*/ 9 w 507"/>
                <a:gd name="T71" fmla="*/ 81 h 999"/>
                <a:gd name="T72" fmla="*/ 39 w 507"/>
                <a:gd name="T73" fmla="*/ 39 h 999"/>
                <a:gd name="T74" fmla="*/ 82 w 507"/>
                <a:gd name="T75" fmla="*/ 10 h 999"/>
                <a:gd name="T76" fmla="*/ 133 w 507"/>
                <a:gd name="T77" fmla="*/ 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7" h="999">
                  <a:moveTo>
                    <a:pt x="133" y="0"/>
                  </a:moveTo>
                  <a:lnTo>
                    <a:pt x="153" y="1"/>
                  </a:lnTo>
                  <a:lnTo>
                    <a:pt x="170" y="4"/>
                  </a:lnTo>
                  <a:lnTo>
                    <a:pt x="184" y="11"/>
                  </a:lnTo>
                  <a:lnTo>
                    <a:pt x="232" y="32"/>
                  </a:lnTo>
                  <a:lnTo>
                    <a:pt x="275" y="57"/>
                  </a:lnTo>
                  <a:lnTo>
                    <a:pt x="316" y="87"/>
                  </a:lnTo>
                  <a:lnTo>
                    <a:pt x="353" y="121"/>
                  </a:lnTo>
                  <a:lnTo>
                    <a:pt x="388" y="160"/>
                  </a:lnTo>
                  <a:lnTo>
                    <a:pt x="418" y="204"/>
                  </a:lnTo>
                  <a:lnTo>
                    <a:pt x="446" y="250"/>
                  </a:lnTo>
                  <a:lnTo>
                    <a:pt x="468" y="297"/>
                  </a:lnTo>
                  <a:lnTo>
                    <a:pt x="485" y="347"/>
                  </a:lnTo>
                  <a:lnTo>
                    <a:pt x="497" y="397"/>
                  </a:lnTo>
                  <a:lnTo>
                    <a:pt x="505" y="447"/>
                  </a:lnTo>
                  <a:lnTo>
                    <a:pt x="507" y="500"/>
                  </a:lnTo>
                  <a:lnTo>
                    <a:pt x="505" y="552"/>
                  </a:lnTo>
                  <a:lnTo>
                    <a:pt x="497" y="602"/>
                  </a:lnTo>
                  <a:lnTo>
                    <a:pt x="485" y="652"/>
                  </a:lnTo>
                  <a:lnTo>
                    <a:pt x="468" y="700"/>
                  </a:lnTo>
                  <a:lnTo>
                    <a:pt x="446" y="748"/>
                  </a:lnTo>
                  <a:lnTo>
                    <a:pt x="418" y="794"/>
                  </a:lnTo>
                  <a:lnTo>
                    <a:pt x="388" y="837"/>
                  </a:lnTo>
                  <a:lnTo>
                    <a:pt x="353" y="876"/>
                  </a:lnTo>
                  <a:lnTo>
                    <a:pt x="316" y="911"/>
                  </a:lnTo>
                  <a:lnTo>
                    <a:pt x="275" y="941"/>
                  </a:lnTo>
                  <a:lnTo>
                    <a:pt x="232" y="967"/>
                  </a:lnTo>
                  <a:lnTo>
                    <a:pt x="184" y="988"/>
                  </a:lnTo>
                  <a:lnTo>
                    <a:pt x="170" y="994"/>
                  </a:lnTo>
                  <a:lnTo>
                    <a:pt x="153" y="998"/>
                  </a:lnTo>
                  <a:lnTo>
                    <a:pt x="133" y="999"/>
                  </a:lnTo>
                  <a:lnTo>
                    <a:pt x="106" y="997"/>
                  </a:lnTo>
                  <a:lnTo>
                    <a:pt x="82" y="989"/>
                  </a:lnTo>
                  <a:lnTo>
                    <a:pt x="60" y="978"/>
                  </a:lnTo>
                  <a:lnTo>
                    <a:pt x="39" y="961"/>
                  </a:lnTo>
                  <a:lnTo>
                    <a:pt x="22" y="940"/>
                  </a:lnTo>
                  <a:lnTo>
                    <a:pt x="9" y="918"/>
                  </a:lnTo>
                  <a:lnTo>
                    <a:pt x="2" y="893"/>
                  </a:lnTo>
                  <a:lnTo>
                    <a:pt x="0" y="866"/>
                  </a:lnTo>
                  <a:lnTo>
                    <a:pt x="1" y="845"/>
                  </a:lnTo>
                  <a:lnTo>
                    <a:pt x="6" y="826"/>
                  </a:lnTo>
                  <a:lnTo>
                    <a:pt x="13" y="808"/>
                  </a:lnTo>
                  <a:lnTo>
                    <a:pt x="24" y="792"/>
                  </a:lnTo>
                  <a:lnTo>
                    <a:pt x="42" y="773"/>
                  </a:lnTo>
                  <a:lnTo>
                    <a:pt x="62" y="755"/>
                  </a:lnTo>
                  <a:lnTo>
                    <a:pt x="85" y="740"/>
                  </a:lnTo>
                  <a:lnTo>
                    <a:pt x="120" y="717"/>
                  </a:lnTo>
                  <a:lnTo>
                    <a:pt x="156" y="692"/>
                  </a:lnTo>
                  <a:lnTo>
                    <a:pt x="178" y="672"/>
                  </a:lnTo>
                  <a:lnTo>
                    <a:pt x="198" y="648"/>
                  </a:lnTo>
                  <a:lnTo>
                    <a:pt x="216" y="618"/>
                  </a:lnTo>
                  <a:lnTo>
                    <a:pt x="226" y="593"/>
                  </a:lnTo>
                  <a:lnTo>
                    <a:pt x="235" y="564"/>
                  </a:lnTo>
                  <a:lnTo>
                    <a:pt x="239" y="534"/>
                  </a:lnTo>
                  <a:lnTo>
                    <a:pt x="241" y="500"/>
                  </a:lnTo>
                  <a:lnTo>
                    <a:pt x="239" y="465"/>
                  </a:lnTo>
                  <a:lnTo>
                    <a:pt x="235" y="435"/>
                  </a:lnTo>
                  <a:lnTo>
                    <a:pt x="226" y="406"/>
                  </a:lnTo>
                  <a:lnTo>
                    <a:pt x="216" y="381"/>
                  </a:lnTo>
                  <a:lnTo>
                    <a:pt x="198" y="351"/>
                  </a:lnTo>
                  <a:lnTo>
                    <a:pt x="178" y="327"/>
                  </a:lnTo>
                  <a:lnTo>
                    <a:pt x="156" y="307"/>
                  </a:lnTo>
                  <a:lnTo>
                    <a:pt x="85" y="260"/>
                  </a:lnTo>
                  <a:lnTo>
                    <a:pt x="62" y="244"/>
                  </a:lnTo>
                  <a:lnTo>
                    <a:pt x="42" y="227"/>
                  </a:lnTo>
                  <a:lnTo>
                    <a:pt x="24" y="207"/>
                  </a:lnTo>
                  <a:lnTo>
                    <a:pt x="13" y="191"/>
                  </a:lnTo>
                  <a:lnTo>
                    <a:pt x="6" y="174"/>
                  </a:lnTo>
                  <a:lnTo>
                    <a:pt x="1" y="154"/>
                  </a:lnTo>
                  <a:lnTo>
                    <a:pt x="0" y="133"/>
                  </a:lnTo>
                  <a:lnTo>
                    <a:pt x="2" y="107"/>
                  </a:lnTo>
                  <a:lnTo>
                    <a:pt x="9" y="81"/>
                  </a:lnTo>
                  <a:lnTo>
                    <a:pt x="22" y="59"/>
                  </a:lnTo>
                  <a:lnTo>
                    <a:pt x="39" y="39"/>
                  </a:lnTo>
                  <a:lnTo>
                    <a:pt x="60" y="22"/>
                  </a:lnTo>
                  <a:lnTo>
                    <a:pt x="82" y="10"/>
                  </a:lnTo>
                  <a:lnTo>
                    <a:pt x="106" y="2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4337" y="2918"/>
              <a:ext cx="208" cy="496"/>
            </a:xfrm>
            <a:custGeom>
              <a:avLst/>
              <a:gdLst>
                <a:gd name="T0" fmla="*/ 161 w 833"/>
                <a:gd name="T1" fmla="*/ 3 h 1981"/>
                <a:gd name="T2" fmla="*/ 259 w 833"/>
                <a:gd name="T3" fmla="*/ 44 h 1981"/>
                <a:gd name="T4" fmla="*/ 391 w 833"/>
                <a:gd name="T5" fmla="*/ 123 h 1981"/>
                <a:gd name="T6" fmla="*/ 508 w 833"/>
                <a:gd name="T7" fmla="*/ 221 h 1981"/>
                <a:gd name="T8" fmla="*/ 610 w 833"/>
                <a:gd name="T9" fmla="*/ 337 h 1981"/>
                <a:gd name="T10" fmla="*/ 698 w 833"/>
                <a:gd name="T11" fmla="*/ 471 h 1981"/>
                <a:gd name="T12" fmla="*/ 764 w 833"/>
                <a:gd name="T13" fmla="*/ 611 h 1981"/>
                <a:gd name="T14" fmla="*/ 808 w 833"/>
                <a:gd name="T15" fmla="*/ 759 h 1981"/>
                <a:gd name="T16" fmla="*/ 830 w 833"/>
                <a:gd name="T17" fmla="*/ 912 h 1981"/>
                <a:gd name="T18" fmla="*/ 830 w 833"/>
                <a:gd name="T19" fmla="*/ 1069 h 1981"/>
                <a:gd name="T20" fmla="*/ 808 w 833"/>
                <a:gd name="T21" fmla="*/ 1223 h 1981"/>
                <a:gd name="T22" fmla="*/ 764 w 833"/>
                <a:gd name="T23" fmla="*/ 1369 h 1981"/>
                <a:gd name="T24" fmla="*/ 698 w 833"/>
                <a:gd name="T25" fmla="*/ 1511 h 1981"/>
                <a:gd name="T26" fmla="*/ 610 w 833"/>
                <a:gd name="T27" fmla="*/ 1644 h 1981"/>
                <a:gd name="T28" fmla="*/ 508 w 833"/>
                <a:gd name="T29" fmla="*/ 1760 h 1981"/>
                <a:gd name="T30" fmla="*/ 391 w 833"/>
                <a:gd name="T31" fmla="*/ 1858 h 1981"/>
                <a:gd name="T32" fmla="*/ 259 w 833"/>
                <a:gd name="T33" fmla="*/ 1938 h 1981"/>
                <a:gd name="T34" fmla="*/ 162 w 833"/>
                <a:gd name="T35" fmla="*/ 1979 h 1981"/>
                <a:gd name="T36" fmla="*/ 109 w 833"/>
                <a:gd name="T37" fmla="*/ 1979 h 1981"/>
                <a:gd name="T38" fmla="*/ 61 w 833"/>
                <a:gd name="T39" fmla="*/ 1959 h 1981"/>
                <a:gd name="T40" fmla="*/ 23 w 833"/>
                <a:gd name="T41" fmla="*/ 1921 h 1981"/>
                <a:gd name="T42" fmla="*/ 3 w 833"/>
                <a:gd name="T43" fmla="*/ 1874 h 1981"/>
                <a:gd name="T44" fmla="*/ 3 w 833"/>
                <a:gd name="T45" fmla="*/ 1822 h 1981"/>
                <a:gd name="T46" fmla="*/ 21 w 833"/>
                <a:gd name="T47" fmla="*/ 1777 h 1981"/>
                <a:gd name="T48" fmla="*/ 57 w 833"/>
                <a:gd name="T49" fmla="*/ 1740 h 1981"/>
                <a:gd name="T50" fmla="*/ 125 w 833"/>
                <a:gd name="T51" fmla="*/ 1702 h 1981"/>
                <a:gd name="T52" fmla="*/ 195 w 833"/>
                <a:gd name="T53" fmla="*/ 1664 h 1981"/>
                <a:gd name="T54" fmla="*/ 240 w 833"/>
                <a:gd name="T55" fmla="*/ 1633 h 1981"/>
                <a:gd name="T56" fmla="*/ 335 w 833"/>
                <a:gd name="T57" fmla="*/ 1552 h 1981"/>
                <a:gd name="T58" fmla="*/ 415 w 833"/>
                <a:gd name="T59" fmla="*/ 1458 h 1981"/>
                <a:gd name="T60" fmla="*/ 480 w 833"/>
                <a:gd name="T61" fmla="*/ 1352 h 1981"/>
                <a:gd name="T62" fmla="*/ 528 w 833"/>
                <a:gd name="T63" fmla="*/ 1236 h 1981"/>
                <a:gd name="T64" fmla="*/ 557 w 833"/>
                <a:gd name="T65" fmla="*/ 1115 h 1981"/>
                <a:gd name="T66" fmla="*/ 567 w 833"/>
                <a:gd name="T67" fmla="*/ 991 h 1981"/>
                <a:gd name="T68" fmla="*/ 557 w 833"/>
                <a:gd name="T69" fmla="*/ 865 h 1981"/>
                <a:gd name="T70" fmla="*/ 528 w 833"/>
                <a:gd name="T71" fmla="*/ 745 h 1981"/>
                <a:gd name="T72" fmla="*/ 480 w 833"/>
                <a:gd name="T73" fmla="*/ 629 h 1981"/>
                <a:gd name="T74" fmla="*/ 415 w 833"/>
                <a:gd name="T75" fmla="*/ 523 h 1981"/>
                <a:gd name="T76" fmla="*/ 335 w 833"/>
                <a:gd name="T77" fmla="*/ 429 h 1981"/>
                <a:gd name="T78" fmla="*/ 240 w 833"/>
                <a:gd name="T79" fmla="*/ 348 h 1981"/>
                <a:gd name="T80" fmla="*/ 195 w 833"/>
                <a:gd name="T81" fmla="*/ 318 h 1981"/>
                <a:gd name="T82" fmla="*/ 125 w 833"/>
                <a:gd name="T83" fmla="*/ 279 h 1981"/>
                <a:gd name="T84" fmla="*/ 57 w 833"/>
                <a:gd name="T85" fmla="*/ 241 h 1981"/>
                <a:gd name="T86" fmla="*/ 21 w 833"/>
                <a:gd name="T87" fmla="*/ 204 h 1981"/>
                <a:gd name="T88" fmla="*/ 3 w 833"/>
                <a:gd name="T89" fmla="*/ 159 h 1981"/>
                <a:gd name="T90" fmla="*/ 3 w 833"/>
                <a:gd name="T91" fmla="*/ 107 h 1981"/>
                <a:gd name="T92" fmla="*/ 23 w 833"/>
                <a:gd name="T93" fmla="*/ 60 h 1981"/>
                <a:gd name="T94" fmla="*/ 61 w 833"/>
                <a:gd name="T95" fmla="*/ 22 h 1981"/>
                <a:gd name="T96" fmla="*/ 108 w 833"/>
                <a:gd name="T97" fmla="*/ 3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33" h="1981">
                  <a:moveTo>
                    <a:pt x="133" y="0"/>
                  </a:moveTo>
                  <a:lnTo>
                    <a:pt x="161" y="3"/>
                  </a:lnTo>
                  <a:lnTo>
                    <a:pt x="188" y="10"/>
                  </a:lnTo>
                  <a:lnTo>
                    <a:pt x="259" y="44"/>
                  </a:lnTo>
                  <a:lnTo>
                    <a:pt x="326" y="81"/>
                  </a:lnTo>
                  <a:lnTo>
                    <a:pt x="391" y="123"/>
                  </a:lnTo>
                  <a:lnTo>
                    <a:pt x="451" y="169"/>
                  </a:lnTo>
                  <a:lnTo>
                    <a:pt x="508" y="221"/>
                  </a:lnTo>
                  <a:lnTo>
                    <a:pt x="560" y="277"/>
                  </a:lnTo>
                  <a:lnTo>
                    <a:pt x="610" y="337"/>
                  </a:lnTo>
                  <a:lnTo>
                    <a:pt x="656" y="403"/>
                  </a:lnTo>
                  <a:lnTo>
                    <a:pt x="698" y="471"/>
                  </a:lnTo>
                  <a:lnTo>
                    <a:pt x="733" y="541"/>
                  </a:lnTo>
                  <a:lnTo>
                    <a:pt x="764" y="611"/>
                  </a:lnTo>
                  <a:lnTo>
                    <a:pt x="789" y="684"/>
                  </a:lnTo>
                  <a:lnTo>
                    <a:pt x="808" y="759"/>
                  </a:lnTo>
                  <a:lnTo>
                    <a:pt x="822" y="835"/>
                  </a:lnTo>
                  <a:lnTo>
                    <a:pt x="830" y="912"/>
                  </a:lnTo>
                  <a:lnTo>
                    <a:pt x="833" y="991"/>
                  </a:lnTo>
                  <a:lnTo>
                    <a:pt x="830" y="1069"/>
                  </a:lnTo>
                  <a:lnTo>
                    <a:pt x="822" y="1147"/>
                  </a:lnTo>
                  <a:lnTo>
                    <a:pt x="808" y="1223"/>
                  </a:lnTo>
                  <a:lnTo>
                    <a:pt x="789" y="1297"/>
                  </a:lnTo>
                  <a:lnTo>
                    <a:pt x="764" y="1369"/>
                  </a:lnTo>
                  <a:lnTo>
                    <a:pt x="733" y="1440"/>
                  </a:lnTo>
                  <a:lnTo>
                    <a:pt x="698" y="1511"/>
                  </a:lnTo>
                  <a:lnTo>
                    <a:pt x="656" y="1578"/>
                  </a:lnTo>
                  <a:lnTo>
                    <a:pt x="610" y="1644"/>
                  </a:lnTo>
                  <a:lnTo>
                    <a:pt x="560" y="1704"/>
                  </a:lnTo>
                  <a:lnTo>
                    <a:pt x="508" y="1760"/>
                  </a:lnTo>
                  <a:lnTo>
                    <a:pt x="451" y="1811"/>
                  </a:lnTo>
                  <a:lnTo>
                    <a:pt x="391" y="1858"/>
                  </a:lnTo>
                  <a:lnTo>
                    <a:pt x="326" y="1900"/>
                  </a:lnTo>
                  <a:lnTo>
                    <a:pt x="259" y="1938"/>
                  </a:lnTo>
                  <a:lnTo>
                    <a:pt x="188" y="1971"/>
                  </a:lnTo>
                  <a:lnTo>
                    <a:pt x="162" y="1979"/>
                  </a:lnTo>
                  <a:lnTo>
                    <a:pt x="135" y="1981"/>
                  </a:lnTo>
                  <a:lnTo>
                    <a:pt x="109" y="1979"/>
                  </a:lnTo>
                  <a:lnTo>
                    <a:pt x="84" y="1972"/>
                  </a:lnTo>
                  <a:lnTo>
                    <a:pt x="61" y="1959"/>
                  </a:lnTo>
                  <a:lnTo>
                    <a:pt x="41" y="1942"/>
                  </a:lnTo>
                  <a:lnTo>
                    <a:pt x="23" y="1921"/>
                  </a:lnTo>
                  <a:lnTo>
                    <a:pt x="10" y="1899"/>
                  </a:lnTo>
                  <a:lnTo>
                    <a:pt x="3" y="1874"/>
                  </a:lnTo>
                  <a:lnTo>
                    <a:pt x="0" y="1848"/>
                  </a:lnTo>
                  <a:lnTo>
                    <a:pt x="3" y="1822"/>
                  </a:lnTo>
                  <a:lnTo>
                    <a:pt x="10" y="1799"/>
                  </a:lnTo>
                  <a:lnTo>
                    <a:pt x="21" y="1777"/>
                  </a:lnTo>
                  <a:lnTo>
                    <a:pt x="36" y="1758"/>
                  </a:lnTo>
                  <a:lnTo>
                    <a:pt x="57" y="1740"/>
                  </a:lnTo>
                  <a:lnTo>
                    <a:pt x="82" y="1725"/>
                  </a:lnTo>
                  <a:lnTo>
                    <a:pt x="125" y="1702"/>
                  </a:lnTo>
                  <a:lnTo>
                    <a:pt x="163" y="1682"/>
                  </a:lnTo>
                  <a:lnTo>
                    <a:pt x="195" y="1664"/>
                  </a:lnTo>
                  <a:lnTo>
                    <a:pt x="220" y="1647"/>
                  </a:lnTo>
                  <a:lnTo>
                    <a:pt x="240" y="1633"/>
                  </a:lnTo>
                  <a:lnTo>
                    <a:pt x="289" y="1594"/>
                  </a:lnTo>
                  <a:lnTo>
                    <a:pt x="335" y="1552"/>
                  </a:lnTo>
                  <a:lnTo>
                    <a:pt x="377" y="1507"/>
                  </a:lnTo>
                  <a:lnTo>
                    <a:pt x="415" y="1458"/>
                  </a:lnTo>
                  <a:lnTo>
                    <a:pt x="450" y="1406"/>
                  </a:lnTo>
                  <a:lnTo>
                    <a:pt x="480" y="1352"/>
                  </a:lnTo>
                  <a:lnTo>
                    <a:pt x="507" y="1295"/>
                  </a:lnTo>
                  <a:lnTo>
                    <a:pt x="528" y="1236"/>
                  </a:lnTo>
                  <a:lnTo>
                    <a:pt x="545" y="1177"/>
                  </a:lnTo>
                  <a:lnTo>
                    <a:pt x="557" y="1115"/>
                  </a:lnTo>
                  <a:lnTo>
                    <a:pt x="565" y="1054"/>
                  </a:lnTo>
                  <a:lnTo>
                    <a:pt x="567" y="991"/>
                  </a:lnTo>
                  <a:lnTo>
                    <a:pt x="565" y="928"/>
                  </a:lnTo>
                  <a:lnTo>
                    <a:pt x="557" y="865"/>
                  </a:lnTo>
                  <a:lnTo>
                    <a:pt x="545" y="804"/>
                  </a:lnTo>
                  <a:lnTo>
                    <a:pt x="528" y="745"/>
                  </a:lnTo>
                  <a:lnTo>
                    <a:pt x="507" y="686"/>
                  </a:lnTo>
                  <a:lnTo>
                    <a:pt x="480" y="629"/>
                  </a:lnTo>
                  <a:lnTo>
                    <a:pt x="450" y="574"/>
                  </a:lnTo>
                  <a:lnTo>
                    <a:pt x="415" y="523"/>
                  </a:lnTo>
                  <a:lnTo>
                    <a:pt x="377" y="474"/>
                  </a:lnTo>
                  <a:lnTo>
                    <a:pt x="335" y="429"/>
                  </a:lnTo>
                  <a:lnTo>
                    <a:pt x="289" y="387"/>
                  </a:lnTo>
                  <a:lnTo>
                    <a:pt x="240" y="348"/>
                  </a:lnTo>
                  <a:lnTo>
                    <a:pt x="220" y="334"/>
                  </a:lnTo>
                  <a:lnTo>
                    <a:pt x="195" y="318"/>
                  </a:lnTo>
                  <a:lnTo>
                    <a:pt x="163" y="299"/>
                  </a:lnTo>
                  <a:lnTo>
                    <a:pt x="125" y="279"/>
                  </a:lnTo>
                  <a:lnTo>
                    <a:pt x="82" y="256"/>
                  </a:lnTo>
                  <a:lnTo>
                    <a:pt x="57" y="241"/>
                  </a:lnTo>
                  <a:lnTo>
                    <a:pt x="36" y="224"/>
                  </a:lnTo>
                  <a:lnTo>
                    <a:pt x="21" y="204"/>
                  </a:lnTo>
                  <a:lnTo>
                    <a:pt x="10" y="183"/>
                  </a:lnTo>
                  <a:lnTo>
                    <a:pt x="3" y="159"/>
                  </a:lnTo>
                  <a:lnTo>
                    <a:pt x="0" y="134"/>
                  </a:lnTo>
                  <a:lnTo>
                    <a:pt x="3" y="107"/>
                  </a:lnTo>
                  <a:lnTo>
                    <a:pt x="10" y="83"/>
                  </a:lnTo>
                  <a:lnTo>
                    <a:pt x="23" y="60"/>
                  </a:lnTo>
                  <a:lnTo>
                    <a:pt x="41" y="40"/>
                  </a:lnTo>
                  <a:lnTo>
                    <a:pt x="61" y="22"/>
                  </a:lnTo>
                  <a:lnTo>
                    <a:pt x="84" y="10"/>
                  </a:lnTo>
                  <a:lnTo>
                    <a:pt x="108" y="3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9"/>
            <p:cNvSpPr>
              <a:spLocks/>
            </p:cNvSpPr>
            <p:nvPr/>
          </p:nvSpPr>
          <p:spPr bwMode="auto">
            <a:xfrm>
              <a:off x="4390" y="2796"/>
              <a:ext cx="289" cy="740"/>
            </a:xfrm>
            <a:custGeom>
              <a:avLst/>
              <a:gdLst>
                <a:gd name="T0" fmla="*/ 161 w 1156"/>
                <a:gd name="T1" fmla="*/ 3 h 2959"/>
                <a:gd name="T2" fmla="*/ 275 w 1156"/>
                <a:gd name="T3" fmla="*/ 50 h 2959"/>
                <a:gd name="T4" fmla="*/ 436 w 1156"/>
                <a:gd name="T5" fmla="*/ 143 h 2959"/>
                <a:gd name="T6" fmla="*/ 584 w 1156"/>
                <a:gd name="T7" fmla="*/ 253 h 2959"/>
                <a:gd name="T8" fmla="*/ 717 w 1156"/>
                <a:gd name="T9" fmla="*/ 379 h 2959"/>
                <a:gd name="T10" fmla="*/ 837 w 1156"/>
                <a:gd name="T11" fmla="*/ 522 h 2959"/>
                <a:gd name="T12" fmla="*/ 942 w 1156"/>
                <a:gd name="T13" fmla="*/ 682 h 2959"/>
                <a:gd name="T14" fmla="*/ 1026 w 1156"/>
                <a:gd name="T15" fmla="*/ 848 h 2959"/>
                <a:gd name="T16" fmla="*/ 1090 w 1156"/>
                <a:gd name="T17" fmla="*/ 1020 h 2959"/>
                <a:gd name="T18" fmla="*/ 1132 w 1156"/>
                <a:gd name="T19" fmla="*/ 1199 h 2959"/>
                <a:gd name="T20" fmla="*/ 1153 w 1156"/>
                <a:gd name="T21" fmla="*/ 1385 h 2959"/>
                <a:gd name="T22" fmla="*/ 1153 w 1156"/>
                <a:gd name="T23" fmla="*/ 1575 h 2959"/>
                <a:gd name="T24" fmla="*/ 1132 w 1156"/>
                <a:gd name="T25" fmla="*/ 1759 h 2959"/>
                <a:gd name="T26" fmla="*/ 1090 w 1156"/>
                <a:gd name="T27" fmla="*/ 1939 h 2959"/>
                <a:gd name="T28" fmla="*/ 1026 w 1156"/>
                <a:gd name="T29" fmla="*/ 2112 h 2959"/>
                <a:gd name="T30" fmla="*/ 942 w 1156"/>
                <a:gd name="T31" fmla="*/ 2278 h 2959"/>
                <a:gd name="T32" fmla="*/ 837 w 1156"/>
                <a:gd name="T33" fmla="*/ 2436 h 2959"/>
                <a:gd name="T34" fmla="*/ 717 w 1156"/>
                <a:gd name="T35" fmla="*/ 2580 h 2959"/>
                <a:gd name="T36" fmla="*/ 584 w 1156"/>
                <a:gd name="T37" fmla="*/ 2706 h 2959"/>
                <a:gd name="T38" fmla="*/ 436 w 1156"/>
                <a:gd name="T39" fmla="*/ 2816 h 2959"/>
                <a:gd name="T40" fmla="*/ 275 w 1156"/>
                <a:gd name="T41" fmla="*/ 2909 h 2959"/>
                <a:gd name="T42" fmla="*/ 161 w 1156"/>
                <a:gd name="T43" fmla="*/ 2956 h 2959"/>
                <a:gd name="T44" fmla="*/ 108 w 1156"/>
                <a:gd name="T45" fmla="*/ 2956 h 2959"/>
                <a:gd name="T46" fmla="*/ 62 w 1156"/>
                <a:gd name="T47" fmla="*/ 2937 h 2959"/>
                <a:gd name="T48" fmla="*/ 22 w 1156"/>
                <a:gd name="T49" fmla="*/ 2899 h 2959"/>
                <a:gd name="T50" fmla="*/ 4 w 1156"/>
                <a:gd name="T51" fmla="*/ 2852 h 2959"/>
                <a:gd name="T52" fmla="*/ 2 w 1156"/>
                <a:gd name="T53" fmla="*/ 2801 h 2959"/>
                <a:gd name="T54" fmla="*/ 21 w 1156"/>
                <a:gd name="T55" fmla="*/ 2758 h 2959"/>
                <a:gd name="T56" fmla="*/ 57 w 1156"/>
                <a:gd name="T57" fmla="*/ 2720 h 2959"/>
                <a:gd name="T58" fmla="*/ 93 w 1156"/>
                <a:gd name="T59" fmla="*/ 2697 h 2959"/>
                <a:gd name="T60" fmla="*/ 129 w 1156"/>
                <a:gd name="T61" fmla="*/ 2681 h 2959"/>
                <a:gd name="T62" fmla="*/ 164 w 1156"/>
                <a:gd name="T63" fmla="*/ 2665 h 2959"/>
                <a:gd name="T64" fmla="*/ 237 w 1156"/>
                <a:gd name="T65" fmla="*/ 2624 h 2959"/>
                <a:gd name="T66" fmla="*/ 346 w 1156"/>
                <a:gd name="T67" fmla="*/ 2553 h 2959"/>
                <a:gd name="T68" fmla="*/ 483 w 1156"/>
                <a:gd name="T69" fmla="*/ 2437 h 2959"/>
                <a:gd name="T70" fmla="*/ 602 w 1156"/>
                <a:gd name="T71" fmla="*/ 2307 h 2959"/>
                <a:gd name="T72" fmla="*/ 703 w 1156"/>
                <a:gd name="T73" fmla="*/ 2160 h 2959"/>
                <a:gd name="T74" fmla="*/ 784 w 1156"/>
                <a:gd name="T75" fmla="*/ 2000 h 2959"/>
                <a:gd name="T76" fmla="*/ 843 w 1156"/>
                <a:gd name="T77" fmla="*/ 1832 h 2959"/>
                <a:gd name="T78" fmla="*/ 878 w 1156"/>
                <a:gd name="T79" fmla="*/ 1659 h 2959"/>
                <a:gd name="T80" fmla="*/ 889 w 1156"/>
                <a:gd name="T81" fmla="*/ 1480 h 2959"/>
                <a:gd name="T82" fmla="*/ 878 w 1156"/>
                <a:gd name="T83" fmla="*/ 1301 h 2959"/>
                <a:gd name="T84" fmla="*/ 843 w 1156"/>
                <a:gd name="T85" fmla="*/ 1128 h 2959"/>
                <a:gd name="T86" fmla="*/ 784 w 1156"/>
                <a:gd name="T87" fmla="*/ 960 h 2959"/>
                <a:gd name="T88" fmla="*/ 703 w 1156"/>
                <a:gd name="T89" fmla="*/ 800 h 2959"/>
                <a:gd name="T90" fmla="*/ 602 w 1156"/>
                <a:gd name="T91" fmla="*/ 653 h 2959"/>
                <a:gd name="T92" fmla="*/ 483 w 1156"/>
                <a:gd name="T93" fmla="*/ 521 h 2959"/>
                <a:gd name="T94" fmla="*/ 346 w 1156"/>
                <a:gd name="T95" fmla="*/ 405 h 2959"/>
                <a:gd name="T96" fmla="*/ 237 w 1156"/>
                <a:gd name="T97" fmla="*/ 335 h 2959"/>
                <a:gd name="T98" fmla="*/ 164 w 1156"/>
                <a:gd name="T99" fmla="*/ 294 h 2959"/>
                <a:gd name="T100" fmla="*/ 129 w 1156"/>
                <a:gd name="T101" fmla="*/ 278 h 2959"/>
                <a:gd name="T102" fmla="*/ 93 w 1156"/>
                <a:gd name="T103" fmla="*/ 262 h 2959"/>
                <a:gd name="T104" fmla="*/ 57 w 1156"/>
                <a:gd name="T105" fmla="*/ 240 h 2959"/>
                <a:gd name="T106" fmla="*/ 21 w 1156"/>
                <a:gd name="T107" fmla="*/ 202 h 2959"/>
                <a:gd name="T108" fmla="*/ 2 w 1156"/>
                <a:gd name="T109" fmla="*/ 158 h 2959"/>
                <a:gd name="T110" fmla="*/ 4 w 1156"/>
                <a:gd name="T111" fmla="*/ 107 h 2959"/>
                <a:gd name="T112" fmla="*/ 22 w 1156"/>
                <a:gd name="T113" fmla="*/ 61 h 2959"/>
                <a:gd name="T114" fmla="*/ 62 w 1156"/>
                <a:gd name="T115" fmla="*/ 23 h 2959"/>
                <a:gd name="T116" fmla="*/ 108 w 1156"/>
                <a:gd name="T117" fmla="*/ 3 h 2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56" h="2959">
                  <a:moveTo>
                    <a:pt x="134" y="0"/>
                  </a:moveTo>
                  <a:lnTo>
                    <a:pt x="161" y="3"/>
                  </a:lnTo>
                  <a:lnTo>
                    <a:pt x="188" y="11"/>
                  </a:lnTo>
                  <a:lnTo>
                    <a:pt x="275" y="50"/>
                  </a:lnTo>
                  <a:lnTo>
                    <a:pt x="357" y="94"/>
                  </a:lnTo>
                  <a:lnTo>
                    <a:pt x="436" y="143"/>
                  </a:lnTo>
                  <a:lnTo>
                    <a:pt x="512" y="196"/>
                  </a:lnTo>
                  <a:lnTo>
                    <a:pt x="584" y="253"/>
                  </a:lnTo>
                  <a:lnTo>
                    <a:pt x="652" y="314"/>
                  </a:lnTo>
                  <a:lnTo>
                    <a:pt x="717" y="379"/>
                  </a:lnTo>
                  <a:lnTo>
                    <a:pt x="779" y="449"/>
                  </a:lnTo>
                  <a:lnTo>
                    <a:pt x="837" y="522"/>
                  </a:lnTo>
                  <a:lnTo>
                    <a:pt x="891" y="600"/>
                  </a:lnTo>
                  <a:lnTo>
                    <a:pt x="942" y="682"/>
                  </a:lnTo>
                  <a:lnTo>
                    <a:pt x="986" y="764"/>
                  </a:lnTo>
                  <a:lnTo>
                    <a:pt x="1026" y="848"/>
                  </a:lnTo>
                  <a:lnTo>
                    <a:pt x="1060" y="934"/>
                  </a:lnTo>
                  <a:lnTo>
                    <a:pt x="1090" y="1020"/>
                  </a:lnTo>
                  <a:lnTo>
                    <a:pt x="1113" y="1109"/>
                  </a:lnTo>
                  <a:lnTo>
                    <a:pt x="1132" y="1199"/>
                  </a:lnTo>
                  <a:lnTo>
                    <a:pt x="1146" y="1291"/>
                  </a:lnTo>
                  <a:lnTo>
                    <a:pt x="1153" y="1385"/>
                  </a:lnTo>
                  <a:lnTo>
                    <a:pt x="1156" y="1480"/>
                  </a:lnTo>
                  <a:lnTo>
                    <a:pt x="1153" y="1575"/>
                  </a:lnTo>
                  <a:lnTo>
                    <a:pt x="1146" y="1668"/>
                  </a:lnTo>
                  <a:lnTo>
                    <a:pt x="1132" y="1759"/>
                  </a:lnTo>
                  <a:lnTo>
                    <a:pt x="1113" y="1850"/>
                  </a:lnTo>
                  <a:lnTo>
                    <a:pt x="1090" y="1939"/>
                  </a:lnTo>
                  <a:lnTo>
                    <a:pt x="1060" y="2026"/>
                  </a:lnTo>
                  <a:lnTo>
                    <a:pt x="1026" y="2112"/>
                  </a:lnTo>
                  <a:lnTo>
                    <a:pt x="986" y="2195"/>
                  </a:lnTo>
                  <a:lnTo>
                    <a:pt x="942" y="2278"/>
                  </a:lnTo>
                  <a:lnTo>
                    <a:pt x="891" y="2358"/>
                  </a:lnTo>
                  <a:lnTo>
                    <a:pt x="837" y="2436"/>
                  </a:lnTo>
                  <a:lnTo>
                    <a:pt x="779" y="2510"/>
                  </a:lnTo>
                  <a:lnTo>
                    <a:pt x="717" y="2580"/>
                  </a:lnTo>
                  <a:lnTo>
                    <a:pt x="652" y="2645"/>
                  </a:lnTo>
                  <a:lnTo>
                    <a:pt x="584" y="2706"/>
                  </a:lnTo>
                  <a:lnTo>
                    <a:pt x="512" y="2763"/>
                  </a:lnTo>
                  <a:lnTo>
                    <a:pt x="436" y="2816"/>
                  </a:lnTo>
                  <a:lnTo>
                    <a:pt x="357" y="2864"/>
                  </a:lnTo>
                  <a:lnTo>
                    <a:pt x="275" y="2909"/>
                  </a:lnTo>
                  <a:lnTo>
                    <a:pt x="188" y="2949"/>
                  </a:lnTo>
                  <a:lnTo>
                    <a:pt x="161" y="2956"/>
                  </a:lnTo>
                  <a:lnTo>
                    <a:pt x="134" y="2959"/>
                  </a:lnTo>
                  <a:lnTo>
                    <a:pt x="108" y="2956"/>
                  </a:lnTo>
                  <a:lnTo>
                    <a:pt x="84" y="2949"/>
                  </a:lnTo>
                  <a:lnTo>
                    <a:pt x="62" y="2937"/>
                  </a:lnTo>
                  <a:lnTo>
                    <a:pt x="40" y="2919"/>
                  </a:lnTo>
                  <a:lnTo>
                    <a:pt x="22" y="2899"/>
                  </a:lnTo>
                  <a:lnTo>
                    <a:pt x="11" y="2876"/>
                  </a:lnTo>
                  <a:lnTo>
                    <a:pt x="4" y="2852"/>
                  </a:lnTo>
                  <a:lnTo>
                    <a:pt x="0" y="2825"/>
                  </a:lnTo>
                  <a:lnTo>
                    <a:pt x="2" y="2801"/>
                  </a:lnTo>
                  <a:lnTo>
                    <a:pt x="10" y="2779"/>
                  </a:lnTo>
                  <a:lnTo>
                    <a:pt x="21" y="2758"/>
                  </a:lnTo>
                  <a:lnTo>
                    <a:pt x="37" y="2738"/>
                  </a:lnTo>
                  <a:lnTo>
                    <a:pt x="57" y="2720"/>
                  </a:lnTo>
                  <a:lnTo>
                    <a:pt x="82" y="2703"/>
                  </a:lnTo>
                  <a:lnTo>
                    <a:pt x="93" y="2697"/>
                  </a:lnTo>
                  <a:lnTo>
                    <a:pt x="109" y="2689"/>
                  </a:lnTo>
                  <a:lnTo>
                    <a:pt x="129" y="2681"/>
                  </a:lnTo>
                  <a:lnTo>
                    <a:pt x="148" y="2673"/>
                  </a:lnTo>
                  <a:lnTo>
                    <a:pt x="164" y="2665"/>
                  </a:lnTo>
                  <a:lnTo>
                    <a:pt x="175" y="2660"/>
                  </a:lnTo>
                  <a:lnTo>
                    <a:pt x="237" y="2624"/>
                  </a:lnTo>
                  <a:lnTo>
                    <a:pt x="294" y="2589"/>
                  </a:lnTo>
                  <a:lnTo>
                    <a:pt x="346" y="2553"/>
                  </a:lnTo>
                  <a:lnTo>
                    <a:pt x="417" y="2498"/>
                  </a:lnTo>
                  <a:lnTo>
                    <a:pt x="483" y="2437"/>
                  </a:lnTo>
                  <a:lnTo>
                    <a:pt x="544" y="2374"/>
                  </a:lnTo>
                  <a:lnTo>
                    <a:pt x="602" y="2307"/>
                  </a:lnTo>
                  <a:lnTo>
                    <a:pt x="654" y="2235"/>
                  </a:lnTo>
                  <a:lnTo>
                    <a:pt x="703" y="2160"/>
                  </a:lnTo>
                  <a:lnTo>
                    <a:pt x="746" y="2081"/>
                  </a:lnTo>
                  <a:lnTo>
                    <a:pt x="784" y="2000"/>
                  </a:lnTo>
                  <a:lnTo>
                    <a:pt x="817" y="1916"/>
                  </a:lnTo>
                  <a:lnTo>
                    <a:pt x="843" y="1832"/>
                  </a:lnTo>
                  <a:lnTo>
                    <a:pt x="863" y="1746"/>
                  </a:lnTo>
                  <a:lnTo>
                    <a:pt x="878" y="1659"/>
                  </a:lnTo>
                  <a:lnTo>
                    <a:pt x="886" y="1570"/>
                  </a:lnTo>
                  <a:lnTo>
                    <a:pt x="889" y="1480"/>
                  </a:lnTo>
                  <a:lnTo>
                    <a:pt x="886" y="1389"/>
                  </a:lnTo>
                  <a:lnTo>
                    <a:pt x="878" y="1301"/>
                  </a:lnTo>
                  <a:lnTo>
                    <a:pt x="863" y="1213"/>
                  </a:lnTo>
                  <a:lnTo>
                    <a:pt x="843" y="1128"/>
                  </a:lnTo>
                  <a:lnTo>
                    <a:pt x="817" y="1042"/>
                  </a:lnTo>
                  <a:lnTo>
                    <a:pt x="784" y="960"/>
                  </a:lnTo>
                  <a:lnTo>
                    <a:pt x="746" y="878"/>
                  </a:lnTo>
                  <a:lnTo>
                    <a:pt x="703" y="800"/>
                  </a:lnTo>
                  <a:lnTo>
                    <a:pt x="654" y="724"/>
                  </a:lnTo>
                  <a:lnTo>
                    <a:pt x="602" y="653"/>
                  </a:lnTo>
                  <a:lnTo>
                    <a:pt x="544" y="586"/>
                  </a:lnTo>
                  <a:lnTo>
                    <a:pt x="483" y="521"/>
                  </a:lnTo>
                  <a:lnTo>
                    <a:pt x="417" y="462"/>
                  </a:lnTo>
                  <a:lnTo>
                    <a:pt x="346" y="405"/>
                  </a:lnTo>
                  <a:lnTo>
                    <a:pt x="294" y="370"/>
                  </a:lnTo>
                  <a:lnTo>
                    <a:pt x="237" y="335"/>
                  </a:lnTo>
                  <a:lnTo>
                    <a:pt x="175" y="300"/>
                  </a:lnTo>
                  <a:lnTo>
                    <a:pt x="164" y="294"/>
                  </a:lnTo>
                  <a:lnTo>
                    <a:pt x="148" y="286"/>
                  </a:lnTo>
                  <a:lnTo>
                    <a:pt x="129" y="278"/>
                  </a:lnTo>
                  <a:lnTo>
                    <a:pt x="109" y="269"/>
                  </a:lnTo>
                  <a:lnTo>
                    <a:pt x="93" y="262"/>
                  </a:lnTo>
                  <a:lnTo>
                    <a:pt x="82" y="256"/>
                  </a:lnTo>
                  <a:lnTo>
                    <a:pt x="57" y="240"/>
                  </a:lnTo>
                  <a:lnTo>
                    <a:pt x="37" y="221"/>
                  </a:lnTo>
                  <a:lnTo>
                    <a:pt x="21" y="202"/>
                  </a:lnTo>
                  <a:lnTo>
                    <a:pt x="10" y="181"/>
                  </a:lnTo>
                  <a:lnTo>
                    <a:pt x="2" y="158"/>
                  </a:lnTo>
                  <a:lnTo>
                    <a:pt x="0" y="133"/>
                  </a:lnTo>
                  <a:lnTo>
                    <a:pt x="4" y="107"/>
                  </a:lnTo>
                  <a:lnTo>
                    <a:pt x="11" y="83"/>
                  </a:lnTo>
                  <a:lnTo>
                    <a:pt x="22" y="61"/>
                  </a:lnTo>
                  <a:lnTo>
                    <a:pt x="40" y="40"/>
                  </a:lnTo>
                  <a:lnTo>
                    <a:pt x="62" y="23"/>
                  </a:lnTo>
                  <a:lnTo>
                    <a:pt x="84" y="10"/>
                  </a:lnTo>
                  <a:lnTo>
                    <a:pt x="108" y="3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26" name="표 25"/>
          <p:cNvGraphicFramePr>
            <a:graphicFrameLocks noGrp="1"/>
          </p:cNvGraphicFramePr>
          <p:nvPr/>
        </p:nvGraphicFramePr>
        <p:xfrm>
          <a:off x="10289155" y="6546751"/>
          <a:ext cx="1532620" cy="92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2725"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14852" y="355636"/>
            <a:ext cx="5202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i="1" dirty="0">
                <a:solidFill>
                  <a:schemeClr val="bg1"/>
                </a:solidFill>
                <a:cs typeface="Aharoni" panose="02010803020104030203" pitchFamily="2" charset="-79"/>
              </a:rPr>
              <a:t>Peter pan &amp; Philosophy Counseling</a:t>
            </a:r>
            <a:endParaRPr lang="en-US" altLang="ko-KR" sz="2800" b="1" i="1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11651522" y="320668"/>
            <a:ext cx="285891" cy="1555757"/>
            <a:chOff x="11425716" y="577843"/>
            <a:chExt cx="452587" cy="246287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7" name="Freeform 14"/>
            <p:cNvSpPr>
              <a:spLocks noEditPoints="1"/>
            </p:cNvSpPr>
            <p:nvPr/>
          </p:nvSpPr>
          <p:spPr bwMode="auto">
            <a:xfrm>
              <a:off x="11425716" y="1265076"/>
              <a:ext cx="451741" cy="450616"/>
            </a:xfrm>
            <a:custGeom>
              <a:avLst/>
              <a:gdLst>
                <a:gd name="T0" fmla="*/ 2668 w 4015"/>
                <a:gd name="T1" fmla="*/ 883 h 4006"/>
                <a:gd name="T2" fmla="*/ 2477 w 4015"/>
                <a:gd name="T3" fmla="*/ 977 h 4006"/>
                <a:gd name="T4" fmla="*/ 2229 w 4015"/>
                <a:gd name="T5" fmla="*/ 1186 h 4006"/>
                <a:gd name="T6" fmla="*/ 2059 w 4015"/>
                <a:gd name="T7" fmla="*/ 1462 h 4006"/>
                <a:gd name="T8" fmla="*/ 2236 w 4015"/>
                <a:gd name="T9" fmla="*/ 1530 h 4006"/>
                <a:gd name="T10" fmla="*/ 2370 w 4015"/>
                <a:gd name="T11" fmla="*/ 1605 h 4006"/>
                <a:gd name="T12" fmla="*/ 2405 w 4015"/>
                <a:gd name="T13" fmla="*/ 1777 h 4006"/>
                <a:gd name="T14" fmla="*/ 2351 w 4015"/>
                <a:gd name="T15" fmla="*/ 2013 h 4006"/>
                <a:gd name="T16" fmla="*/ 2205 w 4015"/>
                <a:gd name="T17" fmla="*/ 2301 h 4006"/>
                <a:gd name="T18" fmla="*/ 2081 w 4015"/>
                <a:gd name="T19" fmla="*/ 2456 h 4006"/>
                <a:gd name="T20" fmla="*/ 1918 w 4015"/>
                <a:gd name="T21" fmla="*/ 2471 h 4006"/>
                <a:gd name="T22" fmla="*/ 1776 w 4015"/>
                <a:gd name="T23" fmla="*/ 2301 h 4006"/>
                <a:gd name="T24" fmla="*/ 1706 w 4015"/>
                <a:gd name="T25" fmla="*/ 2060 h 4006"/>
                <a:gd name="T26" fmla="*/ 1675 w 4015"/>
                <a:gd name="T27" fmla="*/ 1792 h 4006"/>
                <a:gd name="T28" fmla="*/ 1642 w 4015"/>
                <a:gd name="T29" fmla="*/ 1575 h 4006"/>
                <a:gd name="T30" fmla="*/ 1585 w 4015"/>
                <a:gd name="T31" fmla="*/ 1289 h 4006"/>
                <a:gd name="T32" fmla="*/ 1476 w 4015"/>
                <a:gd name="T33" fmla="*/ 1047 h 4006"/>
                <a:gd name="T34" fmla="*/ 1300 w 4015"/>
                <a:gd name="T35" fmla="*/ 935 h 4006"/>
                <a:gd name="T36" fmla="*/ 1063 w 4015"/>
                <a:gd name="T37" fmla="*/ 981 h 4006"/>
                <a:gd name="T38" fmla="*/ 827 w 4015"/>
                <a:gd name="T39" fmla="*/ 1140 h 4006"/>
                <a:gd name="T40" fmla="*/ 540 w 4015"/>
                <a:gd name="T41" fmla="*/ 1385 h 4006"/>
                <a:gd name="T42" fmla="*/ 334 w 4015"/>
                <a:gd name="T43" fmla="*/ 1551 h 4006"/>
                <a:gd name="T44" fmla="*/ 414 w 4015"/>
                <a:gd name="T45" fmla="*/ 1658 h 4006"/>
                <a:gd name="T46" fmla="*/ 520 w 4015"/>
                <a:gd name="T47" fmla="*/ 1688 h 4006"/>
                <a:gd name="T48" fmla="*/ 718 w 4015"/>
                <a:gd name="T49" fmla="*/ 1641 h 4006"/>
                <a:gd name="T50" fmla="*/ 841 w 4015"/>
                <a:gd name="T51" fmla="*/ 1690 h 4006"/>
                <a:gd name="T52" fmla="*/ 948 w 4015"/>
                <a:gd name="T53" fmla="*/ 1944 h 4006"/>
                <a:gd name="T54" fmla="*/ 993 w 4015"/>
                <a:gd name="T55" fmla="*/ 2083 h 4006"/>
                <a:gd name="T56" fmla="*/ 1075 w 4015"/>
                <a:gd name="T57" fmla="*/ 2368 h 4006"/>
                <a:gd name="T58" fmla="*/ 1184 w 4015"/>
                <a:gd name="T59" fmla="*/ 2787 h 4006"/>
                <a:gd name="T60" fmla="*/ 1268 w 4015"/>
                <a:gd name="T61" fmla="*/ 3051 h 4006"/>
                <a:gd name="T62" fmla="*/ 1450 w 4015"/>
                <a:gd name="T63" fmla="*/ 3323 h 4006"/>
                <a:gd name="T64" fmla="*/ 1704 w 4015"/>
                <a:gd name="T65" fmla="*/ 3391 h 4006"/>
                <a:gd name="T66" fmla="*/ 1958 w 4015"/>
                <a:gd name="T67" fmla="*/ 3298 h 4006"/>
                <a:gd name="T68" fmla="*/ 2374 w 4015"/>
                <a:gd name="T69" fmla="*/ 2963 h 4006"/>
                <a:gd name="T70" fmla="*/ 2783 w 4015"/>
                <a:gd name="T71" fmla="*/ 2435 h 4006"/>
                <a:gd name="T72" fmla="*/ 3100 w 4015"/>
                <a:gd name="T73" fmla="*/ 1831 h 4006"/>
                <a:gd name="T74" fmla="*/ 3238 w 4015"/>
                <a:gd name="T75" fmla="*/ 1477 h 4006"/>
                <a:gd name="T76" fmla="*/ 3291 w 4015"/>
                <a:gd name="T77" fmla="*/ 1208 h 4006"/>
                <a:gd name="T78" fmla="*/ 3223 w 4015"/>
                <a:gd name="T79" fmla="*/ 983 h 4006"/>
                <a:gd name="T80" fmla="*/ 3033 w 4015"/>
                <a:gd name="T81" fmla="*/ 868 h 4006"/>
                <a:gd name="T82" fmla="*/ 3263 w 4015"/>
                <a:gd name="T83" fmla="*/ 0 h 4006"/>
                <a:gd name="T84" fmla="*/ 3616 w 4015"/>
                <a:gd name="T85" fmla="*/ 85 h 4006"/>
                <a:gd name="T86" fmla="*/ 3891 w 4015"/>
                <a:gd name="T87" fmla="*/ 335 h 4006"/>
                <a:gd name="T88" fmla="*/ 4011 w 4015"/>
                <a:gd name="T89" fmla="*/ 674 h 4006"/>
                <a:gd name="T90" fmla="*/ 3984 w 4015"/>
                <a:gd name="T91" fmla="*/ 3474 h 4006"/>
                <a:gd name="T92" fmla="*/ 3794 w 4015"/>
                <a:gd name="T93" fmla="*/ 3784 h 4006"/>
                <a:gd name="T94" fmla="*/ 3483 w 4015"/>
                <a:gd name="T95" fmla="*/ 3975 h 4006"/>
                <a:gd name="T96" fmla="*/ 677 w 4015"/>
                <a:gd name="T97" fmla="*/ 4002 h 4006"/>
                <a:gd name="T98" fmla="*/ 337 w 4015"/>
                <a:gd name="T99" fmla="*/ 3881 h 4006"/>
                <a:gd name="T100" fmla="*/ 87 w 4015"/>
                <a:gd name="T101" fmla="*/ 3607 h 4006"/>
                <a:gd name="T102" fmla="*/ 0 w 4015"/>
                <a:gd name="T103" fmla="*/ 3254 h 4006"/>
                <a:gd name="T104" fmla="*/ 31 w 4015"/>
                <a:gd name="T105" fmla="*/ 530 h 4006"/>
                <a:gd name="T106" fmla="*/ 220 w 4015"/>
                <a:gd name="T107" fmla="*/ 220 h 4006"/>
                <a:gd name="T108" fmla="*/ 533 w 4015"/>
                <a:gd name="T109" fmla="*/ 31 h 4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015" h="4006">
                  <a:moveTo>
                    <a:pt x="2867" y="853"/>
                  </a:moveTo>
                  <a:lnTo>
                    <a:pt x="2803" y="857"/>
                  </a:lnTo>
                  <a:lnTo>
                    <a:pt x="2734" y="866"/>
                  </a:lnTo>
                  <a:lnTo>
                    <a:pt x="2702" y="872"/>
                  </a:lnTo>
                  <a:lnTo>
                    <a:pt x="2668" y="883"/>
                  </a:lnTo>
                  <a:lnTo>
                    <a:pt x="2627" y="898"/>
                  </a:lnTo>
                  <a:lnTo>
                    <a:pt x="2594" y="913"/>
                  </a:lnTo>
                  <a:lnTo>
                    <a:pt x="2558" y="930"/>
                  </a:lnTo>
                  <a:lnTo>
                    <a:pt x="2519" y="952"/>
                  </a:lnTo>
                  <a:lnTo>
                    <a:pt x="2477" y="977"/>
                  </a:lnTo>
                  <a:lnTo>
                    <a:pt x="2420" y="1015"/>
                  </a:lnTo>
                  <a:lnTo>
                    <a:pt x="2363" y="1059"/>
                  </a:lnTo>
                  <a:lnTo>
                    <a:pt x="2308" y="1104"/>
                  </a:lnTo>
                  <a:lnTo>
                    <a:pt x="2268" y="1143"/>
                  </a:lnTo>
                  <a:lnTo>
                    <a:pt x="2229" y="1186"/>
                  </a:lnTo>
                  <a:lnTo>
                    <a:pt x="2190" y="1233"/>
                  </a:lnTo>
                  <a:lnTo>
                    <a:pt x="2153" y="1286"/>
                  </a:lnTo>
                  <a:lnTo>
                    <a:pt x="2117" y="1343"/>
                  </a:lnTo>
                  <a:lnTo>
                    <a:pt x="2086" y="1401"/>
                  </a:lnTo>
                  <a:lnTo>
                    <a:pt x="2059" y="1462"/>
                  </a:lnTo>
                  <a:lnTo>
                    <a:pt x="2037" y="1525"/>
                  </a:lnTo>
                  <a:lnTo>
                    <a:pt x="2094" y="1521"/>
                  </a:lnTo>
                  <a:lnTo>
                    <a:pt x="2146" y="1521"/>
                  </a:lnTo>
                  <a:lnTo>
                    <a:pt x="2193" y="1524"/>
                  </a:lnTo>
                  <a:lnTo>
                    <a:pt x="2236" y="1530"/>
                  </a:lnTo>
                  <a:lnTo>
                    <a:pt x="2273" y="1538"/>
                  </a:lnTo>
                  <a:lnTo>
                    <a:pt x="2306" y="1551"/>
                  </a:lnTo>
                  <a:lnTo>
                    <a:pt x="2333" y="1567"/>
                  </a:lnTo>
                  <a:lnTo>
                    <a:pt x="2354" y="1584"/>
                  </a:lnTo>
                  <a:lnTo>
                    <a:pt x="2370" y="1605"/>
                  </a:lnTo>
                  <a:lnTo>
                    <a:pt x="2384" y="1631"/>
                  </a:lnTo>
                  <a:lnTo>
                    <a:pt x="2394" y="1661"/>
                  </a:lnTo>
                  <a:lnTo>
                    <a:pt x="2401" y="1695"/>
                  </a:lnTo>
                  <a:lnTo>
                    <a:pt x="2405" y="1735"/>
                  </a:lnTo>
                  <a:lnTo>
                    <a:pt x="2405" y="1777"/>
                  </a:lnTo>
                  <a:lnTo>
                    <a:pt x="2402" y="1825"/>
                  </a:lnTo>
                  <a:lnTo>
                    <a:pt x="2396" y="1866"/>
                  </a:lnTo>
                  <a:lnTo>
                    <a:pt x="2386" y="1911"/>
                  </a:lnTo>
                  <a:lnTo>
                    <a:pt x="2371" y="1960"/>
                  </a:lnTo>
                  <a:lnTo>
                    <a:pt x="2351" y="2013"/>
                  </a:lnTo>
                  <a:lnTo>
                    <a:pt x="2328" y="2070"/>
                  </a:lnTo>
                  <a:lnTo>
                    <a:pt x="2299" y="2132"/>
                  </a:lnTo>
                  <a:lnTo>
                    <a:pt x="2266" y="2198"/>
                  </a:lnTo>
                  <a:lnTo>
                    <a:pt x="2235" y="2253"/>
                  </a:lnTo>
                  <a:lnTo>
                    <a:pt x="2205" y="2301"/>
                  </a:lnTo>
                  <a:lnTo>
                    <a:pt x="2178" y="2345"/>
                  </a:lnTo>
                  <a:lnTo>
                    <a:pt x="2151" y="2382"/>
                  </a:lnTo>
                  <a:lnTo>
                    <a:pt x="2126" y="2413"/>
                  </a:lnTo>
                  <a:lnTo>
                    <a:pt x="2102" y="2437"/>
                  </a:lnTo>
                  <a:lnTo>
                    <a:pt x="2081" y="2456"/>
                  </a:lnTo>
                  <a:lnTo>
                    <a:pt x="2048" y="2476"/>
                  </a:lnTo>
                  <a:lnTo>
                    <a:pt x="2015" y="2487"/>
                  </a:lnTo>
                  <a:lnTo>
                    <a:pt x="1983" y="2491"/>
                  </a:lnTo>
                  <a:lnTo>
                    <a:pt x="1950" y="2484"/>
                  </a:lnTo>
                  <a:lnTo>
                    <a:pt x="1918" y="2471"/>
                  </a:lnTo>
                  <a:lnTo>
                    <a:pt x="1885" y="2450"/>
                  </a:lnTo>
                  <a:lnTo>
                    <a:pt x="1853" y="2419"/>
                  </a:lnTo>
                  <a:lnTo>
                    <a:pt x="1825" y="2386"/>
                  </a:lnTo>
                  <a:lnTo>
                    <a:pt x="1799" y="2346"/>
                  </a:lnTo>
                  <a:lnTo>
                    <a:pt x="1776" y="2301"/>
                  </a:lnTo>
                  <a:lnTo>
                    <a:pt x="1755" y="2251"/>
                  </a:lnTo>
                  <a:lnTo>
                    <a:pt x="1738" y="2200"/>
                  </a:lnTo>
                  <a:lnTo>
                    <a:pt x="1724" y="2151"/>
                  </a:lnTo>
                  <a:lnTo>
                    <a:pt x="1713" y="2105"/>
                  </a:lnTo>
                  <a:lnTo>
                    <a:pt x="1706" y="2060"/>
                  </a:lnTo>
                  <a:lnTo>
                    <a:pt x="1699" y="2016"/>
                  </a:lnTo>
                  <a:lnTo>
                    <a:pt x="1693" y="1964"/>
                  </a:lnTo>
                  <a:lnTo>
                    <a:pt x="1687" y="1906"/>
                  </a:lnTo>
                  <a:lnTo>
                    <a:pt x="1680" y="1841"/>
                  </a:lnTo>
                  <a:lnTo>
                    <a:pt x="1675" y="1792"/>
                  </a:lnTo>
                  <a:lnTo>
                    <a:pt x="1670" y="1747"/>
                  </a:lnTo>
                  <a:lnTo>
                    <a:pt x="1665" y="1710"/>
                  </a:lnTo>
                  <a:lnTo>
                    <a:pt x="1661" y="1679"/>
                  </a:lnTo>
                  <a:lnTo>
                    <a:pt x="1657" y="1656"/>
                  </a:lnTo>
                  <a:lnTo>
                    <a:pt x="1642" y="1575"/>
                  </a:lnTo>
                  <a:lnTo>
                    <a:pt x="1629" y="1503"/>
                  </a:lnTo>
                  <a:lnTo>
                    <a:pt x="1616" y="1437"/>
                  </a:lnTo>
                  <a:lnTo>
                    <a:pt x="1605" y="1380"/>
                  </a:lnTo>
                  <a:lnTo>
                    <a:pt x="1594" y="1331"/>
                  </a:lnTo>
                  <a:lnTo>
                    <a:pt x="1585" y="1289"/>
                  </a:lnTo>
                  <a:lnTo>
                    <a:pt x="1577" y="1254"/>
                  </a:lnTo>
                  <a:lnTo>
                    <a:pt x="1568" y="1228"/>
                  </a:lnTo>
                  <a:lnTo>
                    <a:pt x="1544" y="1165"/>
                  </a:lnTo>
                  <a:lnTo>
                    <a:pt x="1513" y="1104"/>
                  </a:lnTo>
                  <a:lnTo>
                    <a:pt x="1476" y="1047"/>
                  </a:lnTo>
                  <a:lnTo>
                    <a:pt x="1444" y="1010"/>
                  </a:lnTo>
                  <a:lnTo>
                    <a:pt x="1412" y="979"/>
                  </a:lnTo>
                  <a:lnTo>
                    <a:pt x="1378" y="958"/>
                  </a:lnTo>
                  <a:lnTo>
                    <a:pt x="1344" y="943"/>
                  </a:lnTo>
                  <a:lnTo>
                    <a:pt x="1300" y="935"/>
                  </a:lnTo>
                  <a:lnTo>
                    <a:pt x="1256" y="932"/>
                  </a:lnTo>
                  <a:lnTo>
                    <a:pt x="1210" y="935"/>
                  </a:lnTo>
                  <a:lnTo>
                    <a:pt x="1163" y="945"/>
                  </a:lnTo>
                  <a:lnTo>
                    <a:pt x="1113" y="960"/>
                  </a:lnTo>
                  <a:lnTo>
                    <a:pt x="1063" y="981"/>
                  </a:lnTo>
                  <a:lnTo>
                    <a:pt x="1011" y="1009"/>
                  </a:lnTo>
                  <a:lnTo>
                    <a:pt x="970" y="1035"/>
                  </a:lnTo>
                  <a:lnTo>
                    <a:pt x="925" y="1065"/>
                  </a:lnTo>
                  <a:lnTo>
                    <a:pt x="877" y="1101"/>
                  </a:lnTo>
                  <a:lnTo>
                    <a:pt x="827" y="1140"/>
                  </a:lnTo>
                  <a:lnTo>
                    <a:pt x="772" y="1183"/>
                  </a:lnTo>
                  <a:lnTo>
                    <a:pt x="715" y="1232"/>
                  </a:lnTo>
                  <a:lnTo>
                    <a:pt x="654" y="1285"/>
                  </a:lnTo>
                  <a:lnTo>
                    <a:pt x="596" y="1338"/>
                  </a:lnTo>
                  <a:lnTo>
                    <a:pt x="540" y="1385"/>
                  </a:lnTo>
                  <a:lnTo>
                    <a:pt x="491" y="1428"/>
                  </a:lnTo>
                  <a:lnTo>
                    <a:pt x="445" y="1467"/>
                  </a:lnTo>
                  <a:lnTo>
                    <a:pt x="404" y="1500"/>
                  </a:lnTo>
                  <a:lnTo>
                    <a:pt x="367" y="1527"/>
                  </a:lnTo>
                  <a:lnTo>
                    <a:pt x="334" y="1551"/>
                  </a:lnTo>
                  <a:lnTo>
                    <a:pt x="334" y="1569"/>
                  </a:lnTo>
                  <a:lnTo>
                    <a:pt x="361" y="1587"/>
                  </a:lnTo>
                  <a:lnTo>
                    <a:pt x="383" y="1609"/>
                  </a:lnTo>
                  <a:lnTo>
                    <a:pt x="401" y="1637"/>
                  </a:lnTo>
                  <a:lnTo>
                    <a:pt x="414" y="1658"/>
                  </a:lnTo>
                  <a:lnTo>
                    <a:pt x="427" y="1673"/>
                  </a:lnTo>
                  <a:lnTo>
                    <a:pt x="442" y="1684"/>
                  </a:lnTo>
                  <a:lnTo>
                    <a:pt x="457" y="1689"/>
                  </a:lnTo>
                  <a:lnTo>
                    <a:pt x="487" y="1690"/>
                  </a:lnTo>
                  <a:lnTo>
                    <a:pt x="520" y="1688"/>
                  </a:lnTo>
                  <a:lnTo>
                    <a:pt x="559" y="1679"/>
                  </a:lnTo>
                  <a:lnTo>
                    <a:pt x="600" y="1667"/>
                  </a:lnTo>
                  <a:lnTo>
                    <a:pt x="642" y="1655"/>
                  </a:lnTo>
                  <a:lnTo>
                    <a:pt x="682" y="1645"/>
                  </a:lnTo>
                  <a:lnTo>
                    <a:pt x="718" y="1641"/>
                  </a:lnTo>
                  <a:lnTo>
                    <a:pt x="751" y="1640"/>
                  </a:lnTo>
                  <a:lnTo>
                    <a:pt x="776" y="1643"/>
                  </a:lnTo>
                  <a:lnTo>
                    <a:pt x="799" y="1653"/>
                  </a:lnTo>
                  <a:lnTo>
                    <a:pt x="822" y="1669"/>
                  </a:lnTo>
                  <a:lnTo>
                    <a:pt x="841" y="1690"/>
                  </a:lnTo>
                  <a:lnTo>
                    <a:pt x="860" y="1718"/>
                  </a:lnTo>
                  <a:lnTo>
                    <a:pt x="886" y="1767"/>
                  </a:lnTo>
                  <a:lnTo>
                    <a:pt x="908" y="1818"/>
                  </a:lnTo>
                  <a:lnTo>
                    <a:pt x="928" y="1876"/>
                  </a:lnTo>
                  <a:lnTo>
                    <a:pt x="948" y="1944"/>
                  </a:lnTo>
                  <a:lnTo>
                    <a:pt x="957" y="1977"/>
                  </a:lnTo>
                  <a:lnTo>
                    <a:pt x="965" y="2006"/>
                  </a:lnTo>
                  <a:lnTo>
                    <a:pt x="973" y="2029"/>
                  </a:lnTo>
                  <a:lnTo>
                    <a:pt x="980" y="2049"/>
                  </a:lnTo>
                  <a:lnTo>
                    <a:pt x="993" y="2083"/>
                  </a:lnTo>
                  <a:lnTo>
                    <a:pt x="1005" y="2125"/>
                  </a:lnTo>
                  <a:lnTo>
                    <a:pt x="1020" y="2174"/>
                  </a:lnTo>
                  <a:lnTo>
                    <a:pt x="1037" y="2231"/>
                  </a:lnTo>
                  <a:lnTo>
                    <a:pt x="1055" y="2296"/>
                  </a:lnTo>
                  <a:lnTo>
                    <a:pt x="1075" y="2368"/>
                  </a:lnTo>
                  <a:lnTo>
                    <a:pt x="1096" y="2449"/>
                  </a:lnTo>
                  <a:lnTo>
                    <a:pt x="1119" y="2536"/>
                  </a:lnTo>
                  <a:lnTo>
                    <a:pt x="1141" y="2628"/>
                  </a:lnTo>
                  <a:lnTo>
                    <a:pt x="1164" y="2712"/>
                  </a:lnTo>
                  <a:lnTo>
                    <a:pt x="1184" y="2787"/>
                  </a:lnTo>
                  <a:lnTo>
                    <a:pt x="1203" y="2855"/>
                  </a:lnTo>
                  <a:lnTo>
                    <a:pt x="1221" y="2916"/>
                  </a:lnTo>
                  <a:lnTo>
                    <a:pt x="1238" y="2968"/>
                  </a:lnTo>
                  <a:lnTo>
                    <a:pt x="1253" y="3014"/>
                  </a:lnTo>
                  <a:lnTo>
                    <a:pt x="1268" y="3051"/>
                  </a:lnTo>
                  <a:lnTo>
                    <a:pt x="1300" y="3120"/>
                  </a:lnTo>
                  <a:lnTo>
                    <a:pt x="1335" y="3183"/>
                  </a:lnTo>
                  <a:lnTo>
                    <a:pt x="1371" y="3236"/>
                  </a:lnTo>
                  <a:lnTo>
                    <a:pt x="1409" y="3283"/>
                  </a:lnTo>
                  <a:lnTo>
                    <a:pt x="1450" y="3323"/>
                  </a:lnTo>
                  <a:lnTo>
                    <a:pt x="1492" y="3354"/>
                  </a:lnTo>
                  <a:lnTo>
                    <a:pt x="1537" y="3376"/>
                  </a:lnTo>
                  <a:lnTo>
                    <a:pt x="1593" y="3389"/>
                  </a:lnTo>
                  <a:lnTo>
                    <a:pt x="1649" y="3393"/>
                  </a:lnTo>
                  <a:lnTo>
                    <a:pt x="1704" y="3391"/>
                  </a:lnTo>
                  <a:lnTo>
                    <a:pt x="1759" y="3381"/>
                  </a:lnTo>
                  <a:lnTo>
                    <a:pt x="1813" y="3365"/>
                  </a:lnTo>
                  <a:lnTo>
                    <a:pt x="1864" y="3346"/>
                  </a:lnTo>
                  <a:lnTo>
                    <a:pt x="1913" y="3324"/>
                  </a:lnTo>
                  <a:lnTo>
                    <a:pt x="1958" y="3298"/>
                  </a:lnTo>
                  <a:lnTo>
                    <a:pt x="2043" y="3245"/>
                  </a:lnTo>
                  <a:lnTo>
                    <a:pt x="2127" y="3184"/>
                  </a:lnTo>
                  <a:lnTo>
                    <a:pt x="2210" y="3118"/>
                  </a:lnTo>
                  <a:lnTo>
                    <a:pt x="2292" y="3043"/>
                  </a:lnTo>
                  <a:lnTo>
                    <a:pt x="2374" y="2963"/>
                  </a:lnTo>
                  <a:lnTo>
                    <a:pt x="2454" y="2875"/>
                  </a:lnTo>
                  <a:lnTo>
                    <a:pt x="2534" y="2781"/>
                  </a:lnTo>
                  <a:lnTo>
                    <a:pt x="2612" y="2680"/>
                  </a:lnTo>
                  <a:lnTo>
                    <a:pt x="2700" y="2559"/>
                  </a:lnTo>
                  <a:lnTo>
                    <a:pt x="2783" y="2435"/>
                  </a:lnTo>
                  <a:lnTo>
                    <a:pt x="2860" y="2309"/>
                  </a:lnTo>
                  <a:lnTo>
                    <a:pt x="2933" y="2180"/>
                  </a:lnTo>
                  <a:lnTo>
                    <a:pt x="3000" y="2050"/>
                  </a:lnTo>
                  <a:lnTo>
                    <a:pt x="3062" y="1918"/>
                  </a:lnTo>
                  <a:lnTo>
                    <a:pt x="3100" y="1831"/>
                  </a:lnTo>
                  <a:lnTo>
                    <a:pt x="3135" y="1750"/>
                  </a:lnTo>
                  <a:lnTo>
                    <a:pt x="3166" y="1674"/>
                  </a:lnTo>
                  <a:lnTo>
                    <a:pt x="3193" y="1603"/>
                  </a:lnTo>
                  <a:lnTo>
                    <a:pt x="3218" y="1537"/>
                  </a:lnTo>
                  <a:lnTo>
                    <a:pt x="3238" y="1477"/>
                  </a:lnTo>
                  <a:lnTo>
                    <a:pt x="3255" y="1422"/>
                  </a:lnTo>
                  <a:lnTo>
                    <a:pt x="3269" y="1371"/>
                  </a:lnTo>
                  <a:lnTo>
                    <a:pt x="3279" y="1327"/>
                  </a:lnTo>
                  <a:lnTo>
                    <a:pt x="3287" y="1265"/>
                  </a:lnTo>
                  <a:lnTo>
                    <a:pt x="3291" y="1208"/>
                  </a:lnTo>
                  <a:lnTo>
                    <a:pt x="3289" y="1155"/>
                  </a:lnTo>
                  <a:lnTo>
                    <a:pt x="3281" y="1106"/>
                  </a:lnTo>
                  <a:lnTo>
                    <a:pt x="3268" y="1061"/>
                  </a:lnTo>
                  <a:lnTo>
                    <a:pt x="3248" y="1020"/>
                  </a:lnTo>
                  <a:lnTo>
                    <a:pt x="3223" y="983"/>
                  </a:lnTo>
                  <a:lnTo>
                    <a:pt x="3194" y="951"/>
                  </a:lnTo>
                  <a:lnTo>
                    <a:pt x="3160" y="924"/>
                  </a:lnTo>
                  <a:lnTo>
                    <a:pt x="3122" y="900"/>
                  </a:lnTo>
                  <a:lnTo>
                    <a:pt x="3080" y="883"/>
                  </a:lnTo>
                  <a:lnTo>
                    <a:pt x="3033" y="868"/>
                  </a:lnTo>
                  <a:lnTo>
                    <a:pt x="2982" y="859"/>
                  </a:lnTo>
                  <a:lnTo>
                    <a:pt x="2927" y="854"/>
                  </a:lnTo>
                  <a:lnTo>
                    <a:pt x="2867" y="853"/>
                  </a:lnTo>
                  <a:close/>
                  <a:moveTo>
                    <a:pt x="752" y="0"/>
                  </a:moveTo>
                  <a:lnTo>
                    <a:pt x="3263" y="0"/>
                  </a:lnTo>
                  <a:lnTo>
                    <a:pt x="3338" y="2"/>
                  </a:lnTo>
                  <a:lnTo>
                    <a:pt x="3413" y="13"/>
                  </a:lnTo>
                  <a:lnTo>
                    <a:pt x="3483" y="31"/>
                  </a:lnTo>
                  <a:lnTo>
                    <a:pt x="3551" y="54"/>
                  </a:lnTo>
                  <a:lnTo>
                    <a:pt x="3616" y="85"/>
                  </a:lnTo>
                  <a:lnTo>
                    <a:pt x="3678" y="124"/>
                  </a:lnTo>
                  <a:lnTo>
                    <a:pt x="3737" y="168"/>
                  </a:lnTo>
                  <a:lnTo>
                    <a:pt x="3794" y="220"/>
                  </a:lnTo>
                  <a:lnTo>
                    <a:pt x="3846" y="277"/>
                  </a:lnTo>
                  <a:lnTo>
                    <a:pt x="3891" y="335"/>
                  </a:lnTo>
                  <a:lnTo>
                    <a:pt x="3930" y="398"/>
                  </a:lnTo>
                  <a:lnTo>
                    <a:pt x="3961" y="462"/>
                  </a:lnTo>
                  <a:lnTo>
                    <a:pt x="3984" y="530"/>
                  </a:lnTo>
                  <a:lnTo>
                    <a:pt x="4001" y="601"/>
                  </a:lnTo>
                  <a:lnTo>
                    <a:pt x="4011" y="674"/>
                  </a:lnTo>
                  <a:lnTo>
                    <a:pt x="4015" y="751"/>
                  </a:lnTo>
                  <a:lnTo>
                    <a:pt x="4015" y="3254"/>
                  </a:lnTo>
                  <a:lnTo>
                    <a:pt x="4011" y="3330"/>
                  </a:lnTo>
                  <a:lnTo>
                    <a:pt x="4001" y="3403"/>
                  </a:lnTo>
                  <a:lnTo>
                    <a:pt x="3984" y="3474"/>
                  </a:lnTo>
                  <a:lnTo>
                    <a:pt x="3961" y="3542"/>
                  </a:lnTo>
                  <a:lnTo>
                    <a:pt x="3930" y="3607"/>
                  </a:lnTo>
                  <a:lnTo>
                    <a:pt x="3891" y="3669"/>
                  </a:lnTo>
                  <a:lnTo>
                    <a:pt x="3846" y="3729"/>
                  </a:lnTo>
                  <a:lnTo>
                    <a:pt x="3794" y="3784"/>
                  </a:lnTo>
                  <a:lnTo>
                    <a:pt x="3737" y="3836"/>
                  </a:lnTo>
                  <a:lnTo>
                    <a:pt x="3678" y="3881"/>
                  </a:lnTo>
                  <a:lnTo>
                    <a:pt x="3616" y="3919"/>
                  </a:lnTo>
                  <a:lnTo>
                    <a:pt x="3551" y="3950"/>
                  </a:lnTo>
                  <a:lnTo>
                    <a:pt x="3483" y="3975"/>
                  </a:lnTo>
                  <a:lnTo>
                    <a:pt x="3413" y="3991"/>
                  </a:lnTo>
                  <a:lnTo>
                    <a:pt x="3338" y="4002"/>
                  </a:lnTo>
                  <a:lnTo>
                    <a:pt x="3263" y="4006"/>
                  </a:lnTo>
                  <a:lnTo>
                    <a:pt x="752" y="4006"/>
                  </a:lnTo>
                  <a:lnTo>
                    <a:pt x="677" y="4002"/>
                  </a:lnTo>
                  <a:lnTo>
                    <a:pt x="603" y="3991"/>
                  </a:lnTo>
                  <a:lnTo>
                    <a:pt x="533" y="3975"/>
                  </a:lnTo>
                  <a:lnTo>
                    <a:pt x="465" y="3950"/>
                  </a:lnTo>
                  <a:lnTo>
                    <a:pt x="399" y="3919"/>
                  </a:lnTo>
                  <a:lnTo>
                    <a:pt x="337" y="3881"/>
                  </a:lnTo>
                  <a:lnTo>
                    <a:pt x="277" y="3836"/>
                  </a:lnTo>
                  <a:lnTo>
                    <a:pt x="220" y="3784"/>
                  </a:lnTo>
                  <a:lnTo>
                    <a:pt x="170" y="3729"/>
                  </a:lnTo>
                  <a:lnTo>
                    <a:pt x="124" y="3669"/>
                  </a:lnTo>
                  <a:lnTo>
                    <a:pt x="87" y="3607"/>
                  </a:lnTo>
                  <a:lnTo>
                    <a:pt x="56" y="3542"/>
                  </a:lnTo>
                  <a:lnTo>
                    <a:pt x="31" y="3474"/>
                  </a:lnTo>
                  <a:lnTo>
                    <a:pt x="13" y="3403"/>
                  </a:lnTo>
                  <a:lnTo>
                    <a:pt x="3" y="3330"/>
                  </a:lnTo>
                  <a:lnTo>
                    <a:pt x="0" y="3254"/>
                  </a:lnTo>
                  <a:lnTo>
                    <a:pt x="0" y="2012"/>
                  </a:lnTo>
                  <a:lnTo>
                    <a:pt x="0" y="751"/>
                  </a:lnTo>
                  <a:lnTo>
                    <a:pt x="3" y="674"/>
                  </a:lnTo>
                  <a:lnTo>
                    <a:pt x="13" y="601"/>
                  </a:lnTo>
                  <a:lnTo>
                    <a:pt x="31" y="530"/>
                  </a:lnTo>
                  <a:lnTo>
                    <a:pt x="56" y="462"/>
                  </a:lnTo>
                  <a:lnTo>
                    <a:pt x="87" y="398"/>
                  </a:lnTo>
                  <a:lnTo>
                    <a:pt x="124" y="335"/>
                  </a:lnTo>
                  <a:lnTo>
                    <a:pt x="170" y="277"/>
                  </a:lnTo>
                  <a:lnTo>
                    <a:pt x="220" y="220"/>
                  </a:lnTo>
                  <a:lnTo>
                    <a:pt x="277" y="168"/>
                  </a:lnTo>
                  <a:lnTo>
                    <a:pt x="337" y="124"/>
                  </a:lnTo>
                  <a:lnTo>
                    <a:pt x="399" y="85"/>
                  </a:lnTo>
                  <a:lnTo>
                    <a:pt x="465" y="54"/>
                  </a:lnTo>
                  <a:lnTo>
                    <a:pt x="533" y="31"/>
                  </a:lnTo>
                  <a:lnTo>
                    <a:pt x="603" y="13"/>
                  </a:lnTo>
                  <a:lnTo>
                    <a:pt x="677" y="2"/>
                  </a:lnTo>
                  <a:lnTo>
                    <a:pt x="7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19"/>
            <p:cNvSpPr>
              <a:spLocks noEditPoints="1"/>
            </p:cNvSpPr>
            <p:nvPr/>
          </p:nvSpPr>
          <p:spPr bwMode="auto">
            <a:xfrm>
              <a:off x="11425716" y="1921762"/>
              <a:ext cx="452587" cy="452588"/>
            </a:xfrm>
            <a:custGeom>
              <a:avLst/>
              <a:gdLst>
                <a:gd name="T0" fmla="*/ 1521 w 3479"/>
                <a:gd name="T1" fmla="*/ 581 h 3479"/>
                <a:gd name="T2" fmla="*/ 1502 w 3479"/>
                <a:gd name="T3" fmla="*/ 676 h 3479"/>
                <a:gd name="T4" fmla="*/ 1474 w 3479"/>
                <a:gd name="T5" fmla="*/ 773 h 3479"/>
                <a:gd name="T6" fmla="*/ 1431 w 3479"/>
                <a:gd name="T7" fmla="*/ 866 h 3479"/>
                <a:gd name="T8" fmla="*/ 1365 w 3479"/>
                <a:gd name="T9" fmla="*/ 949 h 3479"/>
                <a:gd name="T10" fmla="*/ 1274 w 3479"/>
                <a:gd name="T11" fmla="*/ 1016 h 3479"/>
                <a:gd name="T12" fmla="*/ 1148 w 3479"/>
                <a:gd name="T13" fmla="*/ 1063 h 3479"/>
                <a:gd name="T14" fmla="*/ 1044 w 3479"/>
                <a:gd name="T15" fmla="*/ 1566 h 3479"/>
                <a:gd name="T16" fmla="*/ 1393 w 3479"/>
                <a:gd name="T17" fmla="*/ 2432 h 3479"/>
                <a:gd name="T18" fmla="*/ 1421 w 3479"/>
                <a:gd name="T19" fmla="*/ 2573 h 3479"/>
                <a:gd name="T20" fmla="*/ 1483 w 3479"/>
                <a:gd name="T21" fmla="*/ 2703 h 3479"/>
                <a:gd name="T22" fmla="*/ 1579 w 3479"/>
                <a:gd name="T23" fmla="*/ 2813 h 3479"/>
                <a:gd name="T24" fmla="*/ 1709 w 3479"/>
                <a:gd name="T25" fmla="*/ 2899 h 3479"/>
                <a:gd name="T26" fmla="*/ 1872 w 3479"/>
                <a:gd name="T27" fmla="*/ 2955 h 3479"/>
                <a:gd name="T28" fmla="*/ 2071 w 3479"/>
                <a:gd name="T29" fmla="*/ 2975 h 3479"/>
                <a:gd name="T30" fmla="*/ 2208 w 3479"/>
                <a:gd name="T31" fmla="*/ 2972 h 3479"/>
                <a:gd name="T32" fmla="*/ 2325 w 3479"/>
                <a:gd name="T33" fmla="*/ 2966 h 3479"/>
                <a:gd name="T34" fmla="*/ 2405 w 3479"/>
                <a:gd name="T35" fmla="*/ 2960 h 3479"/>
                <a:gd name="T36" fmla="*/ 2435 w 3479"/>
                <a:gd name="T37" fmla="*/ 2957 h 3479"/>
                <a:gd name="T38" fmla="*/ 2067 w 3479"/>
                <a:gd name="T39" fmla="*/ 2434 h 3479"/>
                <a:gd name="T40" fmla="*/ 1984 w 3479"/>
                <a:gd name="T41" fmla="*/ 2416 h 3479"/>
                <a:gd name="T42" fmla="*/ 1939 w 3479"/>
                <a:gd name="T43" fmla="*/ 2377 h 3479"/>
                <a:gd name="T44" fmla="*/ 1918 w 3479"/>
                <a:gd name="T45" fmla="*/ 2319 h 3479"/>
                <a:gd name="T46" fmla="*/ 1913 w 3479"/>
                <a:gd name="T47" fmla="*/ 2244 h 3479"/>
                <a:gd name="T48" fmla="*/ 2435 w 3479"/>
                <a:gd name="T49" fmla="*/ 1044 h 3479"/>
                <a:gd name="T50" fmla="*/ 1531 w 3479"/>
                <a:gd name="T51" fmla="*/ 522 h 3479"/>
                <a:gd name="T52" fmla="*/ 3177 w 3479"/>
                <a:gd name="T53" fmla="*/ 3 h 3479"/>
                <a:gd name="T54" fmla="*/ 3306 w 3479"/>
                <a:gd name="T55" fmla="*/ 47 h 3479"/>
                <a:gd name="T56" fmla="*/ 3406 w 3479"/>
                <a:gd name="T57" fmla="*/ 136 h 3479"/>
                <a:gd name="T58" fmla="*/ 3466 w 3479"/>
                <a:gd name="T59" fmla="*/ 256 h 3479"/>
                <a:gd name="T60" fmla="*/ 3479 w 3479"/>
                <a:gd name="T61" fmla="*/ 3131 h 3479"/>
                <a:gd name="T62" fmla="*/ 3452 w 3479"/>
                <a:gd name="T63" fmla="*/ 3266 h 3479"/>
                <a:gd name="T64" fmla="*/ 3377 w 3479"/>
                <a:gd name="T65" fmla="*/ 3377 h 3479"/>
                <a:gd name="T66" fmla="*/ 3266 w 3479"/>
                <a:gd name="T67" fmla="*/ 3452 h 3479"/>
                <a:gd name="T68" fmla="*/ 3131 w 3479"/>
                <a:gd name="T69" fmla="*/ 3479 h 3479"/>
                <a:gd name="T70" fmla="*/ 256 w 3479"/>
                <a:gd name="T71" fmla="*/ 3466 h 3479"/>
                <a:gd name="T72" fmla="*/ 136 w 3479"/>
                <a:gd name="T73" fmla="*/ 3406 h 3479"/>
                <a:gd name="T74" fmla="*/ 47 w 3479"/>
                <a:gd name="T75" fmla="*/ 3306 h 3479"/>
                <a:gd name="T76" fmla="*/ 3 w 3479"/>
                <a:gd name="T77" fmla="*/ 3177 h 3479"/>
                <a:gd name="T78" fmla="*/ 3 w 3479"/>
                <a:gd name="T79" fmla="*/ 302 h 3479"/>
                <a:gd name="T80" fmla="*/ 47 w 3479"/>
                <a:gd name="T81" fmla="*/ 173 h 3479"/>
                <a:gd name="T82" fmla="*/ 136 w 3479"/>
                <a:gd name="T83" fmla="*/ 73 h 3479"/>
                <a:gd name="T84" fmla="*/ 256 w 3479"/>
                <a:gd name="T85" fmla="*/ 13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79" h="3479">
                  <a:moveTo>
                    <a:pt x="1531" y="522"/>
                  </a:moveTo>
                  <a:lnTo>
                    <a:pt x="1525" y="550"/>
                  </a:lnTo>
                  <a:lnTo>
                    <a:pt x="1521" y="581"/>
                  </a:lnTo>
                  <a:lnTo>
                    <a:pt x="1515" y="611"/>
                  </a:lnTo>
                  <a:lnTo>
                    <a:pt x="1510" y="643"/>
                  </a:lnTo>
                  <a:lnTo>
                    <a:pt x="1502" y="676"/>
                  </a:lnTo>
                  <a:lnTo>
                    <a:pt x="1494" y="708"/>
                  </a:lnTo>
                  <a:lnTo>
                    <a:pt x="1485" y="740"/>
                  </a:lnTo>
                  <a:lnTo>
                    <a:pt x="1474" y="773"/>
                  </a:lnTo>
                  <a:lnTo>
                    <a:pt x="1461" y="804"/>
                  </a:lnTo>
                  <a:lnTo>
                    <a:pt x="1447" y="835"/>
                  </a:lnTo>
                  <a:lnTo>
                    <a:pt x="1431" y="866"/>
                  </a:lnTo>
                  <a:lnTo>
                    <a:pt x="1412" y="894"/>
                  </a:lnTo>
                  <a:lnTo>
                    <a:pt x="1389" y="922"/>
                  </a:lnTo>
                  <a:lnTo>
                    <a:pt x="1365" y="949"/>
                  </a:lnTo>
                  <a:lnTo>
                    <a:pt x="1338" y="973"/>
                  </a:lnTo>
                  <a:lnTo>
                    <a:pt x="1307" y="996"/>
                  </a:lnTo>
                  <a:lnTo>
                    <a:pt x="1274" y="1016"/>
                  </a:lnTo>
                  <a:lnTo>
                    <a:pt x="1236" y="1034"/>
                  </a:lnTo>
                  <a:lnTo>
                    <a:pt x="1194" y="1050"/>
                  </a:lnTo>
                  <a:lnTo>
                    <a:pt x="1148" y="1063"/>
                  </a:lnTo>
                  <a:lnTo>
                    <a:pt x="1099" y="1072"/>
                  </a:lnTo>
                  <a:lnTo>
                    <a:pt x="1044" y="1078"/>
                  </a:lnTo>
                  <a:lnTo>
                    <a:pt x="1044" y="1566"/>
                  </a:lnTo>
                  <a:lnTo>
                    <a:pt x="1392" y="1566"/>
                  </a:lnTo>
                  <a:lnTo>
                    <a:pt x="1392" y="2384"/>
                  </a:lnTo>
                  <a:lnTo>
                    <a:pt x="1393" y="2432"/>
                  </a:lnTo>
                  <a:lnTo>
                    <a:pt x="1399" y="2481"/>
                  </a:lnTo>
                  <a:lnTo>
                    <a:pt x="1408" y="2528"/>
                  </a:lnTo>
                  <a:lnTo>
                    <a:pt x="1421" y="2573"/>
                  </a:lnTo>
                  <a:lnTo>
                    <a:pt x="1438" y="2619"/>
                  </a:lnTo>
                  <a:lnTo>
                    <a:pt x="1459" y="2662"/>
                  </a:lnTo>
                  <a:lnTo>
                    <a:pt x="1483" y="2703"/>
                  </a:lnTo>
                  <a:lnTo>
                    <a:pt x="1512" y="2742"/>
                  </a:lnTo>
                  <a:lnTo>
                    <a:pt x="1543" y="2779"/>
                  </a:lnTo>
                  <a:lnTo>
                    <a:pt x="1579" y="2813"/>
                  </a:lnTo>
                  <a:lnTo>
                    <a:pt x="1619" y="2844"/>
                  </a:lnTo>
                  <a:lnTo>
                    <a:pt x="1663" y="2873"/>
                  </a:lnTo>
                  <a:lnTo>
                    <a:pt x="1709" y="2899"/>
                  </a:lnTo>
                  <a:lnTo>
                    <a:pt x="1760" y="2921"/>
                  </a:lnTo>
                  <a:lnTo>
                    <a:pt x="1814" y="2940"/>
                  </a:lnTo>
                  <a:lnTo>
                    <a:pt x="1872" y="2955"/>
                  </a:lnTo>
                  <a:lnTo>
                    <a:pt x="1935" y="2966"/>
                  </a:lnTo>
                  <a:lnTo>
                    <a:pt x="2001" y="2972"/>
                  </a:lnTo>
                  <a:lnTo>
                    <a:pt x="2071" y="2975"/>
                  </a:lnTo>
                  <a:lnTo>
                    <a:pt x="2117" y="2974"/>
                  </a:lnTo>
                  <a:lnTo>
                    <a:pt x="2163" y="2973"/>
                  </a:lnTo>
                  <a:lnTo>
                    <a:pt x="2208" y="2972"/>
                  </a:lnTo>
                  <a:lnTo>
                    <a:pt x="2250" y="2970"/>
                  </a:lnTo>
                  <a:lnTo>
                    <a:pt x="2289" y="2968"/>
                  </a:lnTo>
                  <a:lnTo>
                    <a:pt x="2325" y="2966"/>
                  </a:lnTo>
                  <a:lnTo>
                    <a:pt x="2356" y="2963"/>
                  </a:lnTo>
                  <a:lnTo>
                    <a:pt x="2383" y="2962"/>
                  </a:lnTo>
                  <a:lnTo>
                    <a:pt x="2405" y="2960"/>
                  </a:lnTo>
                  <a:lnTo>
                    <a:pt x="2422" y="2959"/>
                  </a:lnTo>
                  <a:lnTo>
                    <a:pt x="2431" y="2958"/>
                  </a:lnTo>
                  <a:lnTo>
                    <a:pt x="2435" y="2957"/>
                  </a:lnTo>
                  <a:lnTo>
                    <a:pt x="2435" y="2435"/>
                  </a:lnTo>
                  <a:lnTo>
                    <a:pt x="2105" y="2435"/>
                  </a:lnTo>
                  <a:lnTo>
                    <a:pt x="2067" y="2434"/>
                  </a:lnTo>
                  <a:lnTo>
                    <a:pt x="2035" y="2430"/>
                  </a:lnTo>
                  <a:lnTo>
                    <a:pt x="2007" y="2424"/>
                  </a:lnTo>
                  <a:lnTo>
                    <a:pt x="1984" y="2416"/>
                  </a:lnTo>
                  <a:lnTo>
                    <a:pt x="1965" y="2405"/>
                  </a:lnTo>
                  <a:lnTo>
                    <a:pt x="1950" y="2392"/>
                  </a:lnTo>
                  <a:lnTo>
                    <a:pt x="1939" y="2377"/>
                  </a:lnTo>
                  <a:lnTo>
                    <a:pt x="1929" y="2360"/>
                  </a:lnTo>
                  <a:lnTo>
                    <a:pt x="1923" y="2340"/>
                  </a:lnTo>
                  <a:lnTo>
                    <a:pt x="1918" y="2319"/>
                  </a:lnTo>
                  <a:lnTo>
                    <a:pt x="1916" y="2296"/>
                  </a:lnTo>
                  <a:lnTo>
                    <a:pt x="1915" y="2271"/>
                  </a:lnTo>
                  <a:lnTo>
                    <a:pt x="1913" y="2244"/>
                  </a:lnTo>
                  <a:lnTo>
                    <a:pt x="1913" y="1566"/>
                  </a:lnTo>
                  <a:lnTo>
                    <a:pt x="2435" y="1566"/>
                  </a:lnTo>
                  <a:lnTo>
                    <a:pt x="2435" y="1044"/>
                  </a:lnTo>
                  <a:lnTo>
                    <a:pt x="1913" y="1044"/>
                  </a:lnTo>
                  <a:lnTo>
                    <a:pt x="1913" y="522"/>
                  </a:lnTo>
                  <a:lnTo>
                    <a:pt x="1531" y="522"/>
                  </a:lnTo>
                  <a:close/>
                  <a:moveTo>
                    <a:pt x="348" y="0"/>
                  </a:moveTo>
                  <a:lnTo>
                    <a:pt x="3131" y="0"/>
                  </a:lnTo>
                  <a:lnTo>
                    <a:pt x="3177" y="3"/>
                  </a:lnTo>
                  <a:lnTo>
                    <a:pt x="3223" y="13"/>
                  </a:lnTo>
                  <a:lnTo>
                    <a:pt x="3266" y="27"/>
                  </a:lnTo>
                  <a:lnTo>
                    <a:pt x="3306" y="47"/>
                  </a:lnTo>
                  <a:lnTo>
                    <a:pt x="3343" y="73"/>
                  </a:lnTo>
                  <a:lnTo>
                    <a:pt x="3377" y="102"/>
                  </a:lnTo>
                  <a:lnTo>
                    <a:pt x="3406" y="136"/>
                  </a:lnTo>
                  <a:lnTo>
                    <a:pt x="3432" y="173"/>
                  </a:lnTo>
                  <a:lnTo>
                    <a:pt x="3452" y="213"/>
                  </a:lnTo>
                  <a:lnTo>
                    <a:pt x="3466" y="256"/>
                  </a:lnTo>
                  <a:lnTo>
                    <a:pt x="3476" y="302"/>
                  </a:lnTo>
                  <a:lnTo>
                    <a:pt x="3479" y="348"/>
                  </a:lnTo>
                  <a:lnTo>
                    <a:pt x="3479" y="3131"/>
                  </a:lnTo>
                  <a:lnTo>
                    <a:pt x="3476" y="3177"/>
                  </a:lnTo>
                  <a:lnTo>
                    <a:pt x="3466" y="3223"/>
                  </a:lnTo>
                  <a:lnTo>
                    <a:pt x="3452" y="3266"/>
                  </a:lnTo>
                  <a:lnTo>
                    <a:pt x="3432" y="3306"/>
                  </a:lnTo>
                  <a:lnTo>
                    <a:pt x="3406" y="3343"/>
                  </a:lnTo>
                  <a:lnTo>
                    <a:pt x="3377" y="3377"/>
                  </a:lnTo>
                  <a:lnTo>
                    <a:pt x="3343" y="3406"/>
                  </a:lnTo>
                  <a:lnTo>
                    <a:pt x="3306" y="3432"/>
                  </a:lnTo>
                  <a:lnTo>
                    <a:pt x="3266" y="3452"/>
                  </a:lnTo>
                  <a:lnTo>
                    <a:pt x="3223" y="3466"/>
                  </a:lnTo>
                  <a:lnTo>
                    <a:pt x="3177" y="3476"/>
                  </a:lnTo>
                  <a:lnTo>
                    <a:pt x="3131" y="3479"/>
                  </a:lnTo>
                  <a:lnTo>
                    <a:pt x="348" y="3479"/>
                  </a:lnTo>
                  <a:lnTo>
                    <a:pt x="302" y="3476"/>
                  </a:lnTo>
                  <a:lnTo>
                    <a:pt x="256" y="3466"/>
                  </a:lnTo>
                  <a:lnTo>
                    <a:pt x="213" y="3452"/>
                  </a:lnTo>
                  <a:lnTo>
                    <a:pt x="173" y="3432"/>
                  </a:lnTo>
                  <a:lnTo>
                    <a:pt x="136" y="3406"/>
                  </a:lnTo>
                  <a:lnTo>
                    <a:pt x="102" y="3377"/>
                  </a:lnTo>
                  <a:lnTo>
                    <a:pt x="73" y="3343"/>
                  </a:lnTo>
                  <a:lnTo>
                    <a:pt x="47" y="3306"/>
                  </a:lnTo>
                  <a:lnTo>
                    <a:pt x="27" y="3266"/>
                  </a:lnTo>
                  <a:lnTo>
                    <a:pt x="13" y="3223"/>
                  </a:lnTo>
                  <a:lnTo>
                    <a:pt x="3" y="3177"/>
                  </a:lnTo>
                  <a:lnTo>
                    <a:pt x="0" y="3131"/>
                  </a:lnTo>
                  <a:lnTo>
                    <a:pt x="0" y="348"/>
                  </a:lnTo>
                  <a:lnTo>
                    <a:pt x="3" y="302"/>
                  </a:lnTo>
                  <a:lnTo>
                    <a:pt x="13" y="256"/>
                  </a:lnTo>
                  <a:lnTo>
                    <a:pt x="27" y="213"/>
                  </a:lnTo>
                  <a:lnTo>
                    <a:pt x="47" y="173"/>
                  </a:lnTo>
                  <a:lnTo>
                    <a:pt x="73" y="136"/>
                  </a:lnTo>
                  <a:lnTo>
                    <a:pt x="102" y="102"/>
                  </a:lnTo>
                  <a:lnTo>
                    <a:pt x="136" y="73"/>
                  </a:lnTo>
                  <a:lnTo>
                    <a:pt x="173" y="47"/>
                  </a:lnTo>
                  <a:lnTo>
                    <a:pt x="213" y="27"/>
                  </a:lnTo>
                  <a:lnTo>
                    <a:pt x="256" y="13"/>
                  </a:lnTo>
                  <a:lnTo>
                    <a:pt x="302" y="3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11425716" y="577843"/>
              <a:ext cx="451741" cy="469505"/>
            </a:xfrm>
            <a:custGeom>
              <a:avLst/>
              <a:gdLst>
                <a:gd name="T0" fmla="*/ 2030 w 3208"/>
                <a:gd name="T1" fmla="*/ 749 h 3333"/>
                <a:gd name="T2" fmla="*/ 1921 w 3208"/>
                <a:gd name="T3" fmla="*/ 811 h 3333"/>
                <a:gd name="T4" fmla="*/ 1847 w 3208"/>
                <a:gd name="T5" fmla="*/ 913 h 3333"/>
                <a:gd name="T6" fmla="*/ 1819 w 3208"/>
                <a:gd name="T7" fmla="*/ 1044 h 3333"/>
                <a:gd name="T8" fmla="*/ 1021 w 3208"/>
                <a:gd name="T9" fmla="*/ 1370 h 3333"/>
                <a:gd name="T10" fmla="*/ 903 w 3208"/>
                <a:gd name="T11" fmla="*/ 1343 h 3333"/>
                <a:gd name="T12" fmla="*/ 778 w 3208"/>
                <a:gd name="T13" fmla="*/ 1372 h 3333"/>
                <a:gd name="T14" fmla="*/ 679 w 3208"/>
                <a:gd name="T15" fmla="*/ 1450 h 3333"/>
                <a:gd name="T16" fmla="*/ 620 w 3208"/>
                <a:gd name="T17" fmla="*/ 1563 h 3333"/>
                <a:gd name="T18" fmla="*/ 610 w 3208"/>
                <a:gd name="T19" fmla="*/ 1698 h 3333"/>
                <a:gd name="T20" fmla="*/ 654 w 3208"/>
                <a:gd name="T21" fmla="*/ 1819 h 3333"/>
                <a:gd name="T22" fmla="*/ 741 w 3208"/>
                <a:gd name="T23" fmla="*/ 1910 h 3333"/>
                <a:gd name="T24" fmla="*/ 859 w 3208"/>
                <a:gd name="T25" fmla="*/ 1955 h 3333"/>
                <a:gd name="T26" fmla="*/ 988 w 3208"/>
                <a:gd name="T27" fmla="*/ 1946 h 3333"/>
                <a:gd name="T28" fmla="*/ 1819 w 3208"/>
                <a:gd name="T29" fmla="*/ 2290 h 3333"/>
                <a:gd name="T30" fmla="*/ 1847 w 3208"/>
                <a:gd name="T31" fmla="*/ 2419 h 3333"/>
                <a:gd name="T32" fmla="*/ 1921 w 3208"/>
                <a:gd name="T33" fmla="*/ 2522 h 3333"/>
                <a:gd name="T34" fmla="*/ 2030 w 3208"/>
                <a:gd name="T35" fmla="*/ 2585 h 3333"/>
                <a:gd name="T36" fmla="*/ 2160 w 3208"/>
                <a:gd name="T37" fmla="*/ 2594 h 3333"/>
                <a:gd name="T38" fmla="*/ 2277 w 3208"/>
                <a:gd name="T39" fmla="*/ 2548 h 3333"/>
                <a:gd name="T40" fmla="*/ 2364 w 3208"/>
                <a:gd name="T41" fmla="*/ 2458 h 3333"/>
                <a:gd name="T42" fmla="*/ 2408 w 3208"/>
                <a:gd name="T43" fmla="*/ 2335 h 3333"/>
                <a:gd name="T44" fmla="*/ 2399 w 3208"/>
                <a:gd name="T45" fmla="*/ 2200 h 3333"/>
                <a:gd name="T46" fmla="*/ 2339 w 3208"/>
                <a:gd name="T47" fmla="*/ 2088 h 3333"/>
                <a:gd name="T48" fmla="*/ 2240 w 3208"/>
                <a:gd name="T49" fmla="*/ 2010 h 3333"/>
                <a:gd name="T50" fmla="*/ 2116 w 3208"/>
                <a:gd name="T51" fmla="*/ 1981 h 3333"/>
                <a:gd name="T52" fmla="*/ 2002 w 3208"/>
                <a:gd name="T53" fmla="*/ 2005 h 3333"/>
                <a:gd name="T54" fmla="*/ 1198 w 3208"/>
                <a:gd name="T55" fmla="*/ 1673 h 3333"/>
                <a:gd name="T56" fmla="*/ 1968 w 3208"/>
                <a:gd name="T57" fmla="*/ 1310 h 3333"/>
                <a:gd name="T58" fmla="*/ 2076 w 3208"/>
                <a:gd name="T59" fmla="*/ 1349 h 3333"/>
                <a:gd name="T60" fmla="*/ 2201 w 3208"/>
                <a:gd name="T61" fmla="*/ 1339 h 3333"/>
                <a:gd name="T62" fmla="*/ 2310 w 3208"/>
                <a:gd name="T63" fmla="*/ 1276 h 3333"/>
                <a:gd name="T64" fmla="*/ 2384 w 3208"/>
                <a:gd name="T65" fmla="*/ 1173 h 3333"/>
                <a:gd name="T66" fmla="*/ 2412 w 3208"/>
                <a:gd name="T67" fmla="*/ 1044 h 3333"/>
                <a:gd name="T68" fmla="*/ 2384 w 3208"/>
                <a:gd name="T69" fmla="*/ 913 h 3333"/>
                <a:gd name="T70" fmla="*/ 2310 w 3208"/>
                <a:gd name="T71" fmla="*/ 811 h 3333"/>
                <a:gd name="T72" fmla="*/ 2201 w 3208"/>
                <a:gd name="T73" fmla="*/ 749 h 3333"/>
                <a:gd name="T74" fmla="*/ 601 w 3208"/>
                <a:gd name="T75" fmla="*/ 0 h 3333"/>
                <a:gd name="T76" fmla="*/ 2727 w 3208"/>
                <a:gd name="T77" fmla="*/ 13 h 3333"/>
                <a:gd name="T78" fmla="*/ 2893 w 3208"/>
                <a:gd name="T79" fmla="*/ 75 h 3333"/>
                <a:gd name="T80" fmla="*/ 3032 w 3208"/>
                <a:gd name="T81" fmla="*/ 183 h 3333"/>
                <a:gd name="T82" fmla="*/ 3136 w 3208"/>
                <a:gd name="T83" fmla="*/ 327 h 3333"/>
                <a:gd name="T84" fmla="*/ 3196 w 3208"/>
                <a:gd name="T85" fmla="*/ 498 h 3333"/>
                <a:gd name="T86" fmla="*/ 3208 w 3208"/>
                <a:gd name="T87" fmla="*/ 2707 h 3333"/>
                <a:gd name="T88" fmla="*/ 3181 w 3208"/>
                <a:gd name="T89" fmla="*/ 2894 h 3333"/>
                <a:gd name="T90" fmla="*/ 3106 w 3208"/>
                <a:gd name="T91" fmla="*/ 3057 h 3333"/>
                <a:gd name="T92" fmla="*/ 2989 w 3208"/>
                <a:gd name="T93" fmla="*/ 3190 h 3333"/>
                <a:gd name="T94" fmla="*/ 2840 w 3208"/>
                <a:gd name="T95" fmla="*/ 3284 h 3333"/>
                <a:gd name="T96" fmla="*/ 2668 w 3208"/>
                <a:gd name="T97" fmla="*/ 3330 h 3333"/>
                <a:gd name="T98" fmla="*/ 539 w 3208"/>
                <a:gd name="T99" fmla="*/ 3330 h 3333"/>
                <a:gd name="T100" fmla="*/ 367 w 3208"/>
                <a:gd name="T101" fmla="*/ 3284 h 3333"/>
                <a:gd name="T102" fmla="*/ 219 w 3208"/>
                <a:gd name="T103" fmla="*/ 3190 h 3333"/>
                <a:gd name="T104" fmla="*/ 102 w 3208"/>
                <a:gd name="T105" fmla="*/ 3057 h 3333"/>
                <a:gd name="T106" fmla="*/ 27 w 3208"/>
                <a:gd name="T107" fmla="*/ 2894 h 3333"/>
                <a:gd name="T108" fmla="*/ 0 w 3208"/>
                <a:gd name="T109" fmla="*/ 2707 h 3333"/>
                <a:gd name="T110" fmla="*/ 12 w 3208"/>
                <a:gd name="T111" fmla="*/ 498 h 3333"/>
                <a:gd name="T112" fmla="*/ 72 w 3208"/>
                <a:gd name="T113" fmla="*/ 327 h 3333"/>
                <a:gd name="T114" fmla="*/ 175 w 3208"/>
                <a:gd name="T115" fmla="*/ 183 h 3333"/>
                <a:gd name="T116" fmla="*/ 315 w 3208"/>
                <a:gd name="T117" fmla="*/ 75 h 3333"/>
                <a:gd name="T118" fmla="*/ 480 w 3208"/>
                <a:gd name="T119" fmla="*/ 13 h 3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08" h="3333">
                  <a:moveTo>
                    <a:pt x="2115" y="736"/>
                  </a:moveTo>
                  <a:lnTo>
                    <a:pt x="2071" y="739"/>
                  </a:lnTo>
                  <a:lnTo>
                    <a:pt x="2030" y="749"/>
                  </a:lnTo>
                  <a:lnTo>
                    <a:pt x="1991" y="764"/>
                  </a:lnTo>
                  <a:lnTo>
                    <a:pt x="1954" y="785"/>
                  </a:lnTo>
                  <a:lnTo>
                    <a:pt x="1921" y="811"/>
                  </a:lnTo>
                  <a:lnTo>
                    <a:pt x="1892" y="842"/>
                  </a:lnTo>
                  <a:lnTo>
                    <a:pt x="1867" y="876"/>
                  </a:lnTo>
                  <a:lnTo>
                    <a:pt x="1847" y="913"/>
                  </a:lnTo>
                  <a:lnTo>
                    <a:pt x="1831" y="954"/>
                  </a:lnTo>
                  <a:lnTo>
                    <a:pt x="1823" y="998"/>
                  </a:lnTo>
                  <a:lnTo>
                    <a:pt x="1819" y="1044"/>
                  </a:lnTo>
                  <a:lnTo>
                    <a:pt x="1088" y="1410"/>
                  </a:lnTo>
                  <a:lnTo>
                    <a:pt x="1056" y="1387"/>
                  </a:lnTo>
                  <a:lnTo>
                    <a:pt x="1021" y="1370"/>
                  </a:lnTo>
                  <a:lnTo>
                    <a:pt x="984" y="1355"/>
                  </a:lnTo>
                  <a:lnTo>
                    <a:pt x="944" y="1346"/>
                  </a:lnTo>
                  <a:lnTo>
                    <a:pt x="903" y="1343"/>
                  </a:lnTo>
                  <a:lnTo>
                    <a:pt x="859" y="1346"/>
                  </a:lnTo>
                  <a:lnTo>
                    <a:pt x="817" y="1356"/>
                  </a:lnTo>
                  <a:lnTo>
                    <a:pt x="778" y="1372"/>
                  </a:lnTo>
                  <a:lnTo>
                    <a:pt x="741" y="1393"/>
                  </a:lnTo>
                  <a:lnTo>
                    <a:pt x="708" y="1419"/>
                  </a:lnTo>
                  <a:lnTo>
                    <a:pt x="679" y="1450"/>
                  </a:lnTo>
                  <a:lnTo>
                    <a:pt x="654" y="1484"/>
                  </a:lnTo>
                  <a:lnTo>
                    <a:pt x="635" y="1522"/>
                  </a:lnTo>
                  <a:lnTo>
                    <a:pt x="620" y="1563"/>
                  </a:lnTo>
                  <a:lnTo>
                    <a:pt x="610" y="1606"/>
                  </a:lnTo>
                  <a:lnTo>
                    <a:pt x="607" y="1652"/>
                  </a:lnTo>
                  <a:lnTo>
                    <a:pt x="610" y="1698"/>
                  </a:lnTo>
                  <a:lnTo>
                    <a:pt x="620" y="1741"/>
                  </a:lnTo>
                  <a:lnTo>
                    <a:pt x="635" y="1782"/>
                  </a:lnTo>
                  <a:lnTo>
                    <a:pt x="654" y="1819"/>
                  </a:lnTo>
                  <a:lnTo>
                    <a:pt x="679" y="1853"/>
                  </a:lnTo>
                  <a:lnTo>
                    <a:pt x="708" y="1883"/>
                  </a:lnTo>
                  <a:lnTo>
                    <a:pt x="741" y="1910"/>
                  </a:lnTo>
                  <a:lnTo>
                    <a:pt x="778" y="1931"/>
                  </a:lnTo>
                  <a:lnTo>
                    <a:pt x="817" y="1946"/>
                  </a:lnTo>
                  <a:lnTo>
                    <a:pt x="859" y="1955"/>
                  </a:lnTo>
                  <a:lnTo>
                    <a:pt x="903" y="1958"/>
                  </a:lnTo>
                  <a:lnTo>
                    <a:pt x="946" y="1955"/>
                  </a:lnTo>
                  <a:lnTo>
                    <a:pt x="988" y="1946"/>
                  </a:lnTo>
                  <a:lnTo>
                    <a:pt x="1027" y="1931"/>
                  </a:lnTo>
                  <a:lnTo>
                    <a:pt x="1063" y="1910"/>
                  </a:lnTo>
                  <a:lnTo>
                    <a:pt x="1819" y="2290"/>
                  </a:lnTo>
                  <a:lnTo>
                    <a:pt x="1823" y="2335"/>
                  </a:lnTo>
                  <a:lnTo>
                    <a:pt x="1832" y="2378"/>
                  </a:lnTo>
                  <a:lnTo>
                    <a:pt x="1847" y="2419"/>
                  </a:lnTo>
                  <a:lnTo>
                    <a:pt x="1867" y="2458"/>
                  </a:lnTo>
                  <a:lnTo>
                    <a:pt x="1892" y="2492"/>
                  </a:lnTo>
                  <a:lnTo>
                    <a:pt x="1921" y="2522"/>
                  </a:lnTo>
                  <a:lnTo>
                    <a:pt x="1954" y="2548"/>
                  </a:lnTo>
                  <a:lnTo>
                    <a:pt x="1991" y="2569"/>
                  </a:lnTo>
                  <a:lnTo>
                    <a:pt x="2030" y="2585"/>
                  </a:lnTo>
                  <a:lnTo>
                    <a:pt x="2071" y="2594"/>
                  </a:lnTo>
                  <a:lnTo>
                    <a:pt x="2116" y="2598"/>
                  </a:lnTo>
                  <a:lnTo>
                    <a:pt x="2160" y="2594"/>
                  </a:lnTo>
                  <a:lnTo>
                    <a:pt x="2201" y="2585"/>
                  </a:lnTo>
                  <a:lnTo>
                    <a:pt x="2240" y="2569"/>
                  </a:lnTo>
                  <a:lnTo>
                    <a:pt x="2277" y="2548"/>
                  </a:lnTo>
                  <a:lnTo>
                    <a:pt x="2310" y="2522"/>
                  </a:lnTo>
                  <a:lnTo>
                    <a:pt x="2339" y="2492"/>
                  </a:lnTo>
                  <a:lnTo>
                    <a:pt x="2364" y="2458"/>
                  </a:lnTo>
                  <a:lnTo>
                    <a:pt x="2384" y="2419"/>
                  </a:lnTo>
                  <a:lnTo>
                    <a:pt x="2399" y="2378"/>
                  </a:lnTo>
                  <a:lnTo>
                    <a:pt x="2408" y="2335"/>
                  </a:lnTo>
                  <a:lnTo>
                    <a:pt x="2412" y="2290"/>
                  </a:lnTo>
                  <a:lnTo>
                    <a:pt x="2408" y="2244"/>
                  </a:lnTo>
                  <a:lnTo>
                    <a:pt x="2399" y="2200"/>
                  </a:lnTo>
                  <a:lnTo>
                    <a:pt x="2384" y="2159"/>
                  </a:lnTo>
                  <a:lnTo>
                    <a:pt x="2364" y="2122"/>
                  </a:lnTo>
                  <a:lnTo>
                    <a:pt x="2339" y="2088"/>
                  </a:lnTo>
                  <a:lnTo>
                    <a:pt x="2310" y="2057"/>
                  </a:lnTo>
                  <a:lnTo>
                    <a:pt x="2277" y="2031"/>
                  </a:lnTo>
                  <a:lnTo>
                    <a:pt x="2240" y="2010"/>
                  </a:lnTo>
                  <a:lnTo>
                    <a:pt x="2201" y="1995"/>
                  </a:lnTo>
                  <a:lnTo>
                    <a:pt x="2160" y="1985"/>
                  </a:lnTo>
                  <a:lnTo>
                    <a:pt x="2116" y="1981"/>
                  </a:lnTo>
                  <a:lnTo>
                    <a:pt x="2076" y="1984"/>
                  </a:lnTo>
                  <a:lnTo>
                    <a:pt x="2037" y="1991"/>
                  </a:lnTo>
                  <a:lnTo>
                    <a:pt x="2002" y="2005"/>
                  </a:lnTo>
                  <a:lnTo>
                    <a:pt x="1968" y="2022"/>
                  </a:lnTo>
                  <a:lnTo>
                    <a:pt x="1937" y="2043"/>
                  </a:lnTo>
                  <a:lnTo>
                    <a:pt x="1198" y="1673"/>
                  </a:lnTo>
                  <a:lnTo>
                    <a:pt x="1199" y="1659"/>
                  </a:lnTo>
                  <a:lnTo>
                    <a:pt x="1936" y="1289"/>
                  </a:lnTo>
                  <a:lnTo>
                    <a:pt x="1968" y="1310"/>
                  </a:lnTo>
                  <a:lnTo>
                    <a:pt x="2001" y="1328"/>
                  </a:lnTo>
                  <a:lnTo>
                    <a:pt x="2037" y="1341"/>
                  </a:lnTo>
                  <a:lnTo>
                    <a:pt x="2076" y="1349"/>
                  </a:lnTo>
                  <a:lnTo>
                    <a:pt x="2115" y="1352"/>
                  </a:lnTo>
                  <a:lnTo>
                    <a:pt x="2159" y="1349"/>
                  </a:lnTo>
                  <a:lnTo>
                    <a:pt x="2201" y="1339"/>
                  </a:lnTo>
                  <a:lnTo>
                    <a:pt x="2240" y="1323"/>
                  </a:lnTo>
                  <a:lnTo>
                    <a:pt x="2277" y="1302"/>
                  </a:lnTo>
                  <a:lnTo>
                    <a:pt x="2310" y="1276"/>
                  </a:lnTo>
                  <a:lnTo>
                    <a:pt x="2338" y="1246"/>
                  </a:lnTo>
                  <a:lnTo>
                    <a:pt x="2364" y="1212"/>
                  </a:lnTo>
                  <a:lnTo>
                    <a:pt x="2384" y="1173"/>
                  </a:lnTo>
                  <a:lnTo>
                    <a:pt x="2399" y="1132"/>
                  </a:lnTo>
                  <a:lnTo>
                    <a:pt x="2408" y="1089"/>
                  </a:lnTo>
                  <a:lnTo>
                    <a:pt x="2412" y="1044"/>
                  </a:lnTo>
                  <a:lnTo>
                    <a:pt x="2408" y="998"/>
                  </a:lnTo>
                  <a:lnTo>
                    <a:pt x="2399" y="954"/>
                  </a:lnTo>
                  <a:lnTo>
                    <a:pt x="2384" y="913"/>
                  </a:lnTo>
                  <a:lnTo>
                    <a:pt x="2364" y="876"/>
                  </a:lnTo>
                  <a:lnTo>
                    <a:pt x="2338" y="842"/>
                  </a:lnTo>
                  <a:lnTo>
                    <a:pt x="2310" y="811"/>
                  </a:lnTo>
                  <a:lnTo>
                    <a:pt x="2277" y="785"/>
                  </a:lnTo>
                  <a:lnTo>
                    <a:pt x="2240" y="764"/>
                  </a:lnTo>
                  <a:lnTo>
                    <a:pt x="2201" y="749"/>
                  </a:lnTo>
                  <a:lnTo>
                    <a:pt x="2159" y="739"/>
                  </a:lnTo>
                  <a:lnTo>
                    <a:pt x="2115" y="736"/>
                  </a:lnTo>
                  <a:close/>
                  <a:moveTo>
                    <a:pt x="601" y="0"/>
                  </a:moveTo>
                  <a:lnTo>
                    <a:pt x="2606" y="0"/>
                  </a:lnTo>
                  <a:lnTo>
                    <a:pt x="2668" y="3"/>
                  </a:lnTo>
                  <a:lnTo>
                    <a:pt x="2727" y="13"/>
                  </a:lnTo>
                  <a:lnTo>
                    <a:pt x="2785" y="29"/>
                  </a:lnTo>
                  <a:lnTo>
                    <a:pt x="2840" y="50"/>
                  </a:lnTo>
                  <a:lnTo>
                    <a:pt x="2893" y="75"/>
                  </a:lnTo>
                  <a:lnTo>
                    <a:pt x="2943" y="107"/>
                  </a:lnTo>
                  <a:lnTo>
                    <a:pt x="2989" y="142"/>
                  </a:lnTo>
                  <a:lnTo>
                    <a:pt x="3032" y="183"/>
                  </a:lnTo>
                  <a:lnTo>
                    <a:pt x="3071" y="227"/>
                  </a:lnTo>
                  <a:lnTo>
                    <a:pt x="3106" y="275"/>
                  </a:lnTo>
                  <a:lnTo>
                    <a:pt x="3136" y="327"/>
                  </a:lnTo>
                  <a:lnTo>
                    <a:pt x="3161" y="381"/>
                  </a:lnTo>
                  <a:lnTo>
                    <a:pt x="3181" y="438"/>
                  </a:lnTo>
                  <a:lnTo>
                    <a:pt x="3196" y="498"/>
                  </a:lnTo>
                  <a:lnTo>
                    <a:pt x="3205" y="561"/>
                  </a:lnTo>
                  <a:lnTo>
                    <a:pt x="3208" y="624"/>
                  </a:lnTo>
                  <a:lnTo>
                    <a:pt x="3208" y="2707"/>
                  </a:lnTo>
                  <a:lnTo>
                    <a:pt x="3205" y="2771"/>
                  </a:lnTo>
                  <a:lnTo>
                    <a:pt x="3196" y="2833"/>
                  </a:lnTo>
                  <a:lnTo>
                    <a:pt x="3181" y="2894"/>
                  </a:lnTo>
                  <a:lnTo>
                    <a:pt x="3161" y="2951"/>
                  </a:lnTo>
                  <a:lnTo>
                    <a:pt x="3136" y="3005"/>
                  </a:lnTo>
                  <a:lnTo>
                    <a:pt x="3106" y="3057"/>
                  </a:lnTo>
                  <a:lnTo>
                    <a:pt x="3071" y="3106"/>
                  </a:lnTo>
                  <a:lnTo>
                    <a:pt x="3032" y="3150"/>
                  </a:lnTo>
                  <a:lnTo>
                    <a:pt x="2989" y="3190"/>
                  </a:lnTo>
                  <a:lnTo>
                    <a:pt x="2943" y="3226"/>
                  </a:lnTo>
                  <a:lnTo>
                    <a:pt x="2893" y="3257"/>
                  </a:lnTo>
                  <a:lnTo>
                    <a:pt x="2840" y="3284"/>
                  </a:lnTo>
                  <a:lnTo>
                    <a:pt x="2785" y="3305"/>
                  </a:lnTo>
                  <a:lnTo>
                    <a:pt x="2727" y="3320"/>
                  </a:lnTo>
                  <a:lnTo>
                    <a:pt x="2668" y="3330"/>
                  </a:lnTo>
                  <a:lnTo>
                    <a:pt x="2606" y="3333"/>
                  </a:lnTo>
                  <a:lnTo>
                    <a:pt x="601" y="3333"/>
                  </a:lnTo>
                  <a:lnTo>
                    <a:pt x="539" y="3330"/>
                  </a:lnTo>
                  <a:lnTo>
                    <a:pt x="480" y="3320"/>
                  </a:lnTo>
                  <a:lnTo>
                    <a:pt x="422" y="3305"/>
                  </a:lnTo>
                  <a:lnTo>
                    <a:pt x="367" y="3284"/>
                  </a:lnTo>
                  <a:lnTo>
                    <a:pt x="315" y="3257"/>
                  </a:lnTo>
                  <a:lnTo>
                    <a:pt x="265" y="3226"/>
                  </a:lnTo>
                  <a:lnTo>
                    <a:pt x="219" y="3190"/>
                  </a:lnTo>
                  <a:lnTo>
                    <a:pt x="175" y="3150"/>
                  </a:lnTo>
                  <a:lnTo>
                    <a:pt x="137" y="3106"/>
                  </a:lnTo>
                  <a:lnTo>
                    <a:pt x="102" y="3057"/>
                  </a:lnTo>
                  <a:lnTo>
                    <a:pt x="72" y="3005"/>
                  </a:lnTo>
                  <a:lnTo>
                    <a:pt x="47" y="2951"/>
                  </a:lnTo>
                  <a:lnTo>
                    <a:pt x="27" y="2894"/>
                  </a:lnTo>
                  <a:lnTo>
                    <a:pt x="12" y="2833"/>
                  </a:lnTo>
                  <a:lnTo>
                    <a:pt x="3" y="2771"/>
                  </a:lnTo>
                  <a:lnTo>
                    <a:pt x="0" y="2707"/>
                  </a:lnTo>
                  <a:lnTo>
                    <a:pt x="0" y="624"/>
                  </a:lnTo>
                  <a:lnTo>
                    <a:pt x="3" y="561"/>
                  </a:lnTo>
                  <a:lnTo>
                    <a:pt x="12" y="498"/>
                  </a:lnTo>
                  <a:lnTo>
                    <a:pt x="27" y="438"/>
                  </a:lnTo>
                  <a:lnTo>
                    <a:pt x="47" y="381"/>
                  </a:lnTo>
                  <a:lnTo>
                    <a:pt x="72" y="327"/>
                  </a:lnTo>
                  <a:lnTo>
                    <a:pt x="102" y="275"/>
                  </a:lnTo>
                  <a:lnTo>
                    <a:pt x="137" y="227"/>
                  </a:lnTo>
                  <a:lnTo>
                    <a:pt x="175" y="183"/>
                  </a:lnTo>
                  <a:lnTo>
                    <a:pt x="219" y="142"/>
                  </a:lnTo>
                  <a:lnTo>
                    <a:pt x="265" y="107"/>
                  </a:lnTo>
                  <a:lnTo>
                    <a:pt x="315" y="75"/>
                  </a:lnTo>
                  <a:lnTo>
                    <a:pt x="367" y="50"/>
                  </a:lnTo>
                  <a:lnTo>
                    <a:pt x="422" y="29"/>
                  </a:lnTo>
                  <a:lnTo>
                    <a:pt x="480" y="13"/>
                  </a:lnTo>
                  <a:lnTo>
                    <a:pt x="539" y="3"/>
                  </a:lnTo>
                  <a:lnTo>
                    <a:pt x="6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29"/>
            <p:cNvSpPr>
              <a:spLocks noEditPoints="1"/>
            </p:cNvSpPr>
            <p:nvPr/>
          </p:nvSpPr>
          <p:spPr bwMode="auto">
            <a:xfrm>
              <a:off x="11425716" y="2590106"/>
              <a:ext cx="451741" cy="450616"/>
            </a:xfrm>
            <a:custGeom>
              <a:avLst/>
              <a:gdLst>
                <a:gd name="T0" fmla="*/ 2447 w 4015"/>
                <a:gd name="T1" fmla="*/ 430 h 4006"/>
                <a:gd name="T2" fmla="*/ 2369 w 4015"/>
                <a:gd name="T3" fmla="*/ 491 h 4006"/>
                <a:gd name="T4" fmla="*/ 2343 w 4015"/>
                <a:gd name="T5" fmla="*/ 584 h 4006"/>
                <a:gd name="T6" fmla="*/ 2102 w 4015"/>
                <a:gd name="T7" fmla="*/ 1009 h 4006"/>
                <a:gd name="T8" fmla="*/ 1777 w 4015"/>
                <a:gd name="T9" fmla="*/ 1051 h 4006"/>
                <a:gd name="T10" fmla="*/ 1503 w 4015"/>
                <a:gd name="T11" fmla="*/ 1124 h 4006"/>
                <a:gd name="T12" fmla="*/ 1287 w 4015"/>
                <a:gd name="T13" fmla="*/ 1219 h 4006"/>
                <a:gd name="T14" fmla="*/ 1107 w 4015"/>
                <a:gd name="T15" fmla="*/ 1343 h 4006"/>
                <a:gd name="T16" fmla="*/ 942 w 4015"/>
                <a:gd name="T17" fmla="*/ 1515 h 4006"/>
                <a:gd name="T18" fmla="*/ 820 w 4015"/>
                <a:gd name="T19" fmla="*/ 1704 h 4006"/>
                <a:gd name="T20" fmla="*/ 739 w 4015"/>
                <a:gd name="T21" fmla="*/ 1924 h 4006"/>
                <a:gd name="T22" fmla="*/ 690 w 4015"/>
                <a:gd name="T23" fmla="*/ 2147 h 4006"/>
                <a:gd name="T24" fmla="*/ 670 w 4015"/>
                <a:gd name="T25" fmla="*/ 2402 h 4006"/>
                <a:gd name="T26" fmla="*/ 684 w 4015"/>
                <a:gd name="T27" fmla="*/ 2679 h 4006"/>
                <a:gd name="T28" fmla="*/ 760 w 4015"/>
                <a:gd name="T29" fmla="*/ 2954 h 4006"/>
                <a:gd name="T30" fmla="*/ 900 w 4015"/>
                <a:gd name="T31" fmla="*/ 3248 h 4006"/>
                <a:gd name="T32" fmla="*/ 1106 w 4015"/>
                <a:gd name="T33" fmla="*/ 3557 h 4006"/>
                <a:gd name="T34" fmla="*/ 1153 w 4015"/>
                <a:gd name="T35" fmla="*/ 3586 h 4006"/>
                <a:gd name="T36" fmla="*/ 1205 w 4015"/>
                <a:gd name="T37" fmla="*/ 3580 h 4006"/>
                <a:gd name="T38" fmla="*/ 1251 w 4015"/>
                <a:gd name="T39" fmla="*/ 3538 h 4006"/>
                <a:gd name="T40" fmla="*/ 1241 w 4015"/>
                <a:gd name="T41" fmla="*/ 3374 h 4006"/>
                <a:gd name="T42" fmla="*/ 1221 w 4015"/>
                <a:gd name="T43" fmla="*/ 3045 h 4006"/>
                <a:gd name="T44" fmla="*/ 1233 w 4015"/>
                <a:gd name="T45" fmla="*/ 2766 h 4006"/>
                <a:gd name="T46" fmla="*/ 1275 w 4015"/>
                <a:gd name="T47" fmla="*/ 2535 h 4006"/>
                <a:gd name="T48" fmla="*/ 1350 w 4015"/>
                <a:gd name="T49" fmla="*/ 2355 h 4006"/>
                <a:gd name="T50" fmla="*/ 1460 w 4015"/>
                <a:gd name="T51" fmla="*/ 2217 h 4006"/>
                <a:gd name="T52" fmla="*/ 1621 w 4015"/>
                <a:gd name="T53" fmla="*/ 2112 h 4006"/>
                <a:gd name="T54" fmla="*/ 1822 w 4015"/>
                <a:gd name="T55" fmla="*/ 2048 h 4006"/>
                <a:gd name="T56" fmla="*/ 2055 w 4015"/>
                <a:gd name="T57" fmla="*/ 2013 h 4006"/>
                <a:gd name="T58" fmla="*/ 2343 w 4015"/>
                <a:gd name="T59" fmla="*/ 2002 h 4006"/>
                <a:gd name="T60" fmla="*/ 2354 w 4015"/>
                <a:gd name="T61" fmla="*/ 2486 h 4006"/>
                <a:gd name="T62" fmla="*/ 2415 w 4015"/>
                <a:gd name="T63" fmla="*/ 2557 h 4006"/>
                <a:gd name="T64" fmla="*/ 2509 w 4015"/>
                <a:gd name="T65" fmla="*/ 2587 h 4006"/>
                <a:gd name="T66" fmla="*/ 2601 w 4015"/>
                <a:gd name="T67" fmla="*/ 2559 h 4006"/>
                <a:gd name="T68" fmla="*/ 3569 w 4015"/>
                <a:gd name="T69" fmla="*/ 1593 h 4006"/>
                <a:gd name="T70" fmla="*/ 3597 w 4015"/>
                <a:gd name="T71" fmla="*/ 1501 h 4006"/>
                <a:gd name="T72" fmla="*/ 3569 w 4015"/>
                <a:gd name="T73" fmla="*/ 1410 h 4006"/>
                <a:gd name="T74" fmla="*/ 2601 w 4015"/>
                <a:gd name="T75" fmla="*/ 443 h 4006"/>
                <a:gd name="T76" fmla="*/ 2513 w 4015"/>
                <a:gd name="T77" fmla="*/ 414 h 4006"/>
                <a:gd name="T78" fmla="*/ 3338 w 4015"/>
                <a:gd name="T79" fmla="*/ 2 h 4006"/>
                <a:gd name="T80" fmla="*/ 3551 w 4015"/>
                <a:gd name="T81" fmla="*/ 54 h 4006"/>
                <a:gd name="T82" fmla="*/ 3737 w 4015"/>
                <a:gd name="T83" fmla="*/ 168 h 4006"/>
                <a:gd name="T84" fmla="*/ 3891 w 4015"/>
                <a:gd name="T85" fmla="*/ 335 h 4006"/>
                <a:gd name="T86" fmla="*/ 3984 w 4015"/>
                <a:gd name="T87" fmla="*/ 530 h 4006"/>
                <a:gd name="T88" fmla="*/ 4015 w 4015"/>
                <a:gd name="T89" fmla="*/ 751 h 4006"/>
                <a:gd name="T90" fmla="*/ 4001 w 4015"/>
                <a:gd name="T91" fmla="*/ 3403 h 4006"/>
                <a:gd name="T92" fmla="*/ 3930 w 4015"/>
                <a:gd name="T93" fmla="*/ 3607 h 4006"/>
                <a:gd name="T94" fmla="*/ 3794 w 4015"/>
                <a:gd name="T95" fmla="*/ 3784 h 4006"/>
                <a:gd name="T96" fmla="*/ 3616 w 4015"/>
                <a:gd name="T97" fmla="*/ 3919 h 4006"/>
                <a:gd name="T98" fmla="*/ 3413 w 4015"/>
                <a:gd name="T99" fmla="*/ 3991 h 4006"/>
                <a:gd name="T100" fmla="*/ 752 w 4015"/>
                <a:gd name="T101" fmla="*/ 4006 h 4006"/>
                <a:gd name="T102" fmla="*/ 533 w 4015"/>
                <a:gd name="T103" fmla="*/ 3975 h 4006"/>
                <a:gd name="T104" fmla="*/ 337 w 4015"/>
                <a:gd name="T105" fmla="*/ 3881 h 4006"/>
                <a:gd name="T106" fmla="*/ 170 w 4015"/>
                <a:gd name="T107" fmla="*/ 3729 h 4006"/>
                <a:gd name="T108" fmla="*/ 56 w 4015"/>
                <a:gd name="T109" fmla="*/ 3542 h 4006"/>
                <a:gd name="T110" fmla="*/ 3 w 4015"/>
                <a:gd name="T111" fmla="*/ 3330 h 4006"/>
                <a:gd name="T112" fmla="*/ 0 w 4015"/>
                <a:gd name="T113" fmla="*/ 751 h 4006"/>
                <a:gd name="T114" fmla="*/ 31 w 4015"/>
                <a:gd name="T115" fmla="*/ 530 h 4006"/>
                <a:gd name="T116" fmla="*/ 124 w 4015"/>
                <a:gd name="T117" fmla="*/ 335 h 4006"/>
                <a:gd name="T118" fmla="*/ 277 w 4015"/>
                <a:gd name="T119" fmla="*/ 168 h 4006"/>
                <a:gd name="T120" fmla="*/ 465 w 4015"/>
                <a:gd name="T121" fmla="*/ 54 h 4006"/>
                <a:gd name="T122" fmla="*/ 677 w 4015"/>
                <a:gd name="T123" fmla="*/ 2 h 4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15" h="4006">
                  <a:moveTo>
                    <a:pt x="2513" y="414"/>
                  </a:moveTo>
                  <a:lnTo>
                    <a:pt x="2480" y="418"/>
                  </a:lnTo>
                  <a:lnTo>
                    <a:pt x="2447" y="430"/>
                  </a:lnTo>
                  <a:lnTo>
                    <a:pt x="2415" y="446"/>
                  </a:lnTo>
                  <a:lnTo>
                    <a:pt x="2389" y="466"/>
                  </a:lnTo>
                  <a:lnTo>
                    <a:pt x="2369" y="491"/>
                  </a:lnTo>
                  <a:lnTo>
                    <a:pt x="2354" y="518"/>
                  </a:lnTo>
                  <a:lnTo>
                    <a:pt x="2345" y="549"/>
                  </a:lnTo>
                  <a:lnTo>
                    <a:pt x="2343" y="584"/>
                  </a:lnTo>
                  <a:lnTo>
                    <a:pt x="2343" y="1000"/>
                  </a:lnTo>
                  <a:lnTo>
                    <a:pt x="2220" y="1003"/>
                  </a:lnTo>
                  <a:lnTo>
                    <a:pt x="2102" y="1009"/>
                  </a:lnTo>
                  <a:lnTo>
                    <a:pt x="1989" y="1019"/>
                  </a:lnTo>
                  <a:lnTo>
                    <a:pt x="1882" y="1034"/>
                  </a:lnTo>
                  <a:lnTo>
                    <a:pt x="1777" y="1051"/>
                  </a:lnTo>
                  <a:lnTo>
                    <a:pt x="1680" y="1073"/>
                  </a:lnTo>
                  <a:lnTo>
                    <a:pt x="1588" y="1097"/>
                  </a:lnTo>
                  <a:lnTo>
                    <a:pt x="1503" y="1124"/>
                  </a:lnTo>
                  <a:lnTo>
                    <a:pt x="1424" y="1153"/>
                  </a:lnTo>
                  <a:lnTo>
                    <a:pt x="1352" y="1185"/>
                  </a:lnTo>
                  <a:lnTo>
                    <a:pt x="1287" y="1219"/>
                  </a:lnTo>
                  <a:lnTo>
                    <a:pt x="1223" y="1258"/>
                  </a:lnTo>
                  <a:lnTo>
                    <a:pt x="1164" y="1298"/>
                  </a:lnTo>
                  <a:lnTo>
                    <a:pt x="1107" y="1343"/>
                  </a:lnTo>
                  <a:lnTo>
                    <a:pt x="1055" y="1391"/>
                  </a:lnTo>
                  <a:lnTo>
                    <a:pt x="995" y="1453"/>
                  </a:lnTo>
                  <a:lnTo>
                    <a:pt x="942" y="1515"/>
                  </a:lnTo>
                  <a:lnTo>
                    <a:pt x="895" y="1577"/>
                  </a:lnTo>
                  <a:lnTo>
                    <a:pt x="855" y="1640"/>
                  </a:lnTo>
                  <a:lnTo>
                    <a:pt x="820" y="1704"/>
                  </a:lnTo>
                  <a:lnTo>
                    <a:pt x="789" y="1773"/>
                  </a:lnTo>
                  <a:lnTo>
                    <a:pt x="762" y="1846"/>
                  </a:lnTo>
                  <a:lnTo>
                    <a:pt x="739" y="1924"/>
                  </a:lnTo>
                  <a:lnTo>
                    <a:pt x="719" y="2002"/>
                  </a:lnTo>
                  <a:lnTo>
                    <a:pt x="703" y="2076"/>
                  </a:lnTo>
                  <a:lnTo>
                    <a:pt x="690" y="2147"/>
                  </a:lnTo>
                  <a:lnTo>
                    <a:pt x="683" y="2215"/>
                  </a:lnTo>
                  <a:lnTo>
                    <a:pt x="675" y="2305"/>
                  </a:lnTo>
                  <a:lnTo>
                    <a:pt x="670" y="2402"/>
                  </a:lnTo>
                  <a:lnTo>
                    <a:pt x="669" y="2503"/>
                  </a:lnTo>
                  <a:lnTo>
                    <a:pt x="673" y="2590"/>
                  </a:lnTo>
                  <a:lnTo>
                    <a:pt x="684" y="2679"/>
                  </a:lnTo>
                  <a:lnTo>
                    <a:pt x="701" y="2769"/>
                  </a:lnTo>
                  <a:lnTo>
                    <a:pt x="727" y="2860"/>
                  </a:lnTo>
                  <a:lnTo>
                    <a:pt x="760" y="2954"/>
                  </a:lnTo>
                  <a:lnTo>
                    <a:pt x="799" y="3051"/>
                  </a:lnTo>
                  <a:lnTo>
                    <a:pt x="846" y="3149"/>
                  </a:lnTo>
                  <a:lnTo>
                    <a:pt x="900" y="3248"/>
                  </a:lnTo>
                  <a:lnTo>
                    <a:pt x="962" y="3349"/>
                  </a:lnTo>
                  <a:lnTo>
                    <a:pt x="1030" y="3452"/>
                  </a:lnTo>
                  <a:lnTo>
                    <a:pt x="1106" y="3557"/>
                  </a:lnTo>
                  <a:lnTo>
                    <a:pt x="1119" y="3570"/>
                  </a:lnTo>
                  <a:lnTo>
                    <a:pt x="1135" y="3580"/>
                  </a:lnTo>
                  <a:lnTo>
                    <a:pt x="1153" y="3586"/>
                  </a:lnTo>
                  <a:lnTo>
                    <a:pt x="1171" y="3588"/>
                  </a:lnTo>
                  <a:lnTo>
                    <a:pt x="1189" y="3586"/>
                  </a:lnTo>
                  <a:lnTo>
                    <a:pt x="1205" y="3580"/>
                  </a:lnTo>
                  <a:lnTo>
                    <a:pt x="1226" y="3569"/>
                  </a:lnTo>
                  <a:lnTo>
                    <a:pt x="1241" y="3555"/>
                  </a:lnTo>
                  <a:lnTo>
                    <a:pt x="1251" y="3538"/>
                  </a:lnTo>
                  <a:lnTo>
                    <a:pt x="1256" y="3517"/>
                  </a:lnTo>
                  <a:lnTo>
                    <a:pt x="1254" y="3494"/>
                  </a:lnTo>
                  <a:lnTo>
                    <a:pt x="1241" y="3374"/>
                  </a:lnTo>
                  <a:lnTo>
                    <a:pt x="1231" y="3259"/>
                  </a:lnTo>
                  <a:lnTo>
                    <a:pt x="1225" y="3150"/>
                  </a:lnTo>
                  <a:lnTo>
                    <a:pt x="1221" y="3045"/>
                  </a:lnTo>
                  <a:lnTo>
                    <a:pt x="1222" y="2947"/>
                  </a:lnTo>
                  <a:lnTo>
                    <a:pt x="1226" y="2853"/>
                  </a:lnTo>
                  <a:lnTo>
                    <a:pt x="1233" y="2766"/>
                  </a:lnTo>
                  <a:lnTo>
                    <a:pt x="1243" y="2684"/>
                  </a:lnTo>
                  <a:lnTo>
                    <a:pt x="1258" y="2607"/>
                  </a:lnTo>
                  <a:lnTo>
                    <a:pt x="1275" y="2535"/>
                  </a:lnTo>
                  <a:lnTo>
                    <a:pt x="1296" y="2470"/>
                  </a:lnTo>
                  <a:lnTo>
                    <a:pt x="1321" y="2409"/>
                  </a:lnTo>
                  <a:lnTo>
                    <a:pt x="1350" y="2355"/>
                  </a:lnTo>
                  <a:lnTo>
                    <a:pt x="1382" y="2305"/>
                  </a:lnTo>
                  <a:lnTo>
                    <a:pt x="1417" y="2261"/>
                  </a:lnTo>
                  <a:lnTo>
                    <a:pt x="1460" y="2217"/>
                  </a:lnTo>
                  <a:lnTo>
                    <a:pt x="1508" y="2178"/>
                  </a:lnTo>
                  <a:lnTo>
                    <a:pt x="1562" y="2143"/>
                  </a:lnTo>
                  <a:lnTo>
                    <a:pt x="1621" y="2112"/>
                  </a:lnTo>
                  <a:lnTo>
                    <a:pt x="1686" y="2086"/>
                  </a:lnTo>
                  <a:lnTo>
                    <a:pt x="1756" y="2064"/>
                  </a:lnTo>
                  <a:lnTo>
                    <a:pt x="1822" y="2048"/>
                  </a:lnTo>
                  <a:lnTo>
                    <a:pt x="1894" y="2033"/>
                  </a:lnTo>
                  <a:lnTo>
                    <a:pt x="1972" y="2022"/>
                  </a:lnTo>
                  <a:lnTo>
                    <a:pt x="2055" y="2013"/>
                  </a:lnTo>
                  <a:lnTo>
                    <a:pt x="2144" y="2007"/>
                  </a:lnTo>
                  <a:lnTo>
                    <a:pt x="2241" y="2003"/>
                  </a:lnTo>
                  <a:lnTo>
                    <a:pt x="2343" y="2002"/>
                  </a:lnTo>
                  <a:lnTo>
                    <a:pt x="2343" y="2420"/>
                  </a:lnTo>
                  <a:lnTo>
                    <a:pt x="2345" y="2455"/>
                  </a:lnTo>
                  <a:lnTo>
                    <a:pt x="2354" y="2486"/>
                  </a:lnTo>
                  <a:lnTo>
                    <a:pt x="2369" y="2513"/>
                  </a:lnTo>
                  <a:lnTo>
                    <a:pt x="2389" y="2536"/>
                  </a:lnTo>
                  <a:lnTo>
                    <a:pt x="2415" y="2557"/>
                  </a:lnTo>
                  <a:lnTo>
                    <a:pt x="2447" y="2574"/>
                  </a:lnTo>
                  <a:lnTo>
                    <a:pt x="2478" y="2583"/>
                  </a:lnTo>
                  <a:lnTo>
                    <a:pt x="2509" y="2587"/>
                  </a:lnTo>
                  <a:lnTo>
                    <a:pt x="2542" y="2583"/>
                  </a:lnTo>
                  <a:lnTo>
                    <a:pt x="2573" y="2574"/>
                  </a:lnTo>
                  <a:lnTo>
                    <a:pt x="2601" y="2559"/>
                  </a:lnTo>
                  <a:lnTo>
                    <a:pt x="2627" y="2536"/>
                  </a:lnTo>
                  <a:lnTo>
                    <a:pt x="3548" y="1619"/>
                  </a:lnTo>
                  <a:lnTo>
                    <a:pt x="3569" y="1593"/>
                  </a:lnTo>
                  <a:lnTo>
                    <a:pt x="3585" y="1564"/>
                  </a:lnTo>
                  <a:lnTo>
                    <a:pt x="3594" y="1535"/>
                  </a:lnTo>
                  <a:lnTo>
                    <a:pt x="3597" y="1501"/>
                  </a:lnTo>
                  <a:lnTo>
                    <a:pt x="3594" y="1469"/>
                  </a:lnTo>
                  <a:lnTo>
                    <a:pt x="3585" y="1438"/>
                  </a:lnTo>
                  <a:lnTo>
                    <a:pt x="3569" y="1410"/>
                  </a:lnTo>
                  <a:lnTo>
                    <a:pt x="3548" y="1384"/>
                  </a:lnTo>
                  <a:lnTo>
                    <a:pt x="2627" y="466"/>
                  </a:lnTo>
                  <a:lnTo>
                    <a:pt x="2601" y="443"/>
                  </a:lnTo>
                  <a:lnTo>
                    <a:pt x="2572" y="427"/>
                  </a:lnTo>
                  <a:lnTo>
                    <a:pt x="2542" y="417"/>
                  </a:lnTo>
                  <a:lnTo>
                    <a:pt x="2513" y="414"/>
                  </a:lnTo>
                  <a:close/>
                  <a:moveTo>
                    <a:pt x="752" y="0"/>
                  </a:moveTo>
                  <a:lnTo>
                    <a:pt x="3263" y="0"/>
                  </a:lnTo>
                  <a:lnTo>
                    <a:pt x="3338" y="2"/>
                  </a:lnTo>
                  <a:lnTo>
                    <a:pt x="3413" y="13"/>
                  </a:lnTo>
                  <a:lnTo>
                    <a:pt x="3483" y="31"/>
                  </a:lnTo>
                  <a:lnTo>
                    <a:pt x="3551" y="54"/>
                  </a:lnTo>
                  <a:lnTo>
                    <a:pt x="3616" y="85"/>
                  </a:lnTo>
                  <a:lnTo>
                    <a:pt x="3678" y="124"/>
                  </a:lnTo>
                  <a:lnTo>
                    <a:pt x="3737" y="168"/>
                  </a:lnTo>
                  <a:lnTo>
                    <a:pt x="3794" y="220"/>
                  </a:lnTo>
                  <a:lnTo>
                    <a:pt x="3846" y="277"/>
                  </a:lnTo>
                  <a:lnTo>
                    <a:pt x="3891" y="335"/>
                  </a:lnTo>
                  <a:lnTo>
                    <a:pt x="3930" y="398"/>
                  </a:lnTo>
                  <a:lnTo>
                    <a:pt x="3961" y="462"/>
                  </a:lnTo>
                  <a:lnTo>
                    <a:pt x="3984" y="530"/>
                  </a:lnTo>
                  <a:lnTo>
                    <a:pt x="4001" y="601"/>
                  </a:lnTo>
                  <a:lnTo>
                    <a:pt x="4011" y="674"/>
                  </a:lnTo>
                  <a:lnTo>
                    <a:pt x="4015" y="751"/>
                  </a:lnTo>
                  <a:lnTo>
                    <a:pt x="4015" y="3254"/>
                  </a:lnTo>
                  <a:lnTo>
                    <a:pt x="4011" y="3330"/>
                  </a:lnTo>
                  <a:lnTo>
                    <a:pt x="4001" y="3403"/>
                  </a:lnTo>
                  <a:lnTo>
                    <a:pt x="3984" y="3474"/>
                  </a:lnTo>
                  <a:lnTo>
                    <a:pt x="3961" y="3542"/>
                  </a:lnTo>
                  <a:lnTo>
                    <a:pt x="3930" y="3607"/>
                  </a:lnTo>
                  <a:lnTo>
                    <a:pt x="3891" y="3669"/>
                  </a:lnTo>
                  <a:lnTo>
                    <a:pt x="3846" y="3729"/>
                  </a:lnTo>
                  <a:lnTo>
                    <a:pt x="3794" y="3784"/>
                  </a:lnTo>
                  <a:lnTo>
                    <a:pt x="3737" y="3836"/>
                  </a:lnTo>
                  <a:lnTo>
                    <a:pt x="3678" y="3881"/>
                  </a:lnTo>
                  <a:lnTo>
                    <a:pt x="3616" y="3919"/>
                  </a:lnTo>
                  <a:lnTo>
                    <a:pt x="3551" y="3950"/>
                  </a:lnTo>
                  <a:lnTo>
                    <a:pt x="3483" y="3975"/>
                  </a:lnTo>
                  <a:lnTo>
                    <a:pt x="3413" y="3991"/>
                  </a:lnTo>
                  <a:lnTo>
                    <a:pt x="3338" y="4002"/>
                  </a:lnTo>
                  <a:lnTo>
                    <a:pt x="3263" y="4006"/>
                  </a:lnTo>
                  <a:lnTo>
                    <a:pt x="752" y="4006"/>
                  </a:lnTo>
                  <a:lnTo>
                    <a:pt x="677" y="4002"/>
                  </a:lnTo>
                  <a:lnTo>
                    <a:pt x="603" y="3991"/>
                  </a:lnTo>
                  <a:lnTo>
                    <a:pt x="533" y="3975"/>
                  </a:lnTo>
                  <a:lnTo>
                    <a:pt x="465" y="3950"/>
                  </a:lnTo>
                  <a:lnTo>
                    <a:pt x="399" y="3919"/>
                  </a:lnTo>
                  <a:lnTo>
                    <a:pt x="337" y="3881"/>
                  </a:lnTo>
                  <a:lnTo>
                    <a:pt x="277" y="3836"/>
                  </a:lnTo>
                  <a:lnTo>
                    <a:pt x="220" y="3784"/>
                  </a:lnTo>
                  <a:lnTo>
                    <a:pt x="170" y="3729"/>
                  </a:lnTo>
                  <a:lnTo>
                    <a:pt x="124" y="3669"/>
                  </a:lnTo>
                  <a:lnTo>
                    <a:pt x="87" y="3607"/>
                  </a:lnTo>
                  <a:lnTo>
                    <a:pt x="56" y="3542"/>
                  </a:lnTo>
                  <a:lnTo>
                    <a:pt x="31" y="3474"/>
                  </a:lnTo>
                  <a:lnTo>
                    <a:pt x="13" y="3403"/>
                  </a:lnTo>
                  <a:lnTo>
                    <a:pt x="3" y="3330"/>
                  </a:lnTo>
                  <a:lnTo>
                    <a:pt x="0" y="3254"/>
                  </a:lnTo>
                  <a:lnTo>
                    <a:pt x="0" y="2012"/>
                  </a:lnTo>
                  <a:lnTo>
                    <a:pt x="0" y="751"/>
                  </a:lnTo>
                  <a:lnTo>
                    <a:pt x="3" y="674"/>
                  </a:lnTo>
                  <a:lnTo>
                    <a:pt x="13" y="601"/>
                  </a:lnTo>
                  <a:lnTo>
                    <a:pt x="31" y="530"/>
                  </a:lnTo>
                  <a:lnTo>
                    <a:pt x="56" y="462"/>
                  </a:lnTo>
                  <a:lnTo>
                    <a:pt x="87" y="398"/>
                  </a:lnTo>
                  <a:lnTo>
                    <a:pt x="124" y="335"/>
                  </a:lnTo>
                  <a:lnTo>
                    <a:pt x="170" y="277"/>
                  </a:lnTo>
                  <a:lnTo>
                    <a:pt x="220" y="220"/>
                  </a:lnTo>
                  <a:lnTo>
                    <a:pt x="277" y="168"/>
                  </a:lnTo>
                  <a:lnTo>
                    <a:pt x="337" y="124"/>
                  </a:lnTo>
                  <a:lnTo>
                    <a:pt x="399" y="85"/>
                  </a:lnTo>
                  <a:lnTo>
                    <a:pt x="465" y="54"/>
                  </a:lnTo>
                  <a:lnTo>
                    <a:pt x="533" y="31"/>
                  </a:lnTo>
                  <a:lnTo>
                    <a:pt x="603" y="13"/>
                  </a:lnTo>
                  <a:lnTo>
                    <a:pt x="677" y="2"/>
                  </a:lnTo>
                  <a:lnTo>
                    <a:pt x="7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1BD32D1-96F4-4458-962A-6EA3ADF671FB}"/>
              </a:ext>
            </a:extLst>
          </p:cNvPr>
          <p:cNvSpPr txBox="1"/>
          <p:nvPr/>
        </p:nvSpPr>
        <p:spPr>
          <a:xfrm>
            <a:off x="3198130" y="1163770"/>
            <a:ext cx="3061253" cy="369332"/>
          </a:xfrm>
          <a:prstGeom prst="rect">
            <a:avLst/>
          </a:prstGeom>
          <a:solidFill>
            <a:schemeClr val="accent6">
              <a:alpha val="21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</a:rPr>
              <a:t>안녕하세요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8ECEA4-ACF9-45D7-B429-EC8AA05206E8}"/>
              </a:ext>
            </a:extLst>
          </p:cNvPr>
          <p:cNvSpPr txBox="1"/>
          <p:nvPr/>
        </p:nvSpPr>
        <p:spPr>
          <a:xfrm>
            <a:off x="4582982" y="3809774"/>
            <a:ext cx="4478657" cy="923330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ko-KR" dirty="0">
                <a:solidFill>
                  <a:schemeClr val="bg1"/>
                </a:solidFill>
              </a:rPr>
              <a:t>반가워요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ko-KR" dirty="0">
                <a:solidFill>
                  <a:schemeClr val="bg1"/>
                </a:solidFill>
              </a:rPr>
              <a:t>피터 팬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  <a:r>
              <a:rPr lang="ko-KR" altLang="ko-KR" dirty="0">
                <a:solidFill>
                  <a:schemeClr val="bg1"/>
                </a:solidFill>
              </a:rPr>
              <a:t>난 프로이트라고 해요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 </a:t>
            </a:r>
          </a:p>
          <a:p>
            <a:r>
              <a:rPr lang="ko-KR" altLang="ko-KR" dirty="0">
                <a:solidFill>
                  <a:schemeClr val="bg1"/>
                </a:solidFill>
              </a:rPr>
              <a:t>오느라 고생 많았어요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BB089C7C-1287-4C33-B8F5-36843417EC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" t="1504" r="50000" b="7822"/>
          <a:stretch/>
        </p:blipFill>
        <p:spPr>
          <a:xfrm>
            <a:off x="648071" y="897104"/>
            <a:ext cx="2093992" cy="2586771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874AFBF7-AFA6-427E-B20A-248B6C897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917" y="3640781"/>
            <a:ext cx="2082821" cy="251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26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-2" y="6328229"/>
            <a:ext cx="12192001" cy="529771"/>
          </a:xfrm>
          <a:prstGeom prst="rect">
            <a:avLst/>
          </a:prstGeom>
          <a:solidFill>
            <a:srgbClr val="23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/>
          </p:nvPr>
        </p:nvGraphicFramePr>
        <p:xfrm>
          <a:off x="625248" y="6540304"/>
          <a:ext cx="8963730" cy="9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2000"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모서리가 둥근 직사각형 12"/>
          <p:cNvSpPr/>
          <p:nvPr/>
        </p:nvSpPr>
        <p:spPr>
          <a:xfrm>
            <a:off x="152852" y="6430282"/>
            <a:ext cx="324000" cy="3240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rtlCol="0" anchor="ctr"/>
          <a:lstStyle/>
          <a:p>
            <a:pPr algn="ctr"/>
            <a:r>
              <a:rPr lang="ko-KR" altLang="en-US" sz="1400" dirty="0">
                <a:solidFill>
                  <a:prstClr val="white"/>
                </a:solidFill>
              </a:rPr>
              <a:t>▶</a:t>
            </a:r>
          </a:p>
        </p:txBody>
      </p:sp>
      <p:sp>
        <p:nvSpPr>
          <p:cNvPr id="16" name="타원 15"/>
          <p:cNvSpPr/>
          <p:nvPr/>
        </p:nvSpPr>
        <p:spPr>
          <a:xfrm>
            <a:off x="1445698" y="6514789"/>
            <a:ext cx="144000" cy="14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18" name="Group 4"/>
          <p:cNvGrpSpPr>
            <a:grpSpLocks noChangeAspect="1"/>
          </p:cNvGrpSpPr>
          <p:nvPr/>
        </p:nvGrpSpPr>
        <p:grpSpPr bwMode="auto">
          <a:xfrm>
            <a:off x="9938812" y="6483227"/>
            <a:ext cx="260857" cy="222903"/>
            <a:chOff x="3813" y="2796"/>
            <a:chExt cx="866" cy="740"/>
          </a:xfrm>
          <a:solidFill>
            <a:srgbClr val="F6F6F6"/>
          </a:solidFill>
        </p:grpSpPr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3813" y="2850"/>
              <a:ext cx="400" cy="632"/>
            </a:xfrm>
            <a:custGeom>
              <a:avLst/>
              <a:gdLst>
                <a:gd name="T0" fmla="*/ 1465 w 1599"/>
                <a:gd name="T1" fmla="*/ 0 h 2529"/>
                <a:gd name="T2" fmla="*/ 1491 w 1599"/>
                <a:gd name="T3" fmla="*/ 2 h 2529"/>
                <a:gd name="T4" fmla="*/ 1515 w 1599"/>
                <a:gd name="T5" fmla="*/ 9 h 2529"/>
                <a:gd name="T6" fmla="*/ 1538 w 1599"/>
                <a:gd name="T7" fmla="*/ 22 h 2529"/>
                <a:gd name="T8" fmla="*/ 1559 w 1599"/>
                <a:gd name="T9" fmla="*/ 39 h 2529"/>
                <a:gd name="T10" fmla="*/ 1575 w 1599"/>
                <a:gd name="T11" fmla="*/ 60 h 2529"/>
                <a:gd name="T12" fmla="*/ 1588 w 1599"/>
                <a:gd name="T13" fmla="*/ 82 h 2529"/>
                <a:gd name="T14" fmla="*/ 1596 w 1599"/>
                <a:gd name="T15" fmla="*/ 106 h 2529"/>
                <a:gd name="T16" fmla="*/ 1599 w 1599"/>
                <a:gd name="T17" fmla="*/ 132 h 2529"/>
                <a:gd name="T18" fmla="*/ 1599 w 1599"/>
                <a:gd name="T19" fmla="*/ 2396 h 2529"/>
                <a:gd name="T20" fmla="*/ 1596 w 1599"/>
                <a:gd name="T21" fmla="*/ 2423 h 2529"/>
                <a:gd name="T22" fmla="*/ 1588 w 1599"/>
                <a:gd name="T23" fmla="*/ 2447 h 2529"/>
                <a:gd name="T24" fmla="*/ 1575 w 1599"/>
                <a:gd name="T25" fmla="*/ 2469 h 2529"/>
                <a:gd name="T26" fmla="*/ 1559 w 1599"/>
                <a:gd name="T27" fmla="*/ 2490 h 2529"/>
                <a:gd name="T28" fmla="*/ 1538 w 1599"/>
                <a:gd name="T29" fmla="*/ 2507 h 2529"/>
                <a:gd name="T30" fmla="*/ 1515 w 1599"/>
                <a:gd name="T31" fmla="*/ 2520 h 2529"/>
                <a:gd name="T32" fmla="*/ 1491 w 1599"/>
                <a:gd name="T33" fmla="*/ 2527 h 2529"/>
                <a:gd name="T34" fmla="*/ 1465 w 1599"/>
                <a:gd name="T35" fmla="*/ 2529 h 2529"/>
                <a:gd name="T36" fmla="*/ 1438 w 1599"/>
                <a:gd name="T37" fmla="*/ 2527 h 2529"/>
                <a:gd name="T38" fmla="*/ 1414 w 1599"/>
                <a:gd name="T39" fmla="*/ 2520 h 2529"/>
                <a:gd name="T40" fmla="*/ 1392 w 1599"/>
                <a:gd name="T41" fmla="*/ 2507 h 2529"/>
                <a:gd name="T42" fmla="*/ 1371 w 1599"/>
                <a:gd name="T43" fmla="*/ 2490 h 2529"/>
                <a:gd name="T44" fmla="*/ 678 w 1599"/>
                <a:gd name="T45" fmla="*/ 1797 h 2529"/>
                <a:gd name="T46" fmla="*/ 133 w 1599"/>
                <a:gd name="T47" fmla="*/ 1797 h 2529"/>
                <a:gd name="T48" fmla="*/ 108 w 1599"/>
                <a:gd name="T49" fmla="*/ 1795 h 2529"/>
                <a:gd name="T50" fmla="*/ 82 w 1599"/>
                <a:gd name="T51" fmla="*/ 1787 h 2529"/>
                <a:gd name="T52" fmla="*/ 60 w 1599"/>
                <a:gd name="T53" fmla="*/ 1775 h 2529"/>
                <a:gd name="T54" fmla="*/ 39 w 1599"/>
                <a:gd name="T55" fmla="*/ 1757 h 2529"/>
                <a:gd name="T56" fmla="*/ 22 w 1599"/>
                <a:gd name="T57" fmla="*/ 1737 h 2529"/>
                <a:gd name="T58" fmla="*/ 9 w 1599"/>
                <a:gd name="T59" fmla="*/ 1714 h 2529"/>
                <a:gd name="T60" fmla="*/ 2 w 1599"/>
                <a:gd name="T61" fmla="*/ 1690 h 2529"/>
                <a:gd name="T62" fmla="*/ 0 w 1599"/>
                <a:gd name="T63" fmla="*/ 1665 h 2529"/>
                <a:gd name="T64" fmla="*/ 0 w 1599"/>
                <a:gd name="T65" fmla="*/ 1272 h 2529"/>
                <a:gd name="T66" fmla="*/ 0 w 1599"/>
                <a:gd name="T67" fmla="*/ 865 h 2529"/>
                <a:gd name="T68" fmla="*/ 2 w 1599"/>
                <a:gd name="T69" fmla="*/ 839 h 2529"/>
                <a:gd name="T70" fmla="*/ 9 w 1599"/>
                <a:gd name="T71" fmla="*/ 815 h 2529"/>
                <a:gd name="T72" fmla="*/ 22 w 1599"/>
                <a:gd name="T73" fmla="*/ 793 h 2529"/>
                <a:gd name="T74" fmla="*/ 39 w 1599"/>
                <a:gd name="T75" fmla="*/ 771 h 2529"/>
                <a:gd name="T76" fmla="*/ 60 w 1599"/>
                <a:gd name="T77" fmla="*/ 755 h 2529"/>
                <a:gd name="T78" fmla="*/ 82 w 1599"/>
                <a:gd name="T79" fmla="*/ 742 h 2529"/>
                <a:gd name="T80" fmla="*/ 108 w 1599"/>
                <a:gd name="T81" fmla="*/ 735 h 2529"/>
                <a:gd name="T82" fmla="*/ 133 w 1599"/>
                <a:gd name="T83" fmla="*/ 732 h 2529"/>
                <a:gd name="T84" fmla="*/ 678 w 1599"/>
                <a:gd name="T85" fmla="*/ 732 h 2529"/>
                <a:gd name="T86" fmla="*/ 1371 w 1599"/>
                <a:gd name="T87" fmla="*/ 39 h 2529"/>
                <a:gd name="T88" fmla="*/ 1392 w 1599"/>
                <a:gd name="T89" fmla="*/ 22 h 2529"/>
                <a:gd name="T90" fmla="*/ 1414 w 1599"/>
                <a:gd name="T91" fmla="*/ 9 h 2529"/>
                <a:gd name="T92" fmla="*/ 1438 w 1599"/>
                <a:gd name="T93" fmla="*/ 2 h 2529"/>
                <a:gd name="T94" fmla="*/ 1465 w 1599"/>
                <a:gd name="T95" fmla="*/ 0 h 2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99" h="2529">
                  <a:moveTo>
                    <a:pt x="1465" y="0"/>
                  </a:moveTo>
                  <a:lnTo>
                    <a:pt x="1491" y="2"/>
                  </a:lnTo>
                  <a:lnTo>
                    <a:pt x="1515" y="9"/>
                  </a:lnTo>
                  <a:lnTo>
                    <a:pt x="1538" y="22"/>
                  </a:lnTo>
                  <a:lnTo>
                    <a:pt x="1559" y="39"/>
                  </a:lnTo>
                  <a:lnTo>
                    <a:pt x="1575" y="60"/>
                  </a:lnTo>
                  <a:lnTo>
                    <a:pt x="1588" y="82"/>
                  </a:lnTo>
                  <a:lnTo>
                    <a:pt x="1596" y="106"/>
                  </a:lnTo>
                  <a:lnTo>
                    <a:pt x="1599" y="132"/>
                  </a:lnTo>
                  <a:lnTo>
                    <a:pt x="1599" y="2396"/>
                  </a:lnTo>
                  <a:lnTo>
                    <a:pt x="1596" y="2423"/>
                  </a:lnTo>
                  <a:lnTo>
                    <a:pt x="1588" y="2447"/>
                  </a:lnTo>
                  <a:lnTo>
                    <a:pt x="1575" y="2469"/>
                  </a:lnTo>
                  <a:lnTo>
                    <a:pt x="1559" y="2490"/>
                  </a:lnTo>
                  <a:lnTo>
                    <a:pt x="1538" y="2507"/>
                  </a:lnTo>
                  <a:lnTo>
                    <a:pt x="1515" y="2520"/>
                  </a:lnTo>
                  <a:lnTo>
                    <a:pt x="1491" y="2527"/>
                  </a:lnTo>
                  <a:lnTo>
                    <a:pt x="1465" y="2529"/>
                  </a:lnTo>
                  <a:lnTo>
                    <a:pt x="1438" y="2527"/>
                  </a:lnTo>
                  <a:lnTo>
                    <a:pt x="1414" y="2520"/>
                  </a:lnTo>
                  <a:lnTo>
                    <a:pt x="1392" y="2507"/>
                  </a:lnTo>
                  <a:lnTo>
                    <a:pt x="1371" y="2490"/>
                  </a:lnTo>
                  <a:lnTo>
                    <a:pt x="678" y="1797"/>
                  </a:lnTo>
                  <a:lnTo>
                    <a:pt x="133" y="1797"/>
                  </a:lnTo>
                  <a:lnTo>
                    <a:pt x="108" y="1795"/>
                  </a:lnTo>
                  <a:lnTo>
                    <a:pt x="82" y="1787"/>
                  </a:lnTo>
                  <a:lnTo>
                    <a:pt x="60" y="1775"/>
                  </a:lnTo>
                  <a:lnTo>
                    <a:pt x="39" y="1757"/>
                  </a:lnTo>
                  <a:lnTo>
                    <a:pt x="22" y="1737"/>
                  </a:lnTo>
                  <a:lnTo>
                    <a:pt x="9" y="1714"/>
                  </a:lnTo>
                  <a:lnTo>
                    <a:pt x="2" y="1690"/>
                  </a:lnTo>
                  <a:lnTo>
                    <a:pt x="0" y="1665"/>
                  </a:lnTo>
                  <a:lnTo>
                    <a:pt x="0" y="1272"/>
                  </a:lnTo>
                  <a:lnTo>
                    <a:pt x="0" y="865"/>
                  </a:lnTo>
                  <a:lnTo>
                    <a:pt x="2" y="839"/>
                  </a:lnTo>
                  <a:lnTo>
                    <a:pt x="9" y="815"/>
                  </a:lnTo>
                  <a:lnTo>
                    <a:pt x="22" y="793"/>
                  </a:lnTo>
                  <a:lnTo>
                    <a:pt x="39" y="771"/>
                  </a:lnTo>
                  <a:lnTo>
                    <a:pt x="60" y="755"/>
                  </a:lnTo>
                  <a:lnTo>
                    <a:pt x="82" y="742"/>
                  </a:lnTo>
                  <a:lnTo>
                    <a:pt x="108" y="735"/>
                  </a:lnTo>
                  <a:lnTo>
                    <a:pt x="133" y="732"/>
                  </a:lnTo>
                  <a:lnTo>
                    <a:pt x="678" y="732"/>
                  </a:lnTo>
                  <a:lnTo>
                    <a:pt x="1371" y="39"/>
                  </a:lnTo>
                  <a:lnTo>
                    <a:pt x="1392" y="22"/>
                  </a:lnTo>
                  <a:lnTo>
                    <a:pt x="1414" y="9"/>
                  </a:lnTo>
                  <a:lnTo>
                    <a:pt x="1438" y="2"/>
                  </a:lnTo>
                  <a:lnTo>
                    <a:pt x="14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4285" y="3041"/>
              <a:ext cx="127" cy="250"/>
            </a:xfrm>
            <a:custGeom>
              <a:avLst/>
              <a:gdLst>
                <a:gd name="T0" fmla="*/ 153 w 507"/>
                <a:gd name="T1" fmla="*/ 1 h 999"/>
                <a:gd name="T2" fmla="*/ 184 w 507"/>
                <a:gd name="T3" fmla="*/ 11 h 999"/>
                <a:gd name="T4" fmla="*/ 275 w 507"/>
                <a:gd name="T5" fmla="*/ 57 h 999"/>
                <a:gd name="T6" fmla="*/ 353 w 507"/>
                <a:gd name="T7" fmla="*/ 121 h 999"/>
                <a:gd name="T8" fmla="*/ 418 w 507"/>
                <a:gd name="T9" fmla="*/ 204 h 999"/>
                <a:gd name="T10" fmla="*/ 468 w 507"/>
                <a:gd name="T11" fmla="*/ 297 h 999"/>
                <a:gd name="T12" fmla="*/ 497 w 507"/>
                <a:gd name="T13" fmla="*/ 397 h 999"/>
                <a:gd name="T14" fmla="*/ 507 w 507"/>
                <a:gd name="T15" fmla="*/ 500 h 999"/>
                <a:gd name="T16" fmla="*/ 497 w 507"/>
                <a:gd name="T17" fmla="*/ 602 h 999"/>
                <a:gd name="T18" fmla="*/ 468 w 507"/>
                <a:gd name="T19" fmla="*/ 700 h 999"/>
                <a:gd name="T20" fmla="*/ 418 w 507"/>
                <a:gd name="T21" fmla="*/ 794 h 999"/>
                <a:gd name="T22" fmla="*/ 353 w 507"/>
                <a:gd name="T23" fmla="*/ 876 h 999"/>
                <a:gd name="T24" fmla="*/ 275 w 507"/>
                <a:gd name="T25" fmla="*/ 941 h 999"/>
                <a:gd name="T26" fmla="*/ 184 w 507"/>
                <a:gd name="T27" fmla="*/ 988 h 999"/>
                <a:gd name="T28" fmla="*/ 153 w 507"/>
                <a:gd name="T29" fmla="*/ 998 h 999"/>
                <a:gd name="T30" fmla="*/ 106 w 507"/>
                <a:gd name="T31" fmla="*/ 997 h 999"/>
                <a:gd name="T32" fmla="*/ 60 w 507"/>
                <a:gd name="T33" fmla="*/ 978 h 999"/>
                <a:gd name="T34" fmla="*/ 22 w 507"/>
                <a:gd name="T35" fmla="*/ 940 h 999"/>
                <a:gd name="T36" fmla="*/ 2 w 507"/>
                <a:gd name="T37" fmla="*/ 893 h 999"/>
                <a:gd name="T38" fmla="*/ 1 w 507"/>
                <a:gd name="T39" fmla="*/ 845 h 999"/>
                <a:gd name="T40" fmla="*/ 13 w 507"/>
                <a:gd name="T41" fmla="*/ 808 h 999"/>
                <a:gd name="T42" fmla="*/ 42 w 507"/>
                <a:gd name="T43" fmla="*/ 773 h 999"/>
                <a:gd name="T44" fmla="*/ 85 w 507"/>
                <a:gd name="T45" fmla="*/ 740 h 999"/>
                <a:gd name="T46" fmla="*/ 156 w 507"/>
                <a:gd name="T47" fmla="*/ 692 h 999"/>
                <a:gd name="T48" fmla="*/ 198 w 507"/>
                <a:gd name="T49" fmla="*/ 648 h 999"/>
                <a:gd name="T50" fmla="*/ 226 w 507"/>
                <a:gd name="T51" fmla="*/ 593 h 999"/>
                <a:gd name="T52" fmla="*/ 239 w 507"/>
                <a:gd name="T53" fmla="*/ 534 h 999"/>
                <a:gd name="T54" fmla="*/ 239 w 507"/>
                <a:gd name="T55" fmla="*/ 465 h 999"/>
                <a:gd name="T56" fmla="*/ 226 w 507"/>
                <a:gd name="T57" fmla="*/ 406 h 999"/>
                <a:gd name="T58" fmla="*/ 198 w 507"/>
                <a:gd name="T59" fmla="*/ 351 h 999"/>
                <a:gd name="T60" fmla="*/ 156 w 507"/>
                <a:gd name="T61" fmla="*/ 307 h 999"/>
                <a:gd name="T62" fmla="*/ 62 w 507"/>
                <a:gd name="T63" fmla="*/ 244 h 999"/>
                <a:gd name="T64" fmla="*/ 24 w 507"/>
                <a:gd name="T65" fmla="*/ 207 h 999"/>
                <a:gd name="T66" fmla="*/ 6 w 507"/>
                <a:gd name="T67" fmla="*/ 174 h 999"/>
                <a:gd name="T68" fmla="*/ 0 w 507"/>
                <a:gd name="T69" fmla="*/ 133 h 999"/>
                <a:gd name="T70" fmla="*/ 9 w 507"/>
                <a:gd name="T71" fmla="*/ 81 h 999"/>
                <a:gd name="T72" fmla="*/ 39 w 507"/>
                <a:gd name="T73" fmla="*/ 39 h 999"/>
                <a:gd name="T74" fmla="*/ 82 w 507"/>
                <a:gd name="T75" fmla="*/ 10 h 999"/>
                <a:gd name="T76" fmla="*/ 133 w 507"/>
                <a:gd name="T77" fmla="*/ 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7" h="999">
                  <a:moveTo>
                    <a:pt x="133" y="0"/>
                  </a:moveTo>
                  <a:lnTo>
                    <a:pt x="153" y="1"/>
                  </a:lnTo>
                  <a:lnTo>
                    <a:pt x="170" y="4"/>
                  </a:lnTo>
                  <a:lnTo>
                    <a:pt x="184" y="11"/>
                  </a:lnTo>
                  <a:lnTo>
                    <a:pt x="232" y="32"/>
                  </a:lnTo>
                  <a:lnTo>
                    <a:pt x="275" y="57"/>
                  </a:lnTo>
                  <a:lnTo>
                    <a:pt x="316" y="87"/>
                  </a:lnTo>
                  <a:lnTo>
                    <a:pt x="353" y="121"/>
                  </a:lnTo>
                  <a:lnTo>
                    <a:pt x="388" y="160"/>
                  </a:lnTo>
                  <a:lnTo>
                    <a:pt x="418" y="204"/>
                  </a:lnTo>
                  <a:lnTo>
                    <a:pt x="446" y="250"/>
                  </a:lnTo>
                  <a:lnTo>
                    <a:pt x="468" y="297"/>
                  </a:lnTo>
                  <a:lnTo>
                    <a:pt x="485" y="347"/>
                  </a:lnTo>
                  <a:lnTo>
                    <a:pt x="497" y="397"/>
                  </a:lnTo>
                  <a:lnTo>
                    <a:pt x="505" y="447"/>
                  </a:lnTo>
                  <a:lnTo>
                    <a:pt x="507" y="500"/>
                  </a:lnTo>
                  <a:lnTo>
                    <a:pt x="505" y="552"/>
                  </a:lnTo>
                  <a:lnTo>
                    <a:pt x="497" y="602"/>
                  </a:lnTo>
                  <a:lnTo>
                    <a:pt x="485" y="652"/>
                  </a:lnTo>
                  <a:lnTo>
                    <a:pt x="468" y="700"/>
                  </a:lnTo>
                  <a:lnTo>
                    <a:pt x="446" y="748"/>
                  </a:lnTo>
                  <a:lnTo>
                    <a:pt x="418" y="794"/>
                  </a:lnTo>
                  <a:lnTo>
                    <a:pt x="388" y="837"/>
                  </a:lnTo>
                  <a:lnTo>
                    <a:pt x="353" y="876"/>
                  </a:lnTo>
                  <a:lnTo>
                    <a:pt x="316" y="911"/>
                  </a:lnTo>
                  <a:lnTo>
                    <a:pt x="275" y="941"/>
                  </a:lnTo>
                  <a:lnTo>
                    <a:pt x="232" y="967"/>
                  </a:lnTo>
                  <a:lnTo>
                    <a:pt x="184" y="988"/>
                  </a:lnTo>
                  <a:lnTo>
                    <a:pt x="170" y="994"/>
                  </a:lnTo>
                  <a:lnTo>
                    <a:pt x="153" y="998"/>
                  </a:lnTo>
                  <a:lnTo>
                    <a:pt x="133" y="999"/>
                  </a:lnTo>
                  <a:lnTo>
                    <a:pt x="106" y="997"/>
                  </a:lnTo>
                  <a:lnTo>
                    <a:pt x="82" y="989"/>
                  </a:lnTo>
                  <a:lnTo>
                    <a:pt x="60" y="978"/>
                  </a:lnTo>
                  <a:lnTo>
                    <a:pt x="39" y="961"/>
                  </a:lnTo>
                  <a:lnTo>
                    <a:pt x="22" y="940"/>
                  </a:lnTo>
                  <a:lnTo>
                    <a:pt x="9" y="918"/>
                  </a:lnTo>
                  <a:lnTo>
                    <a:pt x="2" y="893"/>
                  </a:lnTo>
                  <a:lnTo>
                    <a:pt x="0" y="866"/>
                  </a:lnTo>
                  <a:lnTo>
                    <a:pt x="1" y="845"/>
                  </a:lnTo>
                  <a:lnTo>
                    <a:pt x="6" y="826"/>
                  </a:lnTo>
                  <a:lnTo>
                    <a:pt x="13" y="808"/>
                  </a:lnTo>
                  <a:lnTo>
                    <a:pt x="24" y="792"/>
                  </a:lnTo>
                  <a:lnTo>
                    <a:pt x="42" y="773"/>
                  </a:lnTo>
                  <a:lnTo>
                    <a:pt x="62" y="755"/>
                  </a:lnTo>
                  <a:lnTo>
                    <a:pt x="85" y="740"/>
                  </a:lnTo>
                  <a:lnTo>
                    <a:pt x="120" y="717"/>
                  </a:lnTo>
                  <a:lnTo>
                    <a:pt x="156" y="692"/>
                  </a:lnTo>
                  <a:lnTo>
                    <a:pt x="178" y="672"/>
                  </a:lnTo>
                  <a:lnTo>
                    <a:pt x="198" y="648"/>
                  </a:lnTo>
                  <a:lnTo>
                    <a:pt x="216" y="618"/>
                  </a:lnTo>
                  <a:lnTo>
                    <a:pt x="226" y="593"/>
                  </a:lnTo>
                  <a:lnTo>
                    <a:pt x="235" y="564"/>
                  </a:lnTo>
                  <a:lnTo>
                    <a:pt x="239" y="534"/>
                  </a:lnTo>
                  <a:lnTo>
                    <a:pt x="241" y="500"/>
                  </a:lnTo>
                  <a:lnTo>
                    <a:pt x="239" y="465"/>
                  </a:lnTo>
                  <a:lnTo>
                    <a:pt x="235" y="435"/>
                  </a:lnTo>
                  <a:lnTo>
                    <a:pt x="226" y="406"/>
                  </a:lnTo>
                  <a:lnTo>
                    <a:pt x="216" y="381"/>
                  </a:lnTo>
                  <a:lnTo>
                    <a:pt x="198" y="351"/>
                  </a:lnTo>
                  <a:lnTo>
                    <a:pt x="178" y="327"/>
                  </a:lnTo>
                  <a:lnTo>
                    <a:pt x="156" y="307"/>
                  </a:lnTo>
                  <a:lnTo>
                    <a:pt x="85" y="260"/>
                  </a:lnTo>
                  <a:lnTo>
                    <a:pt x="62" y="244"/>
                  </a:lnTo>
                  <a:lnTo>
                    <a:pt x="42" y="227"/>
                  </a:lnTo>
                  <a:lnTo>
                    <a:pt x="24" y="207"/>
                  </a:lnTo>
                  <a:lnTo>
                    <a:pt x="13" y="191"/>
                  </a:lnTo>
                  <a:lnTo>
                    <a:pt x="6" y="174"/>
                  </a:lnTo>
                  <a:lnTo>
                    <a:pt x="1" y="154"/>
                  </a:lnTo>
                  <a:lnTo>
                    <a:pt x="0" y="133"/>
                  </a:lnTo>
                  <a:lnTo>
                    <a:pt x="2" y="107"/>
                  </a:lnTo>
                  <a:lnTo>
                    <a:pt x="9" y="81"/>
                  </a:lnTo>
                  <a:lnTo>
                    <a:pt x="22" y="59"/>
                  </a:lnTo>
                  <a:lnTo>
                    <a:pt x="39" y="39"/>
                  </a:lnTo>
                  <a:lnTo>
                    <a:pt x="60" y="22"/>
                  </a:lnTo>
                  <a:lnTo>
                    <a:pt x="82" y="10"/>
                  </a:lnTo>
                  <a:lnTo>
                    <a:pt x="106" y="2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4337" y="2918"/>
              <a:ext cx="208" cy="496"/>
            </a:xfrm>
            <a:custGeom>
              <a:avLst/>
              <a:gdLst>
                <a:gd name="T0" fmla="*/ 161 w 833"/>
                <a:gd name="T1" fmla="*/ 3 h 1981"/>
                <a:gd name="T2" fmla="*/ 259 w 833"/>
                <a:gd name="T3" fmla="*/ 44 h 1981"/>
                <a:gd name="T4" fmla="*/ 391 w 833"/>
                <a:gd name="T5" fmla="*/ 123 h 1981"/>
                <a:gd name="T6" fmla="*/ 508 w 833"/>
                <a:gd name="T7" fmla="*/ 221 h 1981"/>
                <a:gd name="T8" fmla="*/ 610 w 833"/>
                <a:gd name="T9" fmla="*/ 337 h 1981"/>
                <a:gd name="T10" fmla="*/ 698 w 833"/>
                <a:gd name="T11" fmla="*/ 471 h 1981"/>
                <a:gd name="T12" fmla="*/ 764 w 833"/>
                <a:gd name="T13" fmla="*/ 611 h 1981"/>
                <a:gd name="T14" fmla="*/ 808 w 833"/>
                <a:gd name="T15" fmla="*/ 759 h 1981"/>
                <a:gd name="T16" fmla="*/ 830 w 833"/>
                <a:gd name="T17" fmla="*/ 912 h 1981"/>
                <a:gd name="T18" fmla="*/ 830 w 833"/>
                <a:gd name="T19" fmla="*/ 1069 h 1981"/>
                <a:gd name="T20" fmla="*/ 808 w 833"/>
                <a:gd name="T21" fmla="*/ 1223 h 1981"/>
                <a:gd name="T22" fmla="*/ 764 w 833"/>
                <a:gd name="T23" fmla="*/ 1369 h 1981"/>
                <a:gd name="T24" fmla="*/ 698 w 833"/>
                <a:gd name="T25" fmla="*/ 1511 h 1981"/>
                <a:gd name="T26" fmla="*/ 610 w 833"/>
                <a:gd name="T27" fmla="*/ 1644 h 1981"/>
                <a:gd name="T28" fmla="*/ 508 w 833"/>
                <a:gd name="T29" fmla="*/ 1760 h 1981"/>
                <a:gd name="T30" fmla="*/ 391 w 833"/>
                <a:gd name="T31" fmla="*/ 1858 h 1981"/>
                <a:gd name="T32" fmla="*/ 259 w 833"/>
                <a:gd name="T33" fmla="*/ 1938 h 1981"/>
                <a:gd name="T34" fmla="*/ 162 w 833"/>
                <a:gd name="T35" fmla="*/ 1979 h 1981"/>
                <a:gd name="T36" fmla="*/ 109 w 833"/>
                <a:gd name="T37" fmla="*/ 1979 h 1981"/>
                <a:gd name="T38" fmla="*/ 61 w 833"/>
                <a:gd name="T39" fmla="*/ 1959 h 1981"/>
                <a:gd name="T40" fmla="*/ 23 w 833"/>
                <a:gd name="T41" fmla="*/ 1921 h 1981"/>
                <a:gd name="T42" fmla="*/ 3 w 833"/>
                <a:gd name="T43" fmla="*/ 1874 h 1981"/>
                <a:gd name="T44" fmla="*/ 3 w 833"/>
                <a:gd name="T45" fmla="*/ 1822 h 1981"/>
                <a:gd name="T46" fmla="*/ 21 w 833"/>
                <a:gd name="T47" fmla="*/ 1777 h 1981"/>
                <a:gd name="T48" fmla="*/ 57 w 833"/>
                <a:gd name="T49" fmla="*/ 1740 h 1981"/>
                <a:gd name="T50" fmla="*/ 125 w 833"/>
                <a:gd name="T51" fmla="*/ 1702 h 1981"/>
                <a:gd name="T52" fmla="*/ 195 w 833"/>
                <a:gd name="T53" fmla="*/ 1664 h 1981"/>
                <a:gd name="T54" fmla="*/ 240 w 833"/>
                <a:gd name="T55" fmla="*/ 1633 h 1981"/>
                <a:gd name="T56" fmla="*/ 335 w 833"/>
                <a:gd name="T57" fmla="*/ 1552 h 1981"/>
                <a:gd name="T58" fmla="*/ 415 w 833"/>
                <a:gd name="T59" fmla="*/ 1458 h 1981"/>
                <a:gd name="T60" fmla="*/ 480 w 833"/>
                <a:gd name="T61" fmla="*/ 1352 h 1981"/>
                <a:gd name="T62" fmla="*/ 528 w 833"/>
                <a:gd name="T63" fmla="*/ 1236 h 1981"/>
                <a:gd name="T64" fmla="*/ 557 w 833"/>
                <a:gd name="T65" fmla="*/ 1115 h 1981"/>
                <a:gd name="T66" fmla="*/ 567 w 833"/>
                <a:gd name="T67" fmla="*/ 991 h 1981"/>
                <a:gd name="T68" fmla="*/ 557 w 833"/>
                <a:gd name="T69" fmla="*/ 865 h 1981"/>
                <a:gd name="T70" fmla="*/ 528 w 833"/>
                <a:gd name="T71" fmla="*/ 745 h 1981"/>
                <a:gd name="T72" fmla="*/ 480 w 833"/>
                <a:gd name="T73" fmla="*/ 629 h 1981"/>
                <a:gd name="T74" fmla="*/ 415 w 833"/>
                <a:gd name="T75" fmla="*/ 523 h 1981"/>
                <a:gd name="T76" fmla="*/ 335 w 833"/>
                <a:gd name="T77" fmla="*/ 429 h 1981"/>
                <a:gd name="T78" fmla="*/ 240 w 833"/>
                <a:gd name="T79" fmla="*/ 348 h 1981"/>
                <a:gd name="T80" fmla="*/ 195 w 833"/>
                <a:gd name="T81" fmla="*/ 318 h 1981"/>
                <a:gd name="T82" fmla="*/ 125 w 833"/>
                <a:gd name="T83" fmla="*/ 279 h 1981"/>
                <a:gd name="T84" fmla="*/ 57 w 833"/>
                <a:gd name="T85" fmla="*/ 241 h 1981"/>
                <a:gd name="T86" fmla="*/ 21 w 833"/>
                <a:gd name="T87" fmla="*/ 204 h 1981"/>
                <a:gd name="T88" fmla="*/ 3 w 833"/>
                <a:gd name="T89" fmla="*/ 159 h 1981"/>
                <a:gd name="T90" fmla="*/ 3 w 833"/>
                <a:gd name="T91" fmla="*/ 107 h 1981"/>
                <a:gd name="T92" fmla="*/ 23 w 833"/>
                <a:gd name="T93" fmla="*/ 60 h 1981"/>
                <a:gd name="T94" fmla="*/ 61 w 833"/>
                <a:gd name="T95" fmla="*/ 22 h 1981"/>
                <a:gd name="T96" fmla="*/ 108 w 833"/>
                <a:gd name="T97" fmla="*/ 3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33" h="1981">
                  <a:moveTo>
                    <a:pt x="133" y="0"/>
                  </a:moveTo>
                  <a:lnTo>
                    <a:pt x="161" y="3"/>
                  </a:lnTo>
                  <a:lnTo>
                    <a:pt x="188" y="10"/>
                  </a:lnTo>
                  <a:lnTo>
                    <a:pt x="259" y="44"/>
                  </a:lnTo>
                  <a:lnTo>
                    <a:pt x="326" y="81"/>
                  </a:lnTo>
                  <a:lnTo>
                    <a:pt x="391" y="123"/>
                  </a:lnTo>
                  <a:lnTo>
                    <a:pt x="451" y="169"/>
                  </a:lnTo>
                  <a:lnTo>
                    <a:pt x="508" y="221"/>
                  </a:lnTo>
                  <a:lnTo>
                    <a:pt x="560" y="277"/>
                  </a:lnTo>
                  <a:lnTo>
                    <a:pt x="610" y="337"/>
                  </a:lnTo>
                  <a:lnTo>
                    <a:pt x="656" y="403"/>
                  </a:lnTo>
                  <a:lnTo>
                    <a:pt x="698" y="471"/>
                  </a:lnTo>
                  <a:lnTo>
                    <a:pt x="733" y="541"/>
                  </a:lnTo>
                  <a:lnTo>
                    <a:pt x="764" y="611"/>
                  </a:lnTo>
                  <a:lnTo>
                    <a:pt x="789" y="684"/>
                  </a:lnTo>
                  <a:lnTo>
                    <a:pt x="808" y="759"/>
                  </a:lnTo>
                  <a:lnTo>
                    <a:pt x="822" y="835"/>
                  </a:lnTo>
                  <a:lnTo>
                    <a:pt x="830" y="912"/>
                  </a:lnTo>
                  <a:lnTo>
                    <a:pt x="833" y="991"/>
                  </a:lnTo>
                  <a:lnTo>
                    <a:pt x="830" y="1069"/>
                  </a:lnTo>
                  <a:lnTo>
                    <a:pt x="822" y="1147"/>
                  </a:lnTo>
                  <a:lnTo>
                    <a:pt x="808" y="1223"/>
                  </a:lnTo>
                  <a:lnTo>
                    <a:pt x="789" y="1297"/>
                  </a:lnTo>
                  <a:lnTo>
                    <a:pt x="764" y="1369"/>
                  </a:lnTo>
                  <a:lnTo>
                    <a:pt x="733" y="1440"/>
                  </a:lnTo>
                  <a:lnTo>
                    <a:pt x="698" y="1511"/>
                  </a:lnTo>
                  <a:lnTo>
                    <a:pt x="656" y="1578"/>
                  </a:lnTo>
                  <a:lnTo>
                    <a:pt x="610" y="1644"/>
                  </a:lnTo>
                  <a:lnTo>
                    <a:pt x="560" y="1704"/>
                  </a:lnTo>
                  <a:lnTo>
                    <a:pt x="508" y="1760"/>
                  </a:lnTo>
                  <a:lnTo>
                    <a:pt x="451" y="1811"/>
                  </a:lnTo>
                  <a:lnTo>
                    <a:pt x="391" y="1858"/>
                  </a:lnTo>
                  <a:lnTo>
                    <a:pt x="326" y="1900"/>
                  </a:lnTo>
                  <a:lnTo>
                    <a:pt x="259" y="1938"/>
                  </a:lnTo>
                  <a:lnTo>
                    <a:pt x="188" y="1971"/>
                  </a:lnTo>
                  <a:lnTo>
                    <a:pt x="162" y="1979"/>
                  </a:lnTo>
                  <a:lnTo>
                    <a:pt x="135" y="1981"/>
                  </a:lnTo>
                  <a:lnTo>
                    <a:pt x="109" y="1979"/>
                  </a:lnTo>
                  <a:lnTo>
                    <a:pt x="84" y="1972"/>
                  </a:lnTo>
                  <a:lnTo>
                    <a:pt x="61" y="1959"/>
                  </a:lnTo>
                  <a:lnTo>
                    <a:pt x="41" y="1942"/>
                  </a:lnTo>
                  <a:lnTo>
                    <a:pt x="23" y="1921"/>
                  </a:lnTo>
                  <a:lnTo>
                    <a:pt x="10" y="1899"/>
                  </a:lnTo>
                  <a:lnTo>
                    <a:pt x="3" y="1874"/>
                  </a:lnTo>
                  <a:lnTo>
                    <a:pt x="0" y="1848"/>
                  </a:lnTo>
                  <a:lnTo>
                    <a:pt x="3" y="1822"/>
                  </a:lnTo>
                  <a:lnTo>
                    <a:pt x="10" y="1799"/>
                  </a:lnTo>
                  <a:lnTo>
                    <a:pt x="21" y="1777"/>
                  </a:lnTo>
                  <a:lnTo>
                    <a:pt x="36" y="1758"/>
                  </a:lnTo>
                  <a:lnTo>
                    <a:pt x="57" y="1740"/>
                  </a:lnTo>
                  <a:lnTo>
                    <a:pt x="82" y="1725"/>
                  </a:lnTo>
                  <a:lnTo>
                    <a:pt x="125" y="1702"/>
                  </a:lnTo>
                  <a:lnTo>
                    <a:pt x="163" y="1682"/>
                  </a:lnTo>
                  <a:lnTo>
                    <a:pt x="195" y="1664"/>
                  </a:lnTo>
                  <a:lnTo>
                    <a:pt x="220" y="1647"/>
                  </a:lnTo>
                  <a:lnTo>
                    <a:pt x="240" y="1633"/>
                  </a:lnTo>
                  <a:lnTo>
                    <a:pt x="289" y="1594"/>
                  </a:lnTo>
                  <a:lnTo>
                    <a:pt x="335" y="1552"/>
                  </a:lnTo>
                  <a:lnTo>
                    <a:pt x="377" y="1507"/>
                  </a:lnTo>
                  <a:lnTo>
                    <a:pt x="415" y="1458"/>
                  </a:lnTo>
                  <a:lnTo>
                    <a:pt x="450" y="1406"/>
                  </a:lnTo>
                  <a:lnTo>
                    <a:pt x="480" y="1352"/>
                  </a:lnTo>
                  <a:lnTo>
                    <a:pt x="507" y="1295"/>
                  </a:lnTo>
                  <a:lnTo>
                    <a:pt x="528" y="1236"/>
                  </a:lnTo>
                  <a:lnTo>
                    <a:pt x="545" y="1177"/>
                  </a:lnTo>
                  <a:lnTo>
                    <a:pt x="557" y="1115"/>
                  </a:lnTo>
                  <a:lnTo>
                    <a:pt x="565" y="1054"/>
                  </a:lnTo>
                  <a:lnTo>
                    <a:pt x="567" y="991"/>
                  </a:lnTo>
                  <a:lnTo>
                    <a:pt x="565" y="928"/>
                  </a:lnTo>
                  <a:lnTo>
                    <a:pt x="557" y="865"/>
                  </a:lnTo>
                  <a:lnTo>
                    <a:pt x="545" y="804"/>
                  </a:lnTo>
                  <a:lnTo>
                    <a:pt x="528" y="745"/>
                  </a:lnTo>
                  <a:lnTo>
                    <a:pt x="507" y="686"/>
                  </a:lnTo>
                  <a:lnTo>
                    <a:pt x="480" y="629"/>
                  </a:lnTo>
                  <a:lnTo>
                    <a:pt x="450" y="574"/>
                  </a:lnTo>
                  <a:lnTo>
                    <a:pt x="415" y="523"/>
                  </a:lnTo>
                  <a:lnTo>
                    <a:pt x="377" y="474"/>
                  </a:lnTo>
                  <a:lnTo>
                    <a:pt x="335" y="429"/>
                  </a:lnTo>
                  <a:lnTo>
                    <a:pt x="289" y="387"/>
                  </a:lnTo>
                  <a:lnTo>
                    <a:pt x="240" y="348"/>
                  </a:lnTo>
                  <a:lnTo>
                    <a:pt x="220" y="334"/>
                  </a:lnTo>
                  <a:lnTo>
                    <a:pt x="195" y="318"/>
                  </a:lnTo>
                  <a:lnTo>
                    <a:pt x="163" y="299"/>
                  </a:lnTo>
                  <a:lnTo>
                    <a:pt x="125" y="279"/>
                  </a:lnTo>
                  <a:lnTo>
                    <a:pt x="82" y="256"/>
                  </a:lnTo>
                  <a:lnTo>
                    <a:pt x="57" y="241"/>
                  </a:lnTo>
                  <a:lnTo>
                    <a:pt x="36" y="224"/>
                  </a:lnTo>
                  <a:lnTo>
                    <a:pt x="21" y="204"/>
                  </a:lnTo>
                  <a:lnTo>
                    <a:pt x="10" y="183"/>
                  </a:lnTo>
                  <a:lnTo>
                    <a:pt x="3" y="159"/>
                  </a:lnTo>
                  <a:lnTo>
                    <a:pt x="0" y="134"/>
                  </a:lnTo>
                  <a:lnTo>
                    <a:pt x="3" y="107"/>
                  </a:lnTo>
                  <a:lnTo>
                    <a:pt x="10" y="83"/>
                  </a:lnTo>
                  <a:lnTo>
                    <a:pt x="23" y="60"/>
                  </a:lnTo>
                  <a:lnTo>
                    <a:pt x="41" y="40"/>
                  </a:lnTo>
                  <a:lnTo>
                    <a:pt x="61" y="22"/>
                  </a:lnTo>
                  <a:lnTo>
                    <a:pt x="84" y="10"/>
                  </a:lnTo>
                  <a:lnTo>
                    <a:pt x="108" y="3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9"/>
            <p:cNvSpPr>
              <a:spLocks/>
            </p:cNvSpPr>
            <p:nvPr/>
          </p:nvSpPr>
          <p:spPr bwMode="auto">
            <a:xfrm>
              <a:off x="4390" y="2796"/>
              <a:ext cx="289" cy="740"/>
            </a:xfrm>
            <a:custGeom>
              <a:avLst/>
              <a:gdLst>
                <a:gd name="T0" fmla="*/ 161 w 1156"/>
                <a:gd name="T1" fmla="*/ 3 h 2959"/>
                <a:gd name="T2" fmla="*/ 275 w 1156"/>
                <a:gd name="T3" fmla="*/ 50 h 2959"/>
                <a:gd name="T4" fmla="*/ 436 w 1156"/>
                <a:gd name="T5" fmla="*/ 143 h 2959"/>
                <a:gd name="T6" fmla="*/ 584 w 1156"/>
                <a:gd name="T7" fmla="*/ 253 h 2959"/>
                <a:gd name="T8" fmla="*/ 717 w 1156"/>
                <a:gd name="T9" fmla="*/ 379 h 2959"/>
                <a:gd name="T10" fmla="*/ 837 w 1156"/>
                <a:gd name="T11" fmla="*/ 522 h 2959"/>
                <a:gd name="T12" fmla="*/ 942 w 1156"/>
                <a:gd name="T13" fmla="*/ 682 h 2959"/>
                <a:gd name="T14" fmla="*/ 1026 w 1156"/>
                <a:gd name="T15" fmla="*/ 848 h 2959"/>
                <a:gd name="T16" fmla="*/ 1090 w 1156"/>
                <a:gd name="T17" fmla="*/ 1020 h 2959"/>
                <a:gd name="T18" fmla="*/ 1132 w 1156"/>
                <a:gd name="T19" fmla="*/ 1199 h 2959"/>
                <a:gd name="T20" fmla="*/ 1153 w 1156"/>
                <a:gd name="T21" fmla="*/ 1385 h 2959"/>
                <a:gd name="T22" fmla="*/ 1153 w 1156"/>
                <a:gd name="T23" fmla="*/ 1575 h 2959"/>
                <a:gd name="T24" fmla="*/ 1132 w 1156"/>
                <a:gd name="T25" fmla="*/ 1759 h 2959"/>
                <a:gd name="T26" fmla="*/ 1090 w 1156"/>
                <a:gd name="T27" fmla="*/ 1939 h 2959"/>
                <a:gd name="T28" fmla="*/ 1026 w 1156"/>
                <a:gd name="T29" fmla="*/ 2112 h 2959"/>
                <a:gd name="T30" fmla="*/ 942 w 1156"/>
                <a:gd name="T31" fmla="*/ 2278 h 2959"/>
                <a:gd name="T32" fmla="*/ 837 w 1156"/>
                <a:gd name="T33" fmla="*/ 2436 h 2959"/>
                <a:gd name="T34" fmla="*/ 717 w 1156"/>
                <a:gd name="T35" fmla="*/ 2580 h 2959"/>
                <a:gd name="T36" fmla="*/ 584 w 1156"/>
                <a:gd name="T37" fmla="*/ 2706 h 2959"/>
                <a:gd name="T38" fmla="*/ 436 w 1156"/>
                <a:gd name="T39" fmla="*/ 2816 h 2959"/>
                <a:gd name="T40" fmla="*/ 275 w 1156"/>
                <a:gd name="T41" fmla="*/ 2909 h 2959"/>
                <a:gd name="T42" fmla="*/ 161 w 1156"/>
                <a:gd name="T43" fmla="*/ 2956 h 2959"/>
                <a:gd name="T44" fmla="*/ 108 w 1156"/>
                <a:gd name="T45" fmla="*/ 2956 h 2959"/>
                <a:gd name="T46" fmla="*/ 62 w 1156"/>
                <a:gd name="T47" fmla="*/ 2937 h 2959"/>
                <a:gd name="T48" fmla="*/ 22 w 1156"/>
                <a:gd name="T49" fmla="*/ 2899 h 2959"/>
                <a:gd name="T50" fmla="*/ 4 w 1156"/>
                <a:gd name="T51" fmla="*/ 2852 h 2959"/>
                <a:gd name="T52" fmla="*/ 2 w 1156"/>
                <a:gd name="T53" fmla="*/ 2801 h 2959"/>
                <a:gd name="T54" fmla="*/ 21 w 1156"/>
                <a:gd name="T55" fmla="*/ 2758 h 2959"/>
                <a:gd name="T56" fmla="*/ 57 w 1156"/>
                <a:gd name="T57" fmla="*/ 2720 h 2959"/>
                <a:gd name="T58" fmla="*/ 93 w 1156"/>
                <a:gd name="T59" fmla="*/ 2697 h 2959"/>
                <a:gd name="T60" fmla="*/ 129 w 1156"/>
                <a:gd name="T61" fmla="*/ 2681 h 2959"/>
                <a:gd name="T62" fmla="*/ 164 w 1156"/>
                <a:gd name="T63" fmla="*/ 2665 h 2959"/>
                <a:gd name="T64" fmla="*/ 237 w 1156"/>
                <a:gd name="T65" fmla="*/ 2624 h 2959"/>
                <a:gd name="T66" fmla="*/ 346 w 1156"/>
                <a:gd name="T67" fmla="*/ 2553 h 2959"/>
                <a:gd name="T68" fmla="*/ 483 w 1156"/>
                <a:gd name="T69" fmla="*/ 2437 h 2959"/>
                <a:gd name="T70" fmla="*/ 602 w 1156"/>
                <a:gd name="T71" fmla="*/ 2307 h 2959"/>
                <a:gd name="T72" fmla="*/ 703 w 1156"/>
                <a:gd name="T73" fmla="*/ 2160 h 2959"/>
                <a:gd name="T74" fmla="*/ 784 w 1156"/>
                <a:gd name="T75" fmla="*/ 2000 h 2959"/>
                <a:gd name="T76" fmla="*/ 843 w 1156"/>
                <a:gd name="T77" fmla="*/ 1832 h 2959"/>
                <a:gd name="T78" fmla="*/ 878 w 1156"/>
                <a:gd name="T79" fmla="*/ 1659 h 2959"/>
                <a:gd name="T80" fmla="*/ 889 w 1156"/>
                <a:gd name="T81" fmla="*/ 1480 h 2959"/>
                <a:gd name="T82" fmla="*/ 878 w 1156"/>
                <a:gd name="T83" fmla="*/ 1301 h 2959"/>
                <a:gd name="T84" fmla="*/ 843 w 1156"/>
                <a:gd name="T85" fmla="*/ 1128 h 2959"/>
                <a:gd name="T86" fmla="*/ 784 w 1156"/>
                <a:gd name="T87" fmla="*/ 960 h 2959"/>
                <a:gd name="T88" fmla="*/ 703 w 1156"/>
                <a:gd name="T89" fmla="*/ 800 h 2959"/>
                <a:gd name="T90" fmla="*/ 602 w 1156"/>
                <a:gd name="T91" fmla="*/ 653 h 2959"/>
                <a:gd name="T92" fmla="*/ 483 w 1156"/>
                <a:gd name="T93" fmla="*/ 521 h 2959"/>
                <a:gd name="T94" fmla="*/ 346 w 1156"/>
                <a:gd name="T95" fmla="*/ 405 h 2959"/>
                <a:gd name="T96" fmla="*/ 237 w 1156"/>
                <a:gd name="T97" fmla="*/ 335 h 2959"/>
                <a:gd name="T98" fmla="*/ 164 w 1156"/>
                <a:gd name="T99" fmla="*/ 294 h 2959"/>
                <a:gd name="T100" fmla="*/ 129 w 1156"/>
                <a:gd name="T101" fmla="*/ 278 h 2959"/>
                <a:gd name="T102" fmla="*/ 93 w 1156"/>
                <a:gd name="T103" fmla="*/ 262 h 2959"/>
                <a:gd name="T104" fmla="*/ 57 w 1156"/>
                <a:gd name="T105" fmla="*/ 240 h 2959"/>
                <a:gd name="T106" fmla="*/ 21 w 1156"/>
                <a:gd name="T107" fmla="*/ 202 h 2959"/>
                <a:gd name="T108" fmla="*/ 2 w 1156"/>
                <a:gd name="T109" fmla="*/ 158 h 2959"/>
                <a:gd name="T110" fmla="*/ 4 w 1156"/>
                <a:gd name="T111" fmla="*/ 107 h 2959"/>
                <a:gd name="T112" fmla="*/ 22 w 1156"/>
                <a:gd name="T113" fmla="*/ 61 h 2959"/>
                <a:gd name="T114" fmla="*/ 62 w 1156"/>
                <a:gd name="T115" fmla="*/ 23 h 2959"/>
                <a:gd name="T116" fmla="*/ 108 w 1156"/>
                <a:gd name="T117" fmla="*/ 3 h 2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56" h="2959">
                  <a:moveTo>
                    <a:pt x="134" y="0"/>
                  </a:moveTo>
                  <a:lnTo>
                    <a:pt x="161" y="3"/>
                  </a:lnTo>
                  <a:lnTo>
                    <a:pt x="188" y="11"/>
                  </a:lnTo>
                  <a:lnTo>
                    <a:pt x="275" y="50"/>
                  </a:lnTo>
                  <a:lnTo>
                    <a:pt x="357" y="94"/>
                  </a:lnTo>
                  <a:lnTo>
                    <a:pt x="436" y="143"/>
                  </a:lnTo>
                  <a:lnTo>
                    <a:pt x="512" y="196"/>
                  </a:lnTo>
                  <a:lnTo>
                    <a:pt x="584" y="253"/>
                  </a:lnTo>
                  <a:lnTo>
                    <a:pt x="652" y="314"/>
                  </a:lnTo>
                  <a:lnTo>
                    <a:pt x="717" y="379"/>
                  </a:lnTo>
                  <a:lnTo>
                    <a:pt x="779" y="449"/>
                  </a:lnTo>
                  <a:lnTo>
                    <a:pt x="837" y="522"/>
                  </a:lnTo>
                  <a:lnTo>
                    <a:pt x="891" y="600"/>
                  </a:lnTo>
                  <a:lnTo>
                    <a:pt x="942" y="682"/>
                  </a:lnTo>
                  <a:lnTo>
                    <a:pt x="986" y="764"/>
                  </a:lnTo>
                  <a:lnTo>
                    <a:pt x="1026" y="848"/>
                  </a:lnTo>
                  <a:lnTo>
                    <a:pt x="1060" y="934"/>
                  </a:lnTo>
                  <a:lnTo>
                    <a:pt x="1090" y="1020"/>
                  </a:lnTo>
                  <a:lnTo>
                    <a:pt x="1113" y="1109"/>
                  </a:lnTo>
                  <a:lnTo>
                    <a:pt x="1132" y="1199"/>
                  </a:lnTo>
                  <a:lnTo>
                    <a:pt x="1146" y="1291"/>
                  </a:lnTo>
                  <a:lnTo>
                    <a:pt x="1153" y="1385"/>
                  </a:lnTo>
                  <a:lnTo>
                    <a:pt x="1156" y="1480"/>
                  </a:lnTo>
                  <a:lnTo>
                    <a:pt x="1153" y="1575"/>
                  </a:lnTo>
                  <a:lnTo>
                    <a:pt x="1146" y="1668"/>
                  </a:lnTo>
                  <a:lnTo>
                    <a:pt x="1132" y="1759"/>
                  </a:lnTo>
                  <a:lnTo>
                    <a:pt x="1113" y="1850"/>
                  </a:lnTo>
                  <a:lnTo>
                    <a:pt x="1090" y="1939"/>
                  </a:lnTo>
                  <a:lnTo>
                    <a:pt x="1060" y="2026"/>
                  </a:lnTo>
                  <a:lnTo>
                    <a:pt x="1026" y="2112"/>
                  </a:lnTo>
                  <a:lnTo>
                    <a:pt x="986" y="2195"/>
                  </a:lnTo>
                  <a:lnTo>
                    <a:pt x="942" y="2278"/>
                  </a:lnTo>
                  <a:lnTo>
                    <a:pt x="891" y="2358"/>
                  </a:lnTo>
                  <a:lnTo>
                    <a:pt x="837" y="2436"/>
                  </a:lnTo>
                  <a:lnTo>
                    <a:pt x="779" y="2510"/>
                  </a:lnTo>
                  <a:lnTo>
                    <a:pt x="717" y="2580"/>
                  </a:lnTo>
                  <a:lnTo>
                    <a:pt x="652" y="2645"/>
                  </a:lnTo>
                  <a:lnTo>
                    <a:pt x="584" y="2706"/>
                  </a:lnTo>
                  <a:lnTo>
                    <a:pt x="512" y="2763"/>
                  </a:lnTo>
                  <a:lnTo>
                    <a:pt x="436" y="2816"/>
                  </a:lnTo>
                  <a:lnTo>
                    <a:pt x="357" y="2864"/>
                  </a:lnTo>
                  <a:lnTo>
                    <a:pt x="275" y="2909"/>
                  </a:lnTo>
                  <a:lnTo>
                    <a:pt x="188" y="2949"/>
                  </a:lnTo>
                  <a:lnTo>
                    <a:pt x="161" y="2956"/>
                  </a:lnTo>
                  <a:lnTo>
                    <a:pt x="134" y="2959"/>
                  </a:lnTo>
                  <a:lnTo>
                    <a:pt x="108" y="2956"/>
                  </a:lnTo>
                  <a:lnTo>
                    <a:pt x="84" y="2949"/>
                  </a:lnTo>
                  <a:lnTo>
                    <a:pt x="62" y="2937"/>
                  </a:lnTo>
                  <a:lnTo>
                    <a:pt x="40" y="2919"/>
                  </a:lnTo>
                  <a:lnTo>
                    <a:pt x="22" y="2899"/>
                  </a:lnTo>
                  <a:lnTo>
                    <a:pt x="11" y="2876"/>
                  </a:lnTo>
                  <a:lnTo>
                    <a:pt x="4" y="2852"/>
                  </a:lnTo>
                  <a:lnTo>
                    <a:pt x="0" y="2825"/>
                  </a:lnTo>
                  <a:lnTo>
                    <a:pt x="2" y="2801"/>
                  </a:lnTo>
                  <a:lnTo>
                    <a:pt x="10" y="2779"/>
                  </a:lnTo>
                  <a:lnTo>
                    <a:pt x="21" y="2758"/>
                  </a:lnTo>
                  <a:lnTo>
                    <a:pt x="37" y="2738"/>
                  </a:lnTo>
                  <a:lnTo>
                    <a:pt x="57" y="2720"/>
                  </a:lnTo>
                  <a:lnTo>
                    <a:pt x="82" y="2703"/>
                  </a:lnTo>
                  <a:lnTo>
                    <a:pt x="93" y="2697"/>
                  </a:lnTo>
                  <a:lnTo>
                    <a:pt x="109" y="2689"/>
                  </a:lnTo>
                  <a:lnTo>
                    <a:pt x="129" y="2681"/>
                  </a:lnTo>
                  <a:lnTo>
                    <a:pt x="148" y="2673"/>
                  </a:lnTo>
                  <a:lnTo>
                    <a:pt x="164" y="2665"/>
                  </a:lnTo>
                  <a:lnTo>
                    <a:pt x="175" y="2660"/>
                  </a:lnTo>
                  <a:lnTo>
                    <a:pt x="237" y="2624"/>
                  </a:lnTo>
                  <a:lnTo>
                    <a:pt x="294" y="2589"/>
                  </a:lnTo>
                  <a:lnTo>
                    <a:pt x="346" y="2553"/>
                  </a:lnTo>
                  <a:lnTo>
                    <a:pt x="417" y="2498"/>
                  </a:lnTo>
                  <a:lnTo>
                    <a:pt x="483" y="2437"/>
                  </a:lnTo>
                  <a:lnTo>
                    <a:pt x="544" y="2374"/>
                  </a:lnTo>
                  <a:lnTo>
                    <a:pt x="602" y="2307"/>
                  </a:lnTo>
                  <a:lnTo>
                    <a:pt x="654" y="2235"/>
                  </a:lnTo>
                  <a:lnTo>
                    <a:pt x="703" y="2160"/>
                  </a:lnTo>
                  <a:lnTo>
                    <a:pt x="746" y="2081"/>
                  </a:lnTo>
                  <a:lnTo>
                    <a:pt x="784" y="2000"/>
                  </a:lnTo>
                  <a:lnTo>
                    <a:pt x="817" y="1916"/>
                  </a:lnTo>
                  <a:lnTo>
                    <a:pt x="843" y="1832"/>
                  </a:lnTo>
                  <a:lnTo>
                    <a:pt x="863" y="1746"/>
                  </a:lnTo>
                  <a:lnTo>
                    <a:pt x="878" y="1659"/>
                  </a:lnTo>
                  <a:lnTo>
                    <a:pt x="886" y="1570"/>
                  </a:lnTo>
                  <a:lnTo>
                    <a:pt x="889" y="1480"/>
                  </a:lnTo>
                  <a:lnTo>
                    <a:pt x="886" y="1389"/>
                  </a:lnTo>
                  <a:lnTo>
                    <a:pt x="878" y="1301"/>
                  </a:lnTo>
                  <a:lnTo>
                    <a:pt x="863" y="1213"/>
                  </a:lnTo>
                  <a:lnTo>
                    <a:pt x="843" y="1128"/>
                  </a:lnTo>
                  <a:lnTo>
                    <a:pt x="817" y="1042"/>
                  </a:lnTo>
                  <a:lnTo>
                    <a:pt x="784" y="960"/>
                  </a:lnTo>
                  <a:lnTo>
                    <a:pt x="746" y="878"/>
                  </a:lnTo>
                  <a:lnTo>
                    <a:pt x="703" y="800"/>
                  </a:lnTo>
                  <a:lnTo>
                    <a:pt x="654" y="724"/>
                  </a:lnTo>
                  <a:lnTo>
                    <a:pt x="602" y="653"/>
                  </a:lnTo>
                  <a:lnTo>
                    <a:pt x="544" y="586"/>
                  </a:lnTo>
                  <a:lnTo>
                    <a:pt x="483" y="521"/>
                  </a:lnTo>
                  <a:lnTo>
                    <a:pt x="417" y="462"/>
                  </a:lnTo>
                  <a:lnTo>
                    <a:pt x="346" y="405"/>
                  </a:lnTo>
                  <a:lnTo>
                    <a:pt x="294" y="370"/>
                  </a:lnTo>
                  <a:lnTo>
                    <a:pt x="237" y="335"/>
                  </a:lnTo>
                  <a:lnTo>
                    <a:pt x="175" y="300"/>
                  </a:lnTo>
                  <a:lnTo>
                    <a:pt x="164" y="294"/>
                  </a:lnTo>
                  <a:lnTo>
                    <a:pt x="148" y="286"/>
                  </a:lnTo>
                  <a:lnTo>
                    <a:pt x="129" y="278"/>
                  </a:lnTo>
                  <a:lnTo>
                    <a:pt x="109" y="269"/>
                  </a:lnTo>
                  <a:lnTo>
                    <a:pt x="93" y="262"/>
                  </a:lnTo>
                  <a:lnTo>
                    <a:pt x="82" y="256"/>
                  </a:lnTo>
                  <a:lnTo>
                    <a:pt x="57" y="240"/>
                  </a:lnTo>
                  <a:lnTo>
                    <a:pt x="37" y="221"/>
                  </a:lnTo>
                  <a:lnTo>
                    <a:pt x="21" y="202"/>
                  </a:lnTo>
                  <a:lnTo>
                    <a:pt x="10" y="181"/>
                  </a:lnTo>
                  <a:lnTo>
                    <a:pt x="2" y="158"/>
                  </a:lnTo>
                  <a:lnTo>
                    <a:pt x="0" y="133"/>
                  </a:lnTo>
                  <a:lnTo>
                    <a:pt x="4" y="107"/>
                  </a:lnTo>
                  <a:lnTo>
                    <a:pt x="11" y="83"/>
                  </a:lnTo>
                  <a:lnTo>
                    <a:pt x="22" y="61"/>
                  </a:lnTo>
                  <a:lnTo>
                    <a:pt x="40" y="40"/>
                  </a:lnTo>
                  <a:lnTo>
                    <a:pt x="62" y="23"/>
                  </a:lnTo>
                  <a:lnTo>
                    <a:pt x="84" y="10"/>
                  </a:lnTo>
                  <a:lnTo>
                    <a:pt x="108" y="3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26" name="표 25"/>
          <p:cNvGraphicFramePr>
            <a:graphicFrameLocks noGrp="1"/>
          </p:cNvGraphicFramePr>
          <p:nvPr/>
        </p:nvGraphicFramePr>
        <p:xfrm>
          <a:off x="10289155" y="6546751"/>
          <a:ext cx="1532620" cy="92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2725"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14852" y="355636"/>
            <a:ext cx="5202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i="1" dirty="0">
                <a:solidFill>
                  <a:schemeClr val="bg1"/>
                </a:solidFill>
                <a:cs typeface="Aharoni" panose="02010803020104030203" pitchFamily="2" charset="-79"/>
              </a:rPr>
              <a:t>Peter pan &amp; Philosophy Counseling</a:t>
            </a:r>
            <a:endParaRPr lang="en-US" altLang="ko-KR" sz="2800" b="1" i="1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11651522" y="320668"/>
            <a:ext cx="285891" cy="1555757"/>
            <a:chOff x="11425716" y="577843"/>
            <a:chExt cx="452587" cy="246287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7" name="Freeform 14"/>
            <p:cNvSpPr>
              <a:spLocks noEditPoints="1"/>
            </p:cNvSpPr>
            <p:nvPr/>
          </p:nvSpPr>
          <p:spPr bwMode="auto">
            <a:xfrm>
              <a:off x="11425716" y="1265076"/>
              <a:ext cx="451741" cy="450616"/>
            </a:xfrm>
            <a:custGeom>
              <a:avLst/>
              <a:gdLst>
                <a:gd name="T0" fmla="*/ 2668 w 4015"/>
                <a:gd name="T1" fmla="*/ 883 h 4006"/>
                <a:gd name="T2" fmla="*/ 2477 w 4015"/>
                <a:gd name="T3" fmla="*/ 977 h 4006"/>
                <a:gd name="T4" fmla="*/ 2229 w 4015"/>
                <a:gd name="T5" fmla="*/ 1186 h 4006"/>
                <a:gd name="T6" fmla="*/ 2059 w 4015"/>
                <a:gd name="T7" fmla="*/ 1462 h 4006"/>
                <a:gd name="T8" fmla="*/ 2236 w 4015"/>
                <a:gd name="T9" fmla="*/ 1530 h 4006"/>
                <a:gd name="T10" fmla="*/ 2370 w 4015"/>
                <a:gd name="T11" fmla="*/ 1605 h 4006"/>
                <a:gd name="T12" fmla="*/ 2405 w 4015"/>
                <a:gd name="T13" fmla="*/ 1777 h 4006"/>
                <a:gd name="T14" fmla="*/ 2351 w 4015"/>
                <a:gd name="T15" fmla="*/ 2013 h 4006"/>
                <a:gd name="T16" fmla="*/ 2205 w 4015"/>
                <a:gd name="T17" fmla="*/ 2301 h 4006"/>
                <a:gd name="T18" fmla="*/ 2081 w 4015"/>
                <a:gd name="T19" fmla="*/ 2456 h 4006"/>
                <a:gd name="T20" fmla="*/ 1918 w 4015"/>
                <a:gd name="T21" fmla="*/ 2471 h 4006"/>
                <a:gd name="T22" fmla="*/ 1776 w 4015"/>
                <a:gd name="T23" fmla="*/ 2301 h 4006"/>
                <a:gd name="T24" fmla="*/ 1706 w 4015"/>
                <a:gd name="T25" fmla="*/ 2060 h 4006"/>
                <a:gd name="T26" fmla="*/ 1675 w 4015"/>
                <a:gd name="T27" fmla="*/ 1792 h 4006"/>
                <a:gd name="T28" fmla="*/ 1642 w 4015"/>
                <a:gd name="T29" fmla="*/ 1575 h 4006"/>
                <a:gd name="T30" fmla="*/ 1585 w 4015"/>
                <a:gd name="T31" fmla="*/ 1289 h 4006"/>
                <a:gd name="T32" fmla="*/ 1476 w 4015"/>
                <a:gd name="T33" fmla="*/ 1047 h 4006"/>
                <a:gd name="T34" fmla="*/ 1300 w 4015"/>
                <a:gd name="T35" fmla="*/ 935 h 4006"/>
                <a:gd name="T36" fmla="*/ 1063 w 4015"/>
                <a:gd name="T37" fmla="*/ 981 h 4006"/>
                <a:gd name="T38" fmla="*/ 827 w 4015"/>
                <a:gd name="T39" fmla="*/ 1140 h 4006"/>
                <a:gd name="T40" fmla="*/ 540 w 4015"/>
                <a:gd name="T41" fmla="*/ 1385 h 4006"/>
                <a:gd name="T42" fmla="*/ 334 w 4015"/>
                <a:gd name="T43" fmla="*/ 1551 h 4006"/>
                <a:gd name="T44" fmla="*/ 414 w 4015"/>
                <a:gd name="T45" fmla="*/ 1658 h 4006"/>
                <a:gd name="T46" fmla="*/ 520 w 4015"/>
                <a:gd name="T47" fmla="*/ 1688 h 4006"/>
                <a:gd name="T48" fmla="*/ 718 w 4015"/>
                <a:gd name="T49" fmla="*/ 1641 h 4006"/>
                <a:gd name="T50" fmla="*/ 841 w 4015"/>
                <a:gd name="T51" fmla="*/ 1690 h 4006"/>
                <a:gd name="T52" fmla="*/ 948 w 4015"/>
                <a:gd name="T53" fmla="*/ 1944 h 4006"/>
                <a:gd name="T54" fmla="*/ 993 w 4015"/>
                <a:gd name="T55" fmla="*/ 2083 h 4006"/>
                <a:gd name="T56" fmla="*/ 1075 w 4015"/>
                <a:gd name="T57" fmla="*/ 2368 h 4006"/>
                <a:gd name="T58" fmla="*/ 1184 w 4015"/>
                <a:gd name="T59" fmla="*/ 2787 h 4006"/>
                <a:gd name="T60" fmla="*/ 1268 w 4015"/>
                <a:gd name="T61" fmla="*/ 3051 h 4006"/>
                <a:gd name="T62" fmla="*/ 1450 w 4015"/>
                <a:gd name="T63" fmla="*/ 3323 h 4006"/>
                <a:gd name="T64" fmla="*/ 1704 w 4015"/>
                <a:gd name="T65" fmla="*/ 3391 h 4006"/>
                <a:gd name="T66" fmla="*/ 1958 w 4015"/>
                <a:gd name="T67" fmla="*/ 3298 h 4006"/>
                <a:gd name="T68" fmla="*/ 2374 w 4015"/>
                <a:gd name="T69" fmla="*/ 2963 h 4006"/>
                <a:gd name="T70" fmla="*/ 2783 w 4015"/>
                <a:gd name="T71" fmla="*/ 2435 h 4006"/>
                <a:gd name="T72" fmla="*/ 3100 w 4015"/>
                <a:gd name="T73" fmla="*/ 1831 h 4006"/>
                <a:gd name="T74" fmla="*/ 3238 w 4015"/>
                <a:gd name="T75" fmla="*/ 1477 h 4006"/>
                <a:gd name="T76" fmla="*/ 3291 w 4015"/>
                <a:gd name="T77" fmla="*/ 1208 h 4006"/>
                <a:gd name="T78" fmla="*/ 3223 w 4015"/>
                <a:gd name="T79" fmla="*/ 983 h 4006"/>
                <a:gd name="T80" fmla="*/ 3033 w 4015"/>
                <a:gd name="T81" fmla="*/ 868 h 4006"/>
                <a:gd name="T82" fmla="*/ 3263 w 4015"/>
                <a:gd name="T83" fmla="*/ 0 h 4006"/>
                <a:gd name="T84" fmla="*/ 3616 w 4015"/>
                <a:gd name="T85" fmla="*/ 85 h 4006"/>
                <a:gd name="T86" fmla="*/ 3891 w 4015"/>
                <a:gd name="T87" fmla="*/ 335 h 4006"/>
                <a:gd name="T88" fmla="*/ 4011 w 4015"/>
                <a:gd name="T89" fmla="*/ 674 h 4006"/>
                <a:gd name="T90" fmla="*/ 3984 w 4015"/>
                <a:gd name="T91" fmla="*/ 3474 h 4006"/>
                <a:gd name="T92" fmla="*/ 3794 w 4015"/>
                <a:gd name="T93" fmla="*/ 3784 h 4006"/>
                <a:gd name="T94" fmla="*/ 3483 w 4015"/>
                <a:gd name="T95" fmla="*/ 3975 h 4006"/>
                <a:gd name="T96" fmla="*/ 677 w 4015"/>
                <a:gd name="T97" fmla="*/ 4002 h 4006"/>
                <a:gd name="T98" fmla="*/ 337 w 4015"/>
                <a:gd name="T99" fmla="*/ 3881 h 4006"/>
                <a:gd name="T100" fmla="*/ 87 w 4015"/>
                <a:gd name="T101" fmla="*/ 3607 h 4006"/>
                <a:gd name="T102" fmla="*/ 0 w 4015"/>
                <a:gd name="T103" fmla="*/ 3254 h 4006"/>
                <a:gd name="T104" fmla="*/ 31 w 4015"/>
                <a:gd name="T105" fmla="*/ 530 h 4006"/>
                <a:gd name="T106" fmla="*/ 220 w 4015"/>
                <a:gd name="T107" fmla="*/ 220 h 4006"/>
                <a:gd name="T108" fmla="*/ 533 w 4015"/>
                <a:gd name="T109" fmla="*/ 31 h 4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015" h="4006">
                  <a:moveTo>
                    <a:pt x="2867" y="853"/>
                  </a:moveTo>
                  <a:lnTo>
                    <a:pt x="2803" y="857"/>
                  </a:lnTo>
                  <a:lnTo>
                    <a:pt x="2734" y="866"/>
                  </a:lnTo>
                  <a:lnTo>
                    <a:pt x="2702" y="872"/>
                  </a:lnTo>
                  <a:lnTo>
                    <a:pt x="2668" y="883"/>
                  </a:lnTo>
                  <a:lnTo>
                    <a:pt x="2627" y="898"/>
                  </a:lnTo>
                  <a:lnTo>
                    <a:pt x="2594" y="913"/>
                  </a:lnTo>
                  <a:lnTo>
                    <a:pt x="2558" y="930"/>
                  </a:lnTo>
                  <a:lnTo>
                    <a:pt x="2519" y="952"/>
                  </a:lnTo>
                  <a:lnTo>
                    <a:pt x="2477" y="977"/>
                  </a:lnTo>
                  <a:lnTo>
                    <a:pt x="2420" y="1015"/>
                  </a:lnTo>
                  <a:lnTo>
                    <a:pt x="2363" y="1059"/>
                  </a:lnTo>
                  <a:lnTo>
                    <a:pt x="2308" y="1104"/>
                  </a:lnTo>
                  <a:lnTo>
                    <a:pt x="2268" y="1143"/>
                  </a:lnTo>
                  <a:lnTo>
                    <a:pt x="2229" y="1186"/>
                  </a:lnTo>
                  <a:lnTo>
                    <a:pt x="2190" y="1233"/>
                  </a:lnTo>
                  <a:lnTo>
                    <a:pt x="2153" y="1286"/>
                  </a:lnTo>
                  <a:lnTo>
                    <a:pt x="2117" y="1343"/>
                  </a:lnTo>
                  <a:lnTo>
                    <a:pt x="2086" y="1401"/>
                  </a:lnTo>
                  <a:lnTo>
                    <a:pt x="2059" y="1462"/>
                  </a:lnTo>
                  <a:lnTo>
                    <a:pt x="2037" y="1525"/>
                  </a:lnTo>
                  <a:lnTo>
                    <a:pt x="2094" y="1521"/>
                  </a:lnTo>
                  <a:lnTo>
                    <a:pt x="2146" y="1521"/>
                  </a:lnTo>
                  <a:lnTo>
                    <a:pt x="2193" y="1524"/>
                  </a:lnTo>
                  <a:lnTo>
                    <a:pt x="2236" y="1530"/>
                  </a:lnTo>
                  <a:lnTo>
                    <a:pt x="2273" y="1538"/>
                  </a:lnTo>
                  <a:lnTo>
                    <a:pt x="2306" y="1551"/>
                  </a:lnTo>
                  <a:lnTo>
                    <a:pt x="2333" y="1567"/>
                  </a:lnTo>
                  <a:lnTo>
                    <a:pt x="2354" y="1584"/>
                  </a:lnTo>
                  <a:lnTo>
                    <a:pt x="2370" y="1605"/>
                  </a:lnTo>
                  <a:lnTo>
                    <a:pt x="2384" y="1631"/>
                  </a:lnTo>
                  <a:lnTo>
                    <a:pt x="2394" y="1661"/>
                  </a:lnTo>
                  <a:lnTo>
                    <a:pt x="2401" y="1695"/>
                  </a:lnTo>
                  <a:lnTo>
                    <a:pt x="2405" y="1735"/>
                  </a:lnTo>
                  <a:lnTo>
                    <a:pt x="2405" y="1777"/>
                  </a:lnTo>
                  <a:lnTo>
                    <a:pt x="2402" y="1825"/>
                  </a:lnTo>
                  <a:lnTo>
                    <a:pt x="2396" y="1866"/>
                  </a:lnTo>
                  <a:lnTo>
                    <a:pt x="2386" y="1911"/>
                  </a:lnTo>
                  <a:lnTo>
                    <a:pt x="2371" y="1960"/>
                  </a:lnTo>
                  <a:lnTo>
                    <a:pt x="2351" y="2013"/>
                  </a:lnTo>
                  <a:lnTo>
                    <a:pt x="2328" y="2070"/>
                  </a:lnTo>
                  <a:lnTo>
                    <a:pt x="2299" y="2132"/>
                  </a:lnTo>
                  <a:lnTo>
                    <a:pt x="2266" y="2198"/>
                  </a:lnTo>
                  <a:lnTo>
                    <a:pt x="2235" y="2253"/>
                  </a:lnTo>
                  <a:lnTo>
                    <a:pt x="2205" y="2301"/>
                  </a:lnTo>
                  <a:lnTo>
                    <a:pt x="2178" y="2345"/>
                  </a:lnTo>
                  <a:lnTo>
                    <a:pt x="2151" y="2382"/>
                  </a:lnTo>
                  <a:lnTo>
                    <a:pt x="2126" y="2413"/>
                  </a:lnTo>
                  <a:lnTo>
                    <a:pt x="2102" y="2437"/>
                  </a:lnTo>
                  <a:lnTo>
                    <a:pt x="2081" y="2456"/>
                  </a:lnTo>
                  <a:lnTo>
                    <a:pt x="2048" y="2476"/>
                  </a:lnTo>
                  <a:lnTo>
                    <a:pt x="2015" y="2487"/>
                  </a:lnTo>
                  <a:lnTo>
                    <a:pt x="1983" y="2491"/>
                  </a:lnTo>
                  <a:lnTo>
                    <a:pt x="1950" y="2484"/>
                  </a:lnTo>
                  <a:lnTo>
                    <a:pt x="1918" y="2471"/>
                  </a:lnTo>
                  <a:lnTo>
                    <a:pt x="1885" y="2450"/>
                  </a:lnTo>
                  <a:lnTo>
                    <a:pt x="1853" y="2419"/>
                  </a:lnTo>
                  <a:lnTo>
                    <a:pt x="1825" y="2386"/>
                  </a:lnTo>
                  <a:lnTo>
                    <a:pt x="1799" y="2346"/>
                  </a:lnTo>
                  <a:lnTo>
                    <a:pt x="1776" y="2301"/>
                  </a:lnTo>
                  <a:lnTo>
                    <a:pt x="1755" y="2251"/>
                  </a:lnTo>
                  <a:lnTo>
                    <a:pt x="1738" y="2200"/>
                  </a:lnTo>
                  <a:lnTo>
                    <a:pt x="1724" y="2151"/>
                  </a:lnTo>
                  <a:lnTo>
                    <a:pt x="1713" y="2105"/>
                  </a:lnTo>
                  <a:lnTo>
                    <a:pt x="1706" y="2060"/>
                  </a:lnTo>
                  <a:lnTo>
                    <a:pt x="1699" y="2016"/>
                  </a:lnTo>
                  <a:lnTo>
                    <a:pt x="1693" y="1964"/>
                  </a:lnTo>
                  <a:lnTo>
                    <a:pt x="1687" y="1906"/>
                  </a:lnTo>
                  <a:lnTo>
                    <a:pt x="1680" y="1841"/>
                  </a:lnTo>
                  <a:lnTo>
                    <a:pt x="1675" y="1792"/>
                  </a:lnTo>
                  <a:lnTo>
                    <a:pt x="1670" y="1747"/>
                  </a:lnTo>
                  <a:lnTo>
                    <a:pt x="1665" y="1710"/>
                  </a:lnTo>
                  <a:lnTo>
                    <a:pt x="1661" y="1679"/>
                  </a:lnTo>
                  <a:lnTo>
                    <a:pt x="1657" y="1656"/>
                  </a:lnTo>
                  <a:lnTo>
                    <a:pt x="1642" y="1575"/>
                  </a:lnTo>
                  <a:lnTo>
                    <a:pt x="1629" y="1503"/>
                  </a:lnTo>
                  <a:lnTo>
                    <a:pt x="1616" y="1437"/>
                  </a:lnTo>
                  <a:lnTo>
                    <a:pt x="1605" y="1380"/>
                  </a:lnTo>
                  <a:lnTo>
                    <a:pt x="1594" y="1331"/>
                  </a:lnTo>
                  <a:lnTo>
                    <a:pt x="1585" y="1289"/>
                  </a:lnTo>
                  <a:lnTo>
                    <a:pt x="1577" y="1254"/>
                  </a:lnTo>
                  <a:lnTo>
                    <a:pt x="1568" y="1228"/>
                  </a:lnTo>
                  <a:lnTo>
                    <a:pt x="1544" y="1165"/>
                  </a:lnTo>
                  <a:lnTo>
                    <a:pt x="1513" y="1104"/>
                  </a:lnTo>
                  <a:lnTo>
                    <a:pt x="1476" y="1047"/>
                  </a:lnTo>
                  <a:lnTo>
                    <a:pt x="1444" y="1010"/>
                  </a:lnTo>
                  <a:lnTo>
                    <a:pt x="1412" y="979"/>
                  </a:lnTo>
                  <a:lnTo>
                    <a:pt x="1378" y="958"/>
                  </a:lnTo>
                  <a:lnTo>
                    <a:pt x="1344" y="943"/>
                  </a:lnTo>
                  <a:lnTo>
                    <a:pt x="1300" y="935"/>
                  </a:lnTo>
                  <a:lnTo>
                    <a:pt x="1256" y="932"/>
                  </a:lnTo>
                  <a:lnTo>
                    <a:pt x="1210" y="935"/>
                  </a:lnTo>
                  <a:lnTo>
                    <a:pt x="1163" y="945"/>
                  </a:lnTo>
                  <a:lnTo>
                    <a:pt x="1113" y="960"/>
                  </a:lnTo>
                  <a:lnTo>
                    <a:pt x="1063" y="981"/>
                  </a:lnTo>
                  <a:lnTo>
                    <a:pt x="1011" y="1009"/>
                  </a:lnTo>
                  <a:lnTo>
                    <a:pt x="970" y="1035"/>
                  </a:lnTo>
                  <a:lnTo>
                    <a:pt x="925" y="1065"/>
                  </a:lnTo>
                  <a:lnTo>
                    <a:pt x="877" y="1101"/>
                  </a:lnTo>
                  <a:lnTo>
                    <a:pt x="827" y="1140"/>
                  </a:lnTo>
                  <a:lnTo>
                    <a:pt x="772" y="1183"/>
                  </a:lnTo>
                  <a:lnTo>
                    <a:pt x="715" y="1232"/>
                  </a:lnTo>
                  <a:lnTo>
                    <a:pt x="654" y="1285"/>
                  </a:lnTo>
                  <a:lnTo>
                    <a:pt x="596" y="1338"/>
                  </a:lnTo>
                  <a:lnTo>
                    <a:pt x="540" y="1385"/>
                  </a:lnTo>
                  <a:lnTo>
                    <a:pt x="491" y="1428"/>
                  </a:lnTo>
                  <a:lnTo>
                    <a:pt x="445" y="1467"/>
                  </a:lnTo>
                  <a:lnTo>
                    <a:pt x="404" y="1500"/>
                  </a:lnTo>
                  <a:lnTo>
                    <a:pt x="367" y="1527"/>
                  </a:lnTo>
                  <a:lnTo>
                    <a:pt x="334" y="1551"/>
                  </a:lnTo>
                  <a:lnTo>
                    <a:pt x="334" y="1569"/>
                  </a:lnTo>
                  <a:lnTo>
                    <a:pt x="361" y="1587"/>
                  </a:lnTo>
                  <a:lnTo>
                    <a:pt x="383" y="1609"/>
                  </a:lnTo>
                  <a:lnTo>
                    <a:pt x="401" y="1637"/>
                  </a:lnTo>
                  <a:lnTo>
                    <a:pt x="414" y="1658"/>
                  </a:lnTo>
                  <a:lnTo>
                    <a:pt x="427" y="1673"/>
                  </a:lnTo>
                  <a:lnTo>
                    <a:pt x="442" y="1684"/>
                  </a:lnTo>
                  <a:lnTo>
                    <a:pt x="457" y="1689"/>
                  </a:lnTo>
                  <a:lnTo>
                    <a:pt x="487" y="1690"/>
                  </a:lnTo>
                  <a:lnTo>
                    <a:pt x="520" y="1688"/>
                  </a:lnTo>
                  <a:lnTo>
                    <a:pt x="559" y="1679"/>
                  </a:lnTo>
                  <a:lnTo>
                    <a:pt x="600" y="1667"/>
                  </a:lnTo>
                  <a:lnTo>
                    <a:pt x="642" y="1655"/>
                  </a:lnTo>
                  <a:lnTo>
                    <a:pt x="682" y="1645"/>
                  </a:lnTo>
                  <a:lnTo>
                    <a:pt x="718" y="1641"/>
                  </a:lnTo>
                  <a:lnTo>
                    <a:pt x="751" y="1640"/>
                  </a:lnTo>
                  <a:lnTo>
                    <a:pt x="776" y="1643"/>
                  </a:lnTo>
                  <a:lnTo>
                    <a:pt x="799" y="1653"/>
                  </a:lnTo>
                  <a:lnTo>
                    <a:pt x="822" y="1669"/>
                  </a:lnTo>
                  <a:lnTo>
                    <a:pt x="841" y="1690"/>
                  </a:lnTo>
                  <a:lnTo>
                    <a:pt x="860" y="1718"/>
                  </a:lnTo>
                  <a:lnTo>
                    <a:pt x="886" y="1767"/>
                  </a:lnTo>
                  <a:lnTo>
                    <a:pt x="908" y="1818"/>
                  </a:lnTo>
                  <a:lnTo>
                    <a:pt x="928" y="1876"/>
                  </a:lnTo>
                  <a:lnTo>
                    <a:pt x="948" y="1944"/>
                  </a:lnTo>
                  <a:lnTo>
                    <a:pt x="957" y="1977"/>
                  </a:lnTo>
                  <a:lnTo>
                    <a:pt x="965" y="2006"/>
                  </a:lnTo>
                  <a:lnTo>
                    <a:pt x="973" y="2029"/>
                  </a:lnTo>
                  <a:lnTo>
                    <a:pt x="980" y="2049"/>
                  </a:lnTo>
                  <a:lnTo>
                    <a:pt x="993" y="2083"/>
                  </a:lnTo>
                  <a:lnTo>
                    <a:pt x="1005" y="2125"/>
                  </a:lnTo>
                  <a:lnTo>
                    <a:pt x="1020" y="2174"/>
                  </a:lnTo>
                  <a:lnTo>
                    <a:pt x="1037" y="2231"/>
                  </a:lnTo>
                  <a:lnTo>
                    <a:pt x="1055" y="2296"/>
                  </a:lnTo>
                  <a:lnTo>
                    <a:pt x="1075" y="2368"/>
                  </a:lnTo>
                  <a:lnTo>
                    <a:pt x="1096" y="2449"/>
                  </a:lnTo>
                  <a:lnTo>
                    <a:pt x="1119" y="2536"/>
                  </a:lnTo>
                  <a:lnTo>
                    <a:pt x="1141" y="2628"/>
                  </a:lnTo>
                  <a:lnTo>
                    <a:pt x="1164" y="2712"/>
                  </a:lnTo>
                  <a:lnTo>
                    <a:pt x="1184" y="2787"/>
                  </a:lnTo>
                  <a:lnTo>
                    <a:pt x="1203" y="2855"/>
                  </a:lnTo>
                  <a:lnTo>
                    <a:pt x="1221" y="2916"/>
                  </a:lnTo>
                  <a:lnTo>
                    <a:pt x="1238" y="2968"/>
                  </a:lnTo>
                  <a:lnTo>
                    <a:pt x="1253" y="3014"/>
                  </a:lnTo>
                  <a:lnTo>
                    <a:pt x="1268" y="3051"/>
                  </a:lnTo>
                  <a:lnTo>
                    <a:pt x="1300" y="3120"/>
                  </a:lnTo>
                  <a:lnTo>
                    <a:pt x="1335" y="3183"/>
                  </a:lnTo>
                  <a:lnTo>
                    <a:pt x="1371" y="3236"/>
                  </a:lnTo>
                  <a:lnTo>
                    <a:pt x="1409" y="3283"/>
                  </a:lnTo>
                  <a:lnTo>
                    <a:pt x="1450" y="3323"/>
                  </a:lnTo>
                  <a:lnTo>
                    <a:pt x="1492" y="3354"/>
                  </a:lnTo>
                  <a:lnTo>
                    <a:pt x="1537" y="3376"/>
                  </a:lnTo>
                  <a:lnTo>
                    <a:pt x="1593" y="3389"/>
                  </a:lnTo>
                  <a:lnTo>
                    <a:pt x="1649" y="3393"/>
                  </a:lnTo>
                  <a:lnTo>
                    <a:pt x="1704" y="3391"/>
                  </a:lnTo>
                  <a:lnTo>
                    <a:pt x="1759" y="3381"/>
                  </a:lnTo>
                  <a:lnTo>
                    <a:pt x="1813" y="3365"/>
                  </a:lnTo>
                  <a:lnTo>
                    <a:pt x="1864" y="3346"/>
                  </a:lnTo>
                  <a:lnTo>
                    <a:pt x="1913" y="3324"/>
                  </a:lnTo>
                  <a:lnTo>
                    <a:pt x="1958" y="3298"/>
                  </a:lnTo>
                  <a:lnTo>
                    <a:pt x="2043" y="3245"/>
                  </a:lnTo>
                  <a:lnTo>
                    <a:pt x="2127" y="3184"/>
                  </a:lnTo>
                  <a:lnTo>
                    <a:pt x="2210" y="3118"/>
                  </a:lnTo>
                  <a:lnTo>
                    <a:pt x="2292" y="3043"/>
                  </a:lnTo>
                  <a:lnTo>
                    <a:pt x="2374" y="2963"/>
                  </a:lnTo>
                  <a:lnTo>
                    <a:pt x="2454" y="2875"/>
                  </a:lnTo>
                  <a:lnTo>
                    <a:pt x="2534" y="2781"/>
                  </a:lnTo>
                  <a:lnTo>
                    <a:pt x="2612" y="2680"/>
                  </a:lnTo>
                  <a:lnTo>
                    <a:pt x="2700" y="2559"/>
                  </a:lnTo>
                  <a:lnTo>
                    <a:pt x="2783" y="2435"/>
                  </a:lnTo>
                  <a:lnTo>
                    <a:pt x="2860" y="2309"/>
                  </a:lnTo>
                  <a:lnTo>
                    <a:pt x="2933" y="2180"/>
                  </a:lnTo>
                  <a:lnTo>
                    <a:pt x="3000" y="2050"/>
                  </a:lnTo>
                  <a:lnTo>
                    <a:pt x="3062" y="1918"/>
                  </a:lnTo>
                  <a:lnTo>
                    <a:pt x="3100" y="1831"/>
                  </a:lnTo>
                  <a:lnTo>
                    <a:pt x="3135" y="1750"/>
                  </a:lnTo>
                  <a:lnTo>
                    <a:pt x="3166" y="1674"/>
                  </a:lnTo>
                  <a:lnTo>
                    <a:pt x="3193" y="1603"/>
                  </a:lnTo>
                  <a:lnTo>
                    <a:pt x="3218" y="1537"/>
                  </a:lnTo>
                  <a:lnTo>
                    <a:pt x="3238" y="1477"/>
                  </a:lnTo>
                  <a:lnTo>
                    <a:pt x="3255" y="1422"/>
                  </a:lnTo>
                  <a:lnTo>
                    <a:pt x="3269" y="1371"/>
                  </a:lnTo>
                  <a:lnTo>
                    <a:pt x="3279" y="1327"/>
                  </a:lnTo>
                  <a:lnTo>
                    <a:pt x="3287" y="1265"/>
                  </a:lnTo>
                  <a:lnTo>
                    <a:pt x="3291" y="1208"/>
                  </a:lnTo>
                  <a:lnTo>
                    <a:pt x="3289" y="1155"/>
                  </a:lnTo>
                  <a:lnTo>
                    <a:pt x="3281" y="1106"/>
                  </a:lnTo>
                  <a:lnTo>
                    <a:pt x="3268" y="1061"/>
                  </a:lnTo>
                  <a:lnTo>
                    <a:pt x="3248" y="1020"/>
                  </a:lnTo>
                  <a:lnTo>
                    <a:pt x="3223" y="983"/>
                  </a:lnTo>
                  <a:lnTo>
                    <a:pt x="3194" y="951"/>
                  </a:lnTo>
                  <a:lnTo>
                    <a:pt x="3160" y="924"/>
                  </a:lnTo>
                  <a:lnTo>
                    <a:pt x="3122" y="900"/>
                  </a:lnTo>
                  <a:lnTo>
                    <a:pt x="3080" y="883"/>
                  </a:lnTo>
                  <a:lnTo>
                    <a:pt x="3033" y="868"/>
                  </a:lnTo>
                  <a:lnTo>
                    <a:pt x="2982" y="859"/>
                  </a:lnTo>
                  <a:lnTo>
                    <a:pt x="2927" y="854"/>
                  </a:lnTo>
                  <a:lnTo>
                    <a:pt x="2867" y="853"/>
                  </a:lnTo>
                  <a:close/>
                  <a:moveTo>
                    <a:pt x="752" y="0"/>
                  </a:moveTo>
                  <a:lnTo>
                    <a:pt x="3263" y="0"/>
                  </a:lnTo>
                  <a:lnTo>
                    <a:pt x="3338" y="2"/>
                  </a:lnTo>
                  <a:lnTo>
                    <a:pt x="3413" y="13"/>
                  </a:lnTo>
                  <a:lnTo>
                    <a:pt x="3483" y="31"/>
                  </a:lnTo>
                  <a:lnTo>
                    <a:pt x="3551" y="54"/>
                  </a:lnTo>
                  <a:lnTo>
                    <a:pt x="3616" y="85"/>
                  </a:lnTo>
                  <a:lnTo>
                    <a:pt x="3678" y="124"/>
                  </a:lnTo>
                  <a:lnTo>
                    <a:pt x="3737" y="168"/>
                  </a:lnTo>
                  <a:lnTo>
                    <a:pt x="3794" y="220"/>
                  </a:lnTo>
                  <a:lnTo>
                    <a:pt x="3846" y="277"/>
                  </a:lnTo>
                  <a:lnTo>
                    <a:pt x="3891" y="335"/>
                  </a:lnTo>
                  <a:lnTo>
                    <a:pt x="3930" y="398"/>
                  </a:lnTo>
                  <a:lnTo>
                    <a:pt x="3961" y="462"/>
                  </a:lnTo>
                  <a:lnTo>
                    <a:pt x="3984" y="530"/>
                  </a:lnTo>
                  <a:lnTo>
                    <a:pt x="4001" y="601"/>
                  </a:lnTo>
                  <a:lnTo>
                    <a:pt x="4011" y="674"/>
                  </a:lnTo>
                  <a:lnTo>
                    <a:pt x="4015" y="751"/>
                  </a:lnTo>
                  <a:lnTo>
                    <a:pt x="4015" y="3254"/>
                  </a:lnTo>
                  <a:lnTo>
                    <a:pt x="4011" y="3330"/>
                  </a:lnTo>
                  <a:lnTo>
                    <a:pt x="4001" y="3403"/>
                  </a:lnTo>
                  <a:lnTo>
                    <a:pt x="3984" y="3474"/>
                  </a:lnTo>
                  <a:lnTo>
                    <a:pt x="3961" y="3542"/>
                  </a:lnTo>
                  <a:lnTo>
                    <a:pt x="3930" y="3607"/>
                  </a:lnTo>
                  <a:lnTo>
                    <a:pt x="3891" y="3669"/>
                  </a:lnTo>
                  <a:lnTo>
                    <a:pt x="3846" y="3729"/>
                  </a:lnTo>
                  <a:lnTo>
                    <a:pt x="3794" y="3784"/>
                  </a:lnTo>
                  <a:lnTo>
                    <a:pt x="3737" y="3836"/>
                  </a:lnTo>
                  <a:lnTo>
                    <a:pt x="3678" y="3881"/>
                  </a:lnTo>
                  <a:lnTo>
                    <a:pt x="3616" y="3919"/>
                  </a:lnTo>
                  <a:lnTo>
                    <a:pt x="3551" y="3950"/>
                  </a:lnTo>
                  <a:lnTo>
                    <a:pt x="3483" y="3975"/>
                  </a:lnTo>
                  <a:lnTo>
                    <a:pt x="3413" y="3991"/>
                  </a:lnTo>
                  <a:lnTo>
                    <a:pt x="3338" y="4002"/>
                  </a:lnTo>
                  <a:lnTo>
                    <a:pt x="3263" y="4006"/>
                  </a:lnTo>
                  <a:lnTo>
                    <a:pt x="752" y="4006"/>
                  </a:lnTo>
                  <a:lnTo>
                    <a:pt x="677" y="4002"/>
                  </a:lnTo>
                  <a:lnTo>
                    <a:pt x="603" y="3991"/>
                  </a:lnTo>
                  <a:lnTo>
                    <a:pt x="533" y="3975"/>
                  </a:lnTo>
                  <a:lnTo>
                    <a:pt x="465" y="3950"/>
                  </a:lnTo>
                  <a:lnTo>
                    <a:pt x="399" y="3919"/>
                  </a:lnTo>
                  <a:lnTo>
                    <a:pt x="337" y="3881"/>
                  </a:lnTo>
                  <a:lnTo>
                    <a:pt x="277" y="3836"/>
                  </a:lnTo>
                  <a:lnTo>
                    <a:pt x="220" y="3784"/>
                  </a:lnTo>
                  <a:lnTo>
                    <a:pt x="170" y="3729"/>
                  </a:lnTo>
                  <a:lnTo>
                    <a:pt x="124" y="3669"/>
                  </a:lnTo>
                  <a:lnTo>
                    <a:pt x="87" y="3607"/>
                  </a:lnTo>
                  <a:lnTo>
                    <a:pt x="56" y="3542"/>
                  </a:lnTo>
                  <a:lnTo>
                    <a:pt x="31" y="3474"/>
                  </a:lnTo>
                  <a:lnTo>
                    <a:pt x="13" y="3403"/>
                  </a:lnTo>
                  <a:lnTo>
                    <a:pt x="3" y="3330"/>
                  </a:lnTo>
                  <a:lnTo>
                    <a:pt x="0" y="3254"/>
                  </a:lnTo>
                  <a:lnTo>
                    <a:pt x="0" y="2012"/>
                  </a:lnTo>
                  <a:lnTo>
                    <a:pt x="0" y="751"/>
                  </a:lnTo>
                  <a:lnTo>
                    <a:pt x="3" y="674"/>
                  </a:lnTo>
                  <a:lnTo>
                    <a:pt x="13" y="601"/>
                  </a:lnTo>
                  <a:lnTo>
                    <a:pt x="31" y="530"/>
                  </a:lnTo>
                  <a:lnTo>
                    <a:pt x="56" y="462"/>
                  </a:lnTo>
                  <a:lnTo>
                    <a:pt x="87" y="398"/>
                  </a:lnTo>
                  <a:lnTo>
                    <a:pt x="124" y="335"/>
                  </a:lnTo>
                  <a:lnTo>
                    <a:pt x="170" y="277"/>
                  </a:lnTo>
                  <a:lnTo>
                    <a:pt x="220" y="220"/>
                  </a:lnTo>
                  <a:lnTo>
                    <a:pt x="277" y="168"/>
                  </a:lnTo>
                  <a:lnTo>
                    <a:pt x="337" y="124"/>
                  </a:lnTo>
                  <a:lnTo>
                    <a:pt x="399" y="85"/>
                  </a:lnTo>
                  <a:lnTo>
                    <a:pt x="465" y="54"/>
                  </a:lnTo>
                  <a:lnTo>
                    <a:pt x="533" y="31"/>
                  </a:lnTo>
                  <a:lnTo>
                    <a:pt x="603" y="13"/>
                  </a:lnTo>
                  <a:lnTo>
                    <a:pt x="677" y="2"/>
                  </a:lnTo>
                  <a:lnTo>
                    <a:pt x="7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19"/>
            <p:cNvSpPr>
              <a:spLocks noEditPoints="1"/>
            </p:cNvSpPr>
            <p:nvPr/>
          </p:nvSpPr>
          <p:spPr bwMode="auto">
            <a:xfrm>
              <a:off x="11425716" y="1921762"/>
              <a:ext cx="452587" cy="452588"/>
            </a:xfrm>
            <a:custGeom>
              <a:avLst/>
              <a:gdLst>
                <a:gd name="T0" fmla="*/ 1521 w 3479"/>
                <a:gd name="T1" fmla="*/ 581 h 3479"/>
                <a:gd name="T2" fmla="*/ 1502 w 3479"/>
                <a:gd name="T3" fmla="*/ 676 h 3479"/>
                <a:gd name="T4" fmla="*/ 1474 w 3479"/>
                <a:gd name="T5" fmla="*/ 773 h 3479"/>
                <a:gd name="T6" fmla="*/ 1431 w 3479"/>
                <a:gd name="T7" fmla="*/ 866 h 3479"/>
                <a:gd name="T8" fmla="*/ 1365 w 3479"/>
                <a:gd name="T9" fmla="*/ 949 h 3479"/>
                <a:gd name="T10" fmla="*/ 1274 w 3479"/>
                <a:gd name="T11" fmla="*/ 1016 h 3479"/>
                <a:gd name="T12" fmla="*/ 1148 w 3479"/>
                <a:gd name="T13" fmla="*/ 1063 h 3479"/>
                <a:gd name="T14" fmla="*/ 1044 w 3479"/>
                <a:gd name="T15" fmla="*/ 1566 h 3479"/>
                <a:gd name="T16" fmla="*/ 1393 w 3479"/>
                <a:gd name="T17" fmla="*/ 2432 h 3479"/>
                <a:gd name="T18" fmla="*/ 1421 w 3479"/>
                <a:gd name="T19" fmla="*/ 2573 h 3479"/>
                <a:gd name="T20" fmla="*/ 1483 w 3479"/>
                <a:gd name="T21" fmla="*/ 2703 h 3479"/>
                <a:gd name="T22" fmla="*/ 1579 w 3479"/>
                <a:gd name="T23" fmla="*/ 2813 h 3479"/>
                <a:gd name="T24" fmla="*/ 1709 w 3479"/>
                <a:gd name="T25" fmla="*/ 2899 h 3479"/>
                <a:gd name="T26" fmla="*/ 1872 w 3479"/>
                <a:gd name="T27" fmla="*/ 2955 h 3479"/>
                <a:gd name="T28" fmla="*/ 2071 w 3479"/>
                <a:gd name="T29" fmla="*/ 2975 h 3479"/>
                <a:gd name="T30" fmla="*/ 2208 w 3479"/>
                <a:gd name="T31" fmla="*/ 2972 h 3479"/>
                <a:gd name="T32" fmla="*/ 2325 w 3479"/>
                <a:gd name="T33" fmla="*/ 2966 h 3479"/>
                <a:gd name="T34" fmla="*/ 2405 w 3479"/>
                <a:gd name="T35" fmla="*/ 2960 h 3479"/>
                <a:gd name="T36" fmla="*/ 2435 w 3479"/>
                <a:gd name="T37" fmla="*/ 2957 h 3479"/>
                <a:gd name="T38" fmla="*/ 2067 w 3479"/>
                <a:gd name="T39" fmla="*/ 2434 h 3479"/>
                <a:gd name="T40" fmla="*/ 1984 w 3479"/>
                <a:gd name="T41" fmla="*/ 2416 h 3479"/>
                <a:gd name="T42" fmla="*/ 1939 w 3479"/>
                <a:gd name="T43" fmla="*/ 2377 h 3479"/>
                <a:gd name="T44" fmla="*/ 1918 w 3479"/>
                <a:gd name="T45" fmla="*/ 2319 h 3479"/>
                <a:gd name="T46" fmla="*/ 1913 w 3479"/>
                <a:gd name="T47" fmla="*/ 2244 h 3479"/>
                <a:gd name="T48" fmla="*/ 2435 w 3479"/>
                <a:gd name="T49" fmla="*/ 1044 h 3479"/>
                <a:gd name="T50" fmla="*/ 1531 w 3479"/>
                <a:gd name="T51" fmla="*/ 522 h 3479"/>
                <a:gd name="T52" fmla="*/ 3177 w 3479"/>
                <a:gd name="T53" fmla="*/ 3 h 3479"/>
                <a:gd name="T54" fmla="*/ 3306 w 3479"/>
                <a:gd name="T55" fmla="*/ 47 h 3479"/>
                <a:gd name="T56" fmla="*/ 3406 w 3479"/>
                <a:gd name="T57" fmla="*/ 136 h 3479"/>
                <a:gd name="T58" fmla="*/ 3466 w 3479"/>
                <a:gd name="T59" fmla="*/ 256 h 3479"/>
                <a:gd name="T60" fmla="*/ 3479 w 3479"/>
                <a:gd name="T61" fmla="*/ 3131 h 3479"/>
                <a:gd name="T62" fmla="*/ 3452 w 3479"/>
                <a:gd name="T63" fmla="*/ 3266 h 3479"/>
                <a:gd name="T64" fmla="*/ 3377 w 3479"/>
                <a:gd name="T65" fmla="*/ 3377 h 3479"/>
                <a:gd name="T66" fmla="*/ 3266 w 3479"/>
                <a:gd name="T67" fmla="*/ 3452 h 3479"/>
                <a:gd name="T68" fmla="*/ 3131 w 3479"/>
                <a:gd name="T69" fmla="*/ 3479 h 3479"/>
                <a:gd name="T70" fmla="*/ 256 w 3479"/>
                <a:gd name="T71" fmla="*/ 3466 h 3479"/>
                <a:gd name="T72" fmla="*/ 136 w 3479"/>
                <a:gd name="T73" fmla="*/ 3406 h 3479"/>
                <a:gd name="T74" fmla="*/ 47 w 3479"/>
                <a:gd name="T75" fmla="*/ 3306 h 3479"/>
                <a:gd name="T76" fmla="*/ 3 w 3479"/>
                <a:gd name="T77" fmla="*/ 3177 h 3479"/>
                <a:gd name="T78" fmla="*/ 3 w 3479"/>
                <a:gd name="T79" fmla="*/ 302 h 3479"/>
                <a:gd name="T80" fmla="*/ 47 w 3479"/>
                <a:gd name="T81" fmla="*/ 173 h 3479"/>
                <a:gd name="T82" fmla="*/ 136 w 3479"/>
                <a:gd name="T83" fmla="*/ 73 h 3479"/>
                <a:gd name="T84" fmla="*/ 256 w 3479"/>
                <a:gd name="T85" fmla="*/ 13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79" h="3479">
                  <a:moveTo>
                    <a:pt x="1531" y="522"/>
                  </a:moveTo>
                  <a:lnTo>
                    <a:pt x="1525" y="550"/>
                  </a:lnTo>
                  <a:lnTo>
                    <a:pt x="1521" y="581"/>
                  </a:lnTo>
                  <a:lnTo>
                    <a:pt x="1515" y="611"/>
                  </a:lnTo>
                  <a:lnTo>
                    <a:pt x="1510" y="643"/>
                  </a:lnTo>
                  <a:lnTo>
                    <a:pt x="1502" y="676"/>
                  </a:lnTo>
                  <a:lnTo>
                    <a:pt x="1494" y="708"/>
                  </a:lnTo>
                  <a:lnTo>
                    <a:pt x="1485" y="740"/>
                  </a:lnTo>
                  <a:lnTo>
                    <a:pt x="1474" y="773"/>
                  </a:lnTo>
                  <a:lnTo>
                    <a:pt x="1461" y="804"/>
                  </a:lnTo>
                  <a:lnTo>
                    <a:pt x="1447" y="835"/>
                  </a:lnTo>
                  <a:lnTo>
                    <a:pt x="1431" y="866"/>
                  </a:lnTo>
                  <a:lnTo>
                    <a:pt x="1412" y="894"/>
                  </a:lnTo>
                  <a:lnTo>
                    <a:pt x="1389" y="922"/>
                  </a:lnTo>
                  <a:lnTo>
                    <a:pt x="1365" y="949"/>
                  </a:lnTo>
                  <a:lnTo>
                    <a:pt x="1338" y="973"/>
                  </a:lnTo>
                  <a:lnTo>
                    <a:pt x="1307" y="996"/>
                  </a:lnTo>
                  <a:lnTo>
                    <a:pt x="1274" y="1016"/>
                  </a:lnTo>
                  <a:lnTo>
                    <a:pt x="1236" y="1034"/>
                  </a:lnTo>
                  <a:lnTo>
                    <a:pt x="1194" y="1050"/>
                  </a:lnTo>
                  <a:lnTo>
                    <a:pt x="1148" y="1063"/>
                  </a:lnTo>
                  <a:lnTo>
                    <a:pt x="1099" y="1072"/>
                  </a:lnTo>
                  <a:lnTo>
                    <a:pt x="1044" y="1078"/>
                  </a:lnTo>
                  <a:lnTo>
                    <a:pt x="1044" y="1566"/>
                  </a:lnTo>
                  <a:lnTo>
                    <a:pt x="1392" y="1566"/>
                  </a:lnTo>
                  <a:lnTo>
                    <a:pt x="1392" y="2384"/>
                  </a:lnTo>
                  <a:lnTo>
                    <a:pt x="1393" y="2432"/>
                  </a:lnTo>
                  <a:lnTo>
                    <a:pt x="1399" y="2481"/>
                  </a:lnTo>
                  <a:lnTo>
                    <a:pt x="1408" y="2528"/>
                  </a:lnTo>
                  <a:lnTo>
                    <a:pt x="1421" y="2573"/>
                  </a:lnTo>
                  <a:lnTo>
                    <a:pt x="1438" y="2619"/>
                  </a:lnTo>
                  <a:lnTo>
                    <a:pt x="1459" y="2662"/>
                  </a:lnTo>
                  <a:lnTo>
                    <a:pt x="1483" y="2703"/>
                  </a:lnTo>
                  <a:lnTo>
                    <a:pt x="1512" y="2742"/>
                  </a:lnTo>
                  <a:lnTo>
                    <a:pt x="1543" y="2779"/>
                  </a:lnTo>
                  <a:lnTo>
                    <a:pt x="1579" y="2813"/>
                  </a:lnTo>
                  <a:lnTo>
                    <a:pt x="1619" y="2844"/>
                  </a:lnTo>
                  <a:lnTo>
                    <a:pt x="1663" y="2873"/>
                  </a:lnTo>
                  <a:lnTo>
                    <a:pt x="1709" y="2899"/>
                  </a:lnTo>
                  <a:lnTo>
                    <a:pt x="1760" y="2921"/>
                  </a:lnTo>
                  <a:lnTo>
                    <a:pt x="1814" y="2940"/>
                  </a:lnTo>
                  <a:lnTo>
                    <a:pt x="1872" y="2955"/>
                  </a:lnTo>
                  <a:lnTo>
                    <a:pt x="1935" y="2966"/>
                  </a:lnTo>
                  <a:lnTo>
                    <a:pt x="2001" y="2972"/>
                  </a:lnTo>
                  <a:lnTo>
                    <a:pt x="2071" y="2975"/>
                  </a:lnTo>
                  <a:lnTo>
                    <a:pt x="2117" y="2974"/>
                  </a:lnTo>
                  <a:lnTo>
                    <a:pt x="2163" y="2973"/>
                  </a:lnTo>
                  <a:lnTo>
                    <a:pt x="2208" y="2972"/>
                  </a:lnTo>
                  <a:lnTo>
                    <a:pt x="2250" y="2970"/>
                  </a:lnTo>
                  <a:lnTo>
                    <a:pt x="2289" y="2968"/>
                  </a:lnTo>
                  <a:lnTo>
                    <a:pt x="2325" y="2966"/>
                  </a:lnTo>
                  <a:lnTo>
                    <a:pt x="2356" y="2963"/>
                  </a:lnTo>
                  <a:lnTo>
                    <a:pt x="2383" y="2962"/>
                  </a:lnTo>
                  <a:lnTo>
                    <a:pt x="2405" y="2960"/>
                  </a:lnTo>
                  <a:lnTo>
                    <a:pt x="2422" y="2959"/>
                  </a:lnTo>
                  <a:lnTo>
                    <a:pt x="2431" y="2958"/>
                  </a:lnTo>
                  <a:lnTo>
                    <a:pt x="2435" y="2957"/>
                  </a:lnTo>
                  <a:lnTo>
                    <a:pt x="2435" y="2435"/>
                  </a:lnTo>
                  <a:lnTo>
                    <a:pt x="2105" y="2435"/>
                  </a:lnTo>
                  <a:lnTo>
                    <a:pt x="2067" y="2434"/>
                  </a:lnTo>
                  <a:lnTo>
                    <a:pt x="2035" y="2430"/>
                  </a:lnTo>
                  <a:lnTo>
                    <a:pt x="2007" y="2424"/>
                  </a:lnTo>
                  <a:lnTo>
                    <a:pt x="1984" y="2416"/>
                  </a:lnTo>
                  <a:lnTo>
                    <a:pt x="1965" y="2405"/>
                  </a:lnTo>
                  <a:lnTo>
                    <a:pt x="1950" y="2392"/>
                  </a:lnTo>
                  <a:lnTo>
                    <a:pt x="1939" y="2377"/>
                  </a:lnTo>
                  <a:lnTo>
                    <a:pt x="1929" y="2360"/>
                  </a:lnTo>
                  <a:lnTo>
                    <a:pt x="1923" y="2340"/>
                  </a:lnTo>
                  <a:lnTo>
                    <a:pt x="1918" y="2319"/>
                  </a:lnTo>
                  <a:lnTo>
                    <a:pt x="1916" y="2296"/>
                  </a:lnTo>
                  <a:lnTo>
                    <a:pt x="1915" y="2271"/>
                  </a:lnTo>
                  <a:lnTo>
                    <a:pt x="1913" y="2244"/>
                  </a:lnTo>
                  <a:lnTo>
                    <a:pt x="1913" y="1566"/>
                  </a:lnTo>
                  <a:lnTo>
                    <a:pt x="2435" y="1566"/>
                  </a:lnTo>
                  <a:lnTo>
                    <a:pt x="2435" y="1044"/>
                  </a:lnTo>
                  <a:lnTo>
                    <a:pt x="1913" y="1044"/>
                  </a:lnTo>
                  <a:lnTo>
                    <a:pt x="1913" y="522"/>
                  </a:lnTo>
                  <a:lnTo>
                    <a:pt x="1531" y="522"/>
                  </a:lnTo>
                  <a:close/>
                  <a:moveTo>
                    <a:pt x="348" y="0"/>
                  </a:moveTo>
                  <a:lnTo>
                    <a:pt x="3131" y="0"/>
                  </a:lnTo>
                  <a:lnTo>
                    <a:pt x="3177" y="3"/>
                  </a:lnTo>
                  <a:lnTo>
                    <a:pt x="3223" y="13"/>
                  </a:lnTo>
                  <a:lnTo>
                    <a:pt x="3266" y="27"/>
                  </a:lnTo>
                  <a:lnTo>
                    <a:pt x="3306" y="47"/>
                  </a:lnTo>
                  <a:lnTo>
                    <a:pt x="3343" y="73"/>
                  </a:lnTo>
                  <a:lnTo>
                    <a:pt x="3377" y="102"/>
                  </a:lnTo>
                  <a:lnTo>
                    <a:pt x="3406" y="136"/>
                  </a:lnTo>
                  <a:lnTo>
                    <a:pt x="3432" y="173"/>
                  </a:lnTo>
                  <a:lnTo>
                    <a:pt x="3452" y="213"/>
                  </a:lnTo>
                  <a:lnTo>
                    <a:pt x="3466" y="256"/>
                  </a:lnTo>
                  <a:lnTo>
                    <a:pt x="3476" y="302"/>
                  </a:lnTo>
                  <a:lnTo>
                    <a:pt x="3479" y="348"/>
                  </a:lnTo>
                  <a:lnTo>
                    <a:pt x="3479" y="3131"/>
                  </a:lnTo>
                  <a:lnTo>
                    <a:pt x="3476" y="3177"/>
                  </a:lnTo>
                  <a:lnTo>
                    <a:pt x="3466" y="3223"/>
                  </a:lnTo>
                  <a:lnTo>
                    <a:pt x="3452" y="3266"/>
                  </a:lnTo>
                  <a:lnTo>
                    <a:pt x="3432" y="3306"/>
                  </a:lnTo>
                  <a:lnTo>
                    <a:pt x="3406" y="3343"/>
                  </a:lnTo>
                  <a:lnTo>
                    <a:pt x="3377" y="3377"/>
                  </a:lnTo>
                  <a:lnTo>
                    <a:pt x="3343" y="3406"/>
                  </a:lnTo>
                  <a:lnTo>
                    <a:pt x="3306" y="3432"/>
                  </a:lnTo>
                  <a:lnTo>
                    <a:pt x="3266" y="3452"/>
                  </a:lnTo>
                  <a:lnTo>
                    <a:pt x="3223" y="3466"/>
                  </a:lnTo>
                  <a:lnTo>
                    <a:pt x="3177" y="3476"/>
                  </a:lnTo>
                  <a:lnTo>
                    <a:pt x="3131" y="3479"/>
                  </a:lnTo>
                  <a:lnTo>
                    <a:pt x="348" y="3479"/>
                  </a:lnTo>
                  <a:lnTo>
                    <a:pt x="302" y="3476"/>
                  </a:lnTo>
                  <a:lnTo>
                    <a:pt x="256" y="3466"/>
                  </a:lnTo>
                  <a:lnTo>
                    <a:pt x="213" y="3452"/>
                  </a:lnTo>
                  <a:lnTo>
                    <a:pt x="173" y="3432"/>
                  </a:lnTo>
                  <a:lnTo>
                    <a:pt x="136" y="3406"/>
                  </a:lnTo>
                  <a:lnTo>
                    <a:pt x="102" y="3377"/>
                  </a:lnTo>
                  <a:lnTo>
                    <a:pt x="73" y="3343"/>
                  </a:lnTo>
                  <a:lnTo>
                    <a:pt x="47" y="3306"/>
                  </a:lnTo>
                  <a:lnTo>
                    <a:pt x="27" y="3266"/>
                  </a:lnTo>
                  <a:lnTo>
                    <a:pt x="13" y="3223"/>
                  </a:lnTo>
                  <a:lnTo>
                    <a:pt x="3" y="3177"/>
                  </a:lnTo>
                  <a:lnTo>
                    <a:pt x="0" y="3131"/>
                  </a:lnTo>
                  <a:lnTo>
                    <a:pt x="0" y="348"/>
                  </a:lnTo>
                  <a:lnTo>
                    <a:pt x="3" y="302"/>
                  </a:lnTo>
                  <a:lnTo>
                    <a:pt x="13" y="256"/>
                  </a:lnTo>
                  <a:lnTo>
                    <a:pt x="27" y="213"/>
                  </a:lnTo>
                  <a:lnTo>
                    <a:pt x="47" y="173"/>
                  </a:lnTo>
                  <a:lnTo>
                    <a:pt x="73" y="136"/>
                  </a:lnTo>
                  <a:lnTo>
                    <a:pt x="102" y="102"/>
                  </a:lnTo>
                  <a:lnTo>
                    <a:pt x="136" y="73"/>
                  </a:lnTo>
                  <a:lnTo>
                    <a:pt x="173" y="47"/>
                  </a:lnTo>
                  <a:lnTo>
                    <a:pt x="213" y="27"/>
                  </a:lnTo>
                  <a:lnTo>
                    <a:pt x="256" y="13"/>
                  </a:lnTo>
                  <a:lnTo>
                    <a:pt x="302" y="3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11425716" y="577843"/>
              <a:ext cx="451741" cy="469505"/>
            </a:xfrm>
            <a:custGeom>
              <a:avLst/>
              <a:gdLst>
                <a:gd name="T0" fmla="*/ 2030 w 3208"/>
                <a:gd name="T1" fmla="*/ 749 h 3333"/>
                <a:gd name="T2" fmla="*/ 1921 w 3208"/>
                <a:gd name="T3" fmla="*/ 811 h 3333"/>
                <a:gd name="T4" fmla="*/ 1847 w 3208"/>
                <a:gd name="T5" fmla="*/ 913 h 3333"/>
                <a:gd name="T6" fmla="*/ 1819 w 3208"/>
                <a:gd name="T7" fmla="*/ 1044 h 3333"/>
                <a:gd name="T8" fmla="*/ 1021 w 3208"/>
                <a:gd name="T9" fmla="*/ 1370 h 3333"/>
                <a:gd name="T10" fmla="*/ 903 w 3208"/>
                <a:gd name="T11" fmla="*/ 1343 h 3333"/>
                <a:gd name="T12" fmla="*/ 778 w 3208"/>
                <a:gd name="T13" fmla="*/ 1372 h 3333"/>
                <a:gd name="T14" fmla="*/ 679 w 3208"/>
                <a:gd name="T15" fmla="*/ 1450 h 3333"/>
                <a:gd name="T16" fmla="*/ 620 w 3208"/>
                <a:gd name="T17" fmla="*/ 1563 h 3333"/>
                <a:gd name="T18" fmla="*/ 610 w 3208"/>
                <a:gd name="T19" fmla="*/ 1698 h 3333"/>
                <a:gd name="T20" fmla="*/ 654 w 3208"/>
                <a:gd name="T21" fmla="*/ 1819 h 3333"/>
                <a:gd name="T22" fmla="*/ 741 w 3208"/>
                <a:gd name="T23" fmla="*/ 1910 h 3333"/>
                <a:gd name="T24" fmla="*/ 859 w 3208"/>
                <a:gd name="T25" fmla="*/ 1955 h 3333"/>
                <a:gd name="T26" fmla="*/ 988 w 3208"/>
                <a:gd name="T27" fmla="*/ 1946 h 3333"/>
                <a:gd name="T28" fmla="*/ 1819 w 3208"/>
                <a:gd name="T29" fmla="*/ 2290 h 3333"/>
                <a:gd name="T30" fmla="*/ 1847 w 3208"/>
                <a:gd name="T31" fmla="*/ 2419 h 3333"/>
                <a:gd name="T32" fmla="*/ 1921 w 3208"/>
                <a:gd name="T33" fmla="*/ 2522 h 3333"/>
                <a:gd name="T34" fmla="*/ 2030 w 3208"/>
                <a:gd name="T35" fmla="*/ 2585 h 3333"/>
                <a:gd name="T36" fmla="*/ 2160 w 3208"/>
                <a:gd name="T37" fmla="*/ 2594 h 3333"/>
                <a:gd name="T38" fmla="*/ 2277 w 3208"/>
                <a:gd name="T39" fmla="*/ 2548 h 3333"/>
                <a:gd name="T40" fmla="*/ 2364 w 3208"/>
                <a:gd name="T41" fmla="*/ 2458 h 3333"/>
                <a:gd name="T42" fmla="*/ 2408 w 3208"/>
                <a:gd name="T43" fmla="*/ 2335 h 3333"/>
                <a:gd name="T44" fmla="*/ 2399 w 3208"/>
                <a:gd name="T45" fmla="*/ 2200 h 3333"/>
                <a:gd name="T46" fmla="*/ 2339 w 3208"/>
                <a:gd name="T47" fmla="*/ 2088 h 3333"/>
                <a:gd name="T48" fmla="*/ 2240 w 3208"/>
                <a:gd name="T49" fmla="*/ 2010 h 3333"/>
                <a:gd name="T50" fmla="*/ 2116 w 3208"/>
                <a:gd name="T51" fmla="*/ 1981 h 3333"/>
                <a:gd name="T52" fmla="*/ 2002 w 3208"/>
                <a:gd name="T53" fmla="*/ 2005 h 3333"/>
                <a:gd name="T54" fmla="*/ 1198 w 3208"/>
                <a:gd name="T55" fmla="*/ 1673 h 3333"/>
                <a:gd name="T56" fmla="*/ 1968 w 3208"/>
                <a:gd name="T57" fmla="*/ 1310 h 3333"/>
                <a:gd name="T58" fmla="*/ 2076 w 3208"/>
                <a:gd name="T59" fmla="*/ 1349 h 3333"/>
                <a:gd name="T60" fmla="*/ 2201 w 3208"/>
                <a:gd name="T61" fmla="*/ 1339 h 3333"/>
                <a:gd name="T62" fmla="*/ 2310 w 3208"/>
                <a:gd name="T63" fmla="*/ 1276 h 3333"/>
                <a:gd name="T64" fmla="*/ 2384 w 3208"/>
                <a:gd name="T65" fmla="*/ 1173 h 3333"/>
                <a:gd name="T66" fmla="*/ 2412 w 3208"/>
                <a:gd name="T67" fmla="*/ 1044 h 3333"/>
                <a:gd name="T68" fmla="*/ 2384 w 3208"/>
                <a:gd name="T69" fmla="*/ 913 h 3333"/>
                <a:gd name="T70" fmla="*/ 2310 w 3208"/>
                <a:gd name="T71" fmla="*/ 811 h 3333"/>
                <a:gd name="T72" fmla="*/ 2201 w 3208"/>
                <a:gd name="T73" fmla="*/ 749 h 3333"/>
                <a:gd name="T74" fmla="*/ 601 w 3208"/>
                <a:gd name="T75" fmla="*/ 0 h 3333"/>
                <a:gd name="T76" fmla="*/ 2727 w 3208"/>
                <a:gd name="T77" fmla="*/ 13 h 3333"/>
                <a:gd name="T78" fmla="*/ 2893 w 3208"/>
                <a:gd name="T79" fmla="*/ 75 h 3333"/>
                <a:gd name="T80" fmla="*/ 3032 w 3208"/>
                <a:gd name="T81" fmla="*/ 183 h 3333"/>
                <a:gd name="T82" fmla="*/ 3136 w 3208"/>
                <a:gd name="T83" fmla="*/ 327 h 3333"/>
                <a:gd name="T84" fmla="*/ 3196 w 3208"/>
                <a:gd name="T85" fmla="*/ 498 h 3333"/>
                <a:gd name="T86" fmla="*/ 3208 w 3208"/>
                <a:gd name="T87" fmla="*/ 2707 h 3333"/>
                <a:gd name="T88" fmla="*/ 3181 w 3208"/>
                <a:gd name="T89" fmla="*/ 2894 h 3333"/>
                <a:gd name="T90" fmla="*/ 3106 w 3208"/>
                <a:gd name="T91" fmla="*/ 3057 h 3333"/>
                <a:gd name="T92" fmla="*/ 2989 w 3208"/>
                <a:gd name="T93" fmla="*/ 3190 h 3333"/>
                <a:gd name="T94" fmla="*/ 2840 w 3208"/>
                <a:gd name="T95" fmla="*/ 3284 h 3333"/>
                <a:gd name="T96" fmla="*/ 2668 w 3208"/>
                <a:gd name="T97" fmla="*/ 3330 h 3333"/>
                <a:gd name="T98" fmla="*/ 539 w 3208"/>
                <a:gd name="T99" fmla="*/ 3330 h 3333"/>
                <a:gd name="T100" fmla="*/ 367 w 3208"/>
                <a:gd name="T101" fmla="*/ 3284 h 3333"/>
                <a:gd name="T102" fmla="*/ 219 w 3208"/>
                <a:gd name="T103" fmla="*/ 3190 h 3333"/>
                <a:gd name="T104" fmla="*/ 102 w 3208"/>
                <a:gd name="T105" fmla="*/ 3057 h 3333"/>
                <a:gd name="T106" fmla="*/ 27 w 3208"/>
                <a:gd name="T107" fmla="*/ 2894 h 3333"/>
                <a:gd name="T108" fmla="*/ 0 w 3208"/>
                <a:gd name="T109" fmla="*/ 2707 h 3333"/>
                <a:gd name="T110" fmla="*/ 12 w 3208"/>
                <a:gd name="T111" fmla="*/ 498 h 3333"/>
                <a:gd name="T112" fmla="*/ 72 w 3208"/>
                <a:gd name="T113" fmla="*/ 327 h 3333"/>
                <a:gd name="T114" fmla="*/ 175 w 3208"/>
                <a:gd name="T115" fmla="*/ 183 h 3333"/>
                <a:gd name="T116" fmla="*/ 315 w 3208"/>
                <a:gd name="T117" fmla="*/ 75 h 3333"/>
                <a:gd name="T118" fmla="*/ 480 w 3208"/>
                <a:gd name="T119" fmla="*/ 13 h 3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08" h="3333">
                  <a:moveTo>
                    <a:pt x="2115" y="736"/>
                  </a:moveTo>
                  <a:lnTo>
                    <a:pt x="2071" y="739"/>
                  </a:lnTo>
                  <a:lnTo>
                    <a:pt x="2030" y="749"/>
                  </a:lnTo>
                  <a:lnTo>
                    <a:pt x="1991" y="764"/>
                  </a:lnTo>
                  <a:lnTo>
                    <a:pt x="1954" y="785"/>
                  </a:lnTo>
                  <a:lnTo>
                    <a:pt x="1921" y="811"/>
                  </a:lnTo>
                  <a:lnTo>
                    <a:pt x="1892" y="842"/>
                  </a:lnTo>
                  <a:lnTo>
                    <a:pt x="1867" y="876"/>
                  </a:lnTo>
                  <a:lnTo>
                    <a:pt x="1847" y="913"/>
                  </a:lnTo>
                  <a:lnTo>
                    <a:pt x="1831" y="954"/>
                  </a:lnTo>
                  <a:lnTo>
                    <a:pt x="1823" y="998"/>
                  </a:lnTo>
                  <a:lnTo>
                    <a:pt x="1819" y="1044"/>
                  </a:lnTo>
                  <a:lnTo>
                    <a:pt x="1088" y="1410"/>
                  </a:lnTo>
                  <a:lnTo>
                    <a:pt x="1056" y="1387"/>
                  </a:lnTo>
                  <a:lnTo>
                    <a:pt x="1021" y="1370"/>
                  </a:lnTo>
                  <a:lnTo>
                    <a:pt x="984" y="1355"/>
                  </a:lnTo>
                  <a:lnTo>
                    <a:pt x="944" y="1346"/>
                  </a:lnTo>
                  <a:lnTo>
                    <a:pt x="903" y="1343"/>
                  </a:lnTo>
                  <a:lnTo>
                    <a:pt x="859" y="1346"/>
                  </a:lnTo>
                  <a:lnTo>
                    <a:pt x="817" y="1356"/>
                  </a:lnTo>
                  <a:lnTo>
                    <a:pt x="778" y="1372"/>
                  </a:lnTo>
                  <a:lnTo>
                    <a:pt x="741" y="1393"/>
                  </a:lnTo>
                  <a:lnTo>
                    <a:pt x="708" y="1419"/>
                  </a:lnTo>
                  <a:lnTo>
                    <a:pt x="679" y="1450"/>
                  </a:lnTo>
                  <a:lnTo>
                    <a:pt x="654" y="1484"/>
                  </a:lnTo>
                  <a:lnTo>
                    <a:pt x="635" y="1522"/>
                  </a:lnTo>
                  <a:lnTo>
                    <a:pt x="620" y="1563"/>
                  </a:lnTo>
                  <a:lnTo>
                    <a:pt x="610" y="1606"/>
                  </a:lnTo>
                  <a:lnTo>
                    <a:pt x="607" y="1652"/>
                  </a:lnTo>
                  <a:lnTo>
                    <a:pt x="610" y="1698"/>
                  </a:lnTo>
                  <a:lnTo>
                    <a:pt x="620" y="1741"/>
                  </a:lnTo>
                  <a:lnTo>
                    <a:pt x="635" y="1782"/>
                  </a:lnTo>
                  <a:lnTo>
                    <a:pt x="654" y="1819"/>
                  </a:lnTo>
                  <a:lnTo>
                    <a:pt x="679" y="1853"/>
                  </a:lnTo>
                  <a:lnTo>
                    <a:pt x="708" y="1883"/>
                  </a:lnTo>
                  <a:lnTo>
                    <a:pt x="741" y="1910"/>
                  </a:lnTo>
                  <a:lnTo>
                    <a:pt x="778" y="1931"/>
                  </a:lnTo>
                  <a:lnTo>
                    <a:pt x="817" y="1946"/>
                  </a:lnTo>
                  <a:lnTo>
                    <a:pt x="859" y="1955"/>
                  </a:lnTo>
                  <a:lnTo>
                    <a:pt x="903" y="1958"/>
                  </a:lnTo>
                  <a:lnTo>
                    <a:pt x="946" y="1955"/>
                  </a:lnTo>
                  <a:lnTo>
                    <a:pt x="988" y="1946"/>
                  </a:lnTo>
                  <a:lnTo>
                    <a:pt x="1027" y="1931"/>
                  </a:lnTo>
                  <a:lnTo>
                    <a:pt x="1063" y="1910"/>
                  </a:lnTo>
                  <a:lnTo>
                    <a:pt x="1819" y="2290"/>
                  </a:lnTo>
                  <a:lnTo>
                    <a:pt x="1823" y="2335"/>
                  </a:lnTo>
                  <a:lnTo>
                    <a:pt x="1832" y="2378"/>
                  </a:lnTo>
                  <a:lnTo>
                    <a:pt x="1847" y="2419"/>
                  </a:lnTo>
                  <a:lnTo>
                    <a:pt x="1867" y="2458"/>
                  </a:lnTo>
                  <a:lnTo>
                    <a:pt x="1892" y="2492"/>
                  </a:lnTo>
                  <a:lnTo>
                    <a:pt x="1921" y="2522"/>
                  </a:lnTo>
                  <a:lnTo>
                    <a:pt x="1954" y="2548"/>
                  </a:lnTo>
                  <a:lnTo>
                    <a:pt x="1991" y="2569"/>
                  </a:lnTo>
                  <a:lnTo>
                    <a:pt x="2030" y="2585"/>
                  </a:lnTo>
                  <a:lnTo>
                    <a:pt x="2071" y="2594"/>
                  </a:lnTo>
                  <a:lnTo>
                    <a:pt x="2116" y="2598"/>
                  </a:lnTo>
                  <a:lnTo>
                    <a:pt x="2160" y="2594"/>
                  </a:lnTo>
                  <a:lnTo>
                    <a:pt x="2201" y="2585"/>
                  </a:lnTo>
                  <a:lnTo>
                    <a:pt x="2240" y="2569"/>
                  </a:lnTo>
                  <a:lnTo>
                    <a:pt x="2277" y="2548"/>
                  </a:lnTo>
                  <a:lnTo>
                    <a:pt x="2310" y="2522"/>
                  </a:lnTo>
                  <a:lnTo>
                    <a:pt x="2339" y="2492"/>
                  </a:lnTo>
                  <a:lnTo>
                    <a:pt x="2364" y="2458"/>
                  </a:lnTo>
                  <a:lnTo>
                    <a:pt x="2384" y="2419"/>
                  </a:lnTo>
                  <a:lnTo>
                    <a:pt x="2399" y="2378"/>
                  </a:lnTo>
                  <a:lnTo>
                    <a:pt x="2408" y="2335"/>
                  </a:lnTo>
                  <a:lnTo>
                    <a:pt x="2412" y="2290"/>
                  </a:lnTo>
                  <a:lnTo>
                    <a:pt x="2408" y="2244"/>
                  </a:lnTo>
                  <a:lnTo>
                    <a:pt x="2399" y="2200"/>
                  </a:lnTo>
                  <a:lnTo>
                    <a:pt x="2384" y="2159"/>
                  </a:lnTo>
                  <a:lnTo>
                    <a:pt x="2364" y="2122"/>
                  </a:lnTo>
                  <a:lnTo>
                    <a:pt x="2339" y="2088"/>
                  </a:lnTo>
                  <a:lnTo>
                    <a:pt x="2310" y="2057"/>
                  </a:lnTo>
                  <a:lnTo>
                    <a:pt x="2277" y="2031"/>
                  </a:lnTo>
                  <a:lnTo>
                    <a:pt x="2240" y="2010"/>
                  </a:lnTo>
                  <a:lnTo>
                    <a:pt x="2201" y="1995"/>
                  </a:lnTo>
                  <a:lnTo>
                    <a:pt x="2160" y="1985"/>
                  </a:lnTo>
                  <a:lnTo>
                    <a:pt x="2116" y="1981"/>
                  </a:lnTo>
                  <a:lnTo>
                    <a:pt x="2076" y="1984"/>
                  </a:lnTo>
                  <a:lnTo>
                    <a:pt x="2037" y="1991"/>
                  </a:lnTo>
                  <a:lnTo>
                    <a:pt x="2002" y="2005"/>
                  </a:lnTo>
                  <a:lnTo>
                    <a:pt x="1968" y="2022"/>
                  </a:lnTo>
                  <a:lnTo>
                    <a:pt x="1937" y="2043"/>
                  </a:lnTo>
                  <a:lnTo>
                    <a:pt x="1198" y="1673"/>
                  </a:lnTo>
                  <a:lnTo>
                    <a:pt x="1199" y="1659"/>
                  </a:lnTo>
                  <a:lnTo>
                    <a:pt x="1936" y="1289"/>
                  </a:lnTo>
                  <a:lnTo>
                    <a:pt x="1968" y="1310"/>
                  </a:lnTo>
                  <a:lnTo>
                    <a:pt x="2001" y="1328"/>
                  </a:lnTo>
                  <a:lnTo>
                    <a:pt x="2037" y="1341"/>
                  </a:lnTo>
                  <a:lnTo>
                    <a:pt x="2076" y="1349"/>
                  </a:lnTo>
                  <a:lnTo>
                    <a:pt x="2115" y="1352"/>
                  </a:lnTo>
                  <a:lnTo>
                    <a:pt x="2159" y="1349"/>
                  </a:lnTo>
                  <a:lnTo>
                    <a:pt x="2201" y="1339"/>
                  </a:lnTo>
                  <a:lnTo>
                    <a:pt x="2240" y="1323"/>
                  </a:lnTo>
                  <a:lnTo>
                    <a:pt x="2277" y="1302"/>
                  </a:lnTo>
                  <a:lnTo>
                    <a:pt x="2310" y="1276"/>
                  </a:lnTo>
                  <a:lnTo>
                    <a:pt x="2338" y="1246"/>
                  </a:lnTo>
                  <a:lnTo>
                    <a:pt x="2364" y="1212"/>
                  </a:lnTo>
                  <a:lnTo>
                    <a:pt x="2384" y="1173"/>
                  </a:lnTo>
                  <a:lnTo>
                    <a:pt x="2399" y="1132"/>
                  </a:lnTo>
                  <a:lnTo>
                    <a:pt x="2408" y="1089"/>
                  </a:lnTo>
                  <a:lnTo>
                    <a:pt x="2412" y="1044"/>
                  </a:lnTo>
                  <a:lnTo>
                    <a:pt x="2408" y="998"/>
                  </a:lnTo>
                  <a:lnTo>
                    <a:pt x="2399" y="954"/>
                  </a:lnTo>
                  <a:lnTo>
                    <a:pt x="2384" y="913"/>
                  </a:lnTo>
                  <a:lnTo>
                    <a:pt x="2364" y="876"/>
                  </a:lnTo>
                  <a:lnTo>
                    <a:pt x="2338" y="842"/>
                  </a:lnTo>
                  <a:lnTo>
                    <a:pt x="2310" y="811"/>
                  </a:lnTo>
                  <a:lnTo>
                    <a:pt x="2277" y="785"/>
                  </a:lnTo>
                  <a:lnTo>
                    <a:pt x="2240" y="764"/>
                  </a:lnTo>
                  <a:lnTo>
                    <a:pt x="2201" y="749"/>
                  </a:lnTo>
                  <a:lnTo>
                    <a:pt x="2159" y="739"/>
                  </a:lnTo>
                  <a:lnTo>
                    <a:pt x="2115" y="736"/>
                  </a:lnTo>
                  <a:close/>
                  <a:moveTo>
                    <a:pt x="601" y="0"/>
                  </a:moveTo>
                  <a:lnTo>
                    <a:pt x="2606" y="0"/>
                  </a:lnTo>
                  <a:lnTo>
                    <a:pt x="2668" y="3"/>
                  </a:lnTo>
                  <a:lnTo>
                    <a:pt x="2727" y="13"/>
                  </a:lnTo>
                  <a:lnTo>
                    <a:pt x="2785" y="29"/>
                  </a:lnTo>
                  <a:lnTo>
                    <a:pt x="2840" y="50"/>
                  </a:lnTo>
                  <a:lnTo>
                    <a:pt x="2893" y="75"/>
                  </a:lnTo>
                  <a:lnTo>
                    <a:pt x="2943" y="107"/>
                  </a:lnTo>
                  <a:lnTo>
                    <a:pt x="2989" y="142"/>
                  </a:lnTo>
                  <a:lnTo>
                    <a:pt x="3032" y="183"/>
                  </a:lnTo>
                  <a:lnTo>
                    <a:pt x="3071" y="227"/>
                  </a:lnTo>
                  <a:lnTo>
                    <a:pt x="3106" y="275"/>
                  </a:lnTo>
                  <a:lnTo>
                    <a:pt x="3136" y="327"/>
                  </a:lnTo>
                  <a:lnTo>
                    <a:pt x="3161" y="381"/>
                  </a:lnTo>
                  <a:lnTo>
                    <a:pt x="3181" y="438"/>
                  </a:lnTo>
                  <a:lnTo>
                    <a:pt x="3196" y="498"/>
                  </a:lnTo>
                  <a:lnTo>
                    <a:pt x="3205" y="561"/>
                  </a:lnTo>
                  <a:lnTo>
                    <a:pt x="3208" y="624"/>
                  </a:lnTo>
                  <a:lnTo>
                    <a:pt x="3208" y="2707"/>
                  </a:lnTo>
                  <a:lnTo>
                    <a:pt x="3205" y="2771"/>
                  </a:lnTo>
                  <a:lnTo>
                    <a:pt x="3196" y="2833"/>
                  </a:lnTo>
                  <a:lnTo>
                    <a:pt x="3181" y="2894"/>
                  </a:lnTo>
                  <a:lnTo>
                    <a:pt x="3161" y="2951"/>
                  </a:lnTo>
                  <a:lnTo>
                    <a:pt x="3136" y="3005"/>
                  </a:lnTo>
                  <a:lnTo>
                    <a:pt x="3106" y="3057"/>
                  </a:lnTo>
                  <a:lnTo>
                    <a:pt x="3071" y="3106"/>
                  </a:lnTo>
                  <a:lnTo>
                    <a:pt x="3032" y="3150"/>
                  </a:lnTo>
                  <a:lnTo>
                    <a:pt x="2989" y="3190"/>
                  </a:lnTo>
                  <a:lnTo>
                    <a:pt x="2943" y="3226"/>
                  </a:lnTo>
                  <a:lnTo>
                    <a:pt x="2893" y="3257"/>
                  </a:lnTo>
                  <a:lnTo>
                    <a:pt x="2840" y="3284"/>
                  </a:lnTo>
                  <a:lnTo>
                    <a:pt x="2785" y="3305"/>
                  </a:lnTo>
                  <a:lnTo>
                    <a:pt x="2727" y="3320"/>
                  </a:lnTo>
                  <a:lnTo>
                    <a:pt x="2668" y="3330"/>
                  </a:lnTo>
                  <a:lnTo>
                    <a:pt x="2606" y="3333"/>
                  </a:lnTo>
                  <a:lnTo>
                    <a:pt x="601" y="3333"/>
                  </a:lnTo>
                  <a:lnTo>
                    <a:pt x="539" y="3330"/>
                  </a:lnTo>
                  <a:lnTo>
                    <a:pt x="480" y="3320"/>
                  </a:lnTo>
                  <a:lnTo>
                    <a:pt x="422" y="3305"/>
                  </a:lnTo>
                  <a:lnTo>
                    <a:pt x="367" y="3284"/>
                  </a:lnTo>
                  <a:lnTo>
                    <a:pt x="315" y="3257"/>
                  </a:lnTo>
                  <a:lnTo>
                    <a:pt x="265" y="3226"/>
                  </a:lnTo>
                  <a:lnTo>
                    <a:pt x="219" y="3190"/>
                  </a:lnTo>
                  <a:lnTo>
                    <a:pt x="175" y="3150"/>
                  </a:lnTo>
                  <a:lnTo>
                    <a:pt x="137" y="3106"/>
                  </a:lnTo>
                  <a:lnTo>
                    <a:pt x="102" y="3057"/>
                  </a:lnTo>
                  <a:lnTo>
                    <a:pt x="72" y="3005"/>
                  </a:lnTo>
                  <a:lnTo>
                    <a:pt x="47" y="2951"/>
                  </a:lnTo>
                  <a:lnTo>
                    <a:pt x="27" y="2894"/>
                  </a:lnTo>
                  <a:lnTo>
                    <a:pt x="12" y="2833"/>
                  </a:lnTo>
                  <a:lnTo>
                    <a:pt x="3" y="2771"/>
                  </a:lnTo>
                  <a:lnTo>
                    <a:pt x="0" y="2707"/>
                  </a:lnTo>
                  <a:lnTo>
                    <a:pt x="0" y="624"/>
                  </a:lnTo>
                  <a:lnTo>
                    <a:pt x="3" y="561"/>
                  </a:lnTo>
                  <a:lnTo>
                    <a:pt x="12" y="498"/>
                  </a:lnTo>
                  <a:lnTo>
                    <a:pt x="27" y="438"/>
                  </a:lnTo>
                  <a:lnTo>
                    <a:pt x="47" y="381"/>
                  </a:lnTo>
                  <a:lnTo>
                    <a:pt x="72" y="327"/>
                  </a:lnTo>
                  <a:lnTo>
                    <a:pt x="102" y="275"/>
                  </a:lnTo>
                  <a:lnTo>
                    <a:pt x="137" y="227"/>
                  </a:lnTo>
                  <a:lnTo>
                    <a:pt x="175" y="183"/>
                  </a:lnTo>
                  <a:lnTo>
                    <a:pt x="219" y="142"/>
                  </a:lnTo>
                  <a:lnTo>
                    <a:pt x="265" y="107"/>
                  </a:lnTo>
                  <a:lnTo>
                    <a:pt x="315" y="75"/>
                  </a:lnTo>
                  <a:lnTo>
                    <a:pt x="367" y="50"/>
                  </a:lnTo>
                  <a:lnTo>
                    <a:pt x="422" y="29"/>
                  </a:lnTo>
                  <a:lnTo>
                    <a:pt x="480" y="13"/>
                  </a:lnTo>
                  <a:lnTo>
                    <a:pt x="539" y="3"/>
                  </a:lnTo>
                  <a:lnTo>
                    <a:pt x="6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29"/>
            <p:cNvSpPr>
              <a:spLocks noEditPoints="1"/>
            </p:cNvSpPr>
            <p:nvPr/>
          </p:nvSpPr>
          <p:spPr bwMode="auto">
            <a:xfrm>
              <a:off x="11425716" y="2590106"/>
              <a:ext cx="451741" cy="450616"/>
            </a:xfrm>
            <a:custGeom>
              <a:avLst/>
              <a:gdLst>
                <a:gd name="T0" fmla="*/ 2447 w 4015"/>
                <a:gd name="T1" fmla="*/ 430 h 4006"/>
                <a:gd name="T2" fmla="*/ 2369 w 4015"/>
                <a:gd name="T3" fmla="*/ 491 h 4006"/>
                <a:gd name="T4" fmla="*/ 2343 w 4015"/>
                <a:gd name="T5" fmla="*/ 584 h 4006"/>
                <a:gd name="T6" fmla="*/ 2102 w 4015"/>
                <a:gd name="T7" fmla="*/ 1009 h 4006"/>
                <a:gd name="T8" fmla="*/ 1777 w 4015"/>
                <a:gd name="T9" fmla="*/ 1051 h 4006"/>
                <a:gd name="T10" fmla="*/ 1503 w 4015"/>
                <a:gd name="T11" fmla="*/ 1124 h 4006"/>
                <a:gd name="T12" fmla="*/ 1287 w 4015"/>
                <a:gd name="T13" fmla="*/ 1219 h 4006"/>
                <a:gd name="T14" fmla="*/ 1107 w 4015"/>
                <a:gd name="T15" fmla="*/ 1343 h 4006"/>
                <a:gd name="T16" fmla="*/ 942 w 4015"/>
                <a:gd name="T17" fmla="*/ 1515 h 4006"/>
                <a:gd name="T18" fmla="*/ 820 w 4015"/>
                <a:gd name="T19" fmla="*/ 1704 h 4006"/>
                <a:gd name="T20" fmla="*/ 739 w 4015"/>
                <a:gd name="T21" fmla="*/ 1924 h 4006"/>
                <a:gd name="T22" fmla="*/ 690 w 4015"/>
                <a:gd name="T23" fmla="*/ 2147 h 4006"/>
                <a:gd name="T24" fmla="*/ 670 w 4015"/>
                <a:gd name="T25" fmla="*/ 2402 h 4006"/>
                <a:gd name="T26" fmla="*/ 684 w 4015"/>
                <a:gd name="T27" fmla="*/ 2679 h 4006"/>
                <a:gd name="T28" fmla="*/ 760 w 4015"/>
                <a:gd name="T29" fmla="*/ 2954 h 4006"/>
                <a:gd name="T30" fmla="*/ 900 w 4015"/>
                <a:gd name="T31" fmla="*/ 3248 h 4006"/>
                <a:gd name="T32" fmla="*/ 1106 w 4015"/>
                <a:gd name="T33" fmla="*/ 3557 h 4006"/>
                <a:gd name="T34" fmla="*/ 1153 w 4015"/>
                <a:gd name="T35" fmla="*/ 3586 h 4006"/>
                <a:gd name="T36" fmla="*/ 1205 w 4015"/>
                <a:gd name="T37" fmla="*/ 3580 h 4006"/>
                <a:gd name="T38" fmla="*/ 1251 w 4015"/>
                <a:gd name="T39" fmla="*/ 3538 h 4006"/>
                <a:gd name="T40" fmla="*/ 1241 w 4015"/>
                <a:gd name="T41" fmla="*/ 3374 h 4006"/>
                <a:gd name="T42" fmla="*/ 1221 w 4015"/>
                <a:gd name="T43" fmla="*/ 3045 h 4006"/>
                <a:gd name="T44" fmla="*/ 1233 w 4015"/>
                <a:gd name="T45" fmla="*/ 2766 h 4006"/>
                <a:gd name="T46" fmla="*/ 1275 w 4015"/>
                <a:gd name="T47" fmla="*/ 2535 h 4006"/>
                <a:gd name="T48" fmla="*/ 1350 w 4015"/>
                <a:gd name="T49" fmla="*/ 2355 h 4006"/>
                <a:gd name="T50" fmla="*/ 1460 w 4015"/>
                <a:gd name="T51" fmla="*/ 2217 h 4006"/>
                <a:gd name="T52" fmla="*/ 1621 w 4015"/>
                <a:gd name="T53" fmla="*/ 2112 h 4006"/>
                <a:gd name="T54" fmla="*/ 1822 w 4015"/>
                <a:gd name="T55" fmla="*/ 2048 h 4006"/>
                <a:gd name="T56" fmla="*/ 2055 w 4015"/>
                <a:gd name="T57" fmla="*/ 2013 h 4006"/>
                <a:gd name="T58" fmla="*/ 2343 w 4015"/>
                <a:gd name="T59" fmla="*/ 2002 h 4006"/>
                <a:gd name="T60" fmla="*/ 2354 w 4015"/>
                <a:gd name="T61" fmla="*/ 2486 h 4006"/>
                <a:gd name="T62" fmla="*/ 2415 w 4015"/>
                <a:gd name="T63" fmla="*/ 2557 h 4006"/>
                <a:gd name="T64" fmla="*/ 2509 w 4015"/>
                <a:gd name="T65" fmla="*/ 2587 h 4006"/>
                <a:gd name="T66" fmla="*/ 2601 w 4015"/>
                <a:gd name="T67" fmla="*/ 2559 h 4006"/>
                <a:gd name="T68" fmla="*/ 3569 w 4015"/>
                <a:gd name="T69" fmla="*/ 1593 h 4006"/>
                <a:gd name="T70" fmla="*/ 3597 w 4015"/>
                <a:gd name="T71" fmla="*/ 1501 h 4006"/>
                <a:gd name="T72" fmla="*/ 3569 w 4015"/>
                <a:gd name="T73" fmla="*/ 1410 h 4006"/>
                <a:gd name="T74" fmla="*/ 2601 w 4015"/>
                <a:gd name="T75" fmla="*/ 443 h 4006"/>
                <a:gd name="T76" fmla="*/ 2513 w 4015"/>
                <a:gd name="T77" fmla="*/ 414 h 4006"/>
                <a:gd name="T78" fmla="*/ 3338 w 4015"/>
                <a:gd name="T79" fmla="*/ 2 h 4006"/>
                <a:gd name="T80" fmla="*/ 3551 w 4015"/>
                <a:gd name="T81" fmla="*/ 54 h 4006"/>
                <a:gd name="T82" fmla="*/ 3737 w 4015"/>
                <a:gd name="T83" fmla="*/ 168 h 4006"/>
                <a:gd name="T84" fmla="*/ 3891 w 4015"/>
                <a:gd name="T85" fmla="*/ 335 h 4006"/>
                <a:gd name="T86" fmla="*/ 3984 w 4015"/>
                <a:gd name="T87" fmla="*/ 530 h 4006"/>
                <a:gd name="T88" fmla="*/ 4015 w 4015"/>
                <a:gd name="T89" fmla="*/ 751 h 4006"/>
                <a:gd name="T90" fmla="*/ 4001 w 4015"/>
                <a:gd name="T91" fmla="*/ 3403 h 4006"/>
                <a:gd name="T92" fmla="*/ 3930 w 4015"/>
                <a:gd name="T93" fmla="*/ 3607 h 4006"/>
                <a:gd name="T94" fmla="*/ 3794 w 4015"/>
                <a:gd name="T95" fmla="*/ 3784 h 4006"/>
                <a:gd name="T96" fmla="*/ 3616 w 4015"/>
                <a:gd name="T97" fmla="*/ 3919 h 4006"/>
                <a:gd name="T98" fmla="*/ 3413 w 4015"/>
                <a:gd name="T99" fmla="*/ 3991 h 4006"/>
                <a:gd name="T100" fmla="*/ 752 w 4015"/>
                <a:gd name="T101" fmla="*/ 4006 h 4006"/>
                <a:gd name="T102" fmla="*/ 533 w 4015"/>
                <a:gd name="T103" fmla="*/ 3975 h 4006"/>
                <a:gd name="T104" fmla="*/ 337 w 4015"/>
                <a:gd name="T105" fmla="*/ 3881 h 4006"/>
                <a:gd name="T106" fmla="*/ 170 w 4015"/>
                <a:gd name="T107" fmla="*/ 3729 h 4006"/>
                <a:gd name="T108" fmla="*/ 56 w 4015"/>
                <a:gd name="T109" fmla="*/ 3542 h 4006"/>
                <a:gd name="T110" fmla="*/ 3 w 4015"/>
                <a:gd name="T111" fmla="*/ 3330 h 4006"/>
                <a:gd name="T112" fmla="*/ 0 w 4015"/>
                <a:gd name="T113" fmla="*/ 751 h 4006"/>
                <a:gd name="T114" fmla="*/ 31 w 4015"/>
                <a:gd name="T115" fmla="*/ 530 h 4006"/>
                <a:gd name="T116" fmla="*/ 124 w 4015"/>
                <a:gd name="T117" fmla="*/ 335 h 4006"/>
                <a:gd name="T118" fmla="*/ 277 w 4015"/>
                <a:gd name="T119" fmla="*/ 168 h 4006"/>
                <a:gd name="T120" fmla="*/ 465 w 4015"/>
                <a:gd name="T121" fmla="*/ 54 h 4006"/>
                <a:gd name="T122" fmla="*/ 677 w 4015"/>
                <a:gd name="T123" fmla="*/ 2 h 4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15" h="4006">
                  <a:moveTo>
                    <a:pt x="2513" y="414"/>
                  </a:moveTo>
                  <a:lnTo>
                    <a:pt x="2480" y="418"/>
                  </a:lnTo>
                  <a:lnTo>
                    <a:pt x="2447" y="430"/>
                  </a:lnTo>
                  <a:lnTo>
                    <a:pt x="2415" y="446"/>
                  </a:lnTo>
                  <a:lnTo>
                    <a:pt x="2389" y="466"/>
                  </a:lnTo>
                  <a:lnTo>
                    <a:pt x="2369" y="491"/>
                  </a:lnTo>
                  <a:lnTo>
                    <a:pt x="2354" y="518"/>
                  </a:lnTo>
                  <a:lnTo>
                    <a:pt x="2345" y="549"/>
                  </a:lnTo>
                  <a:lnTo>
                    <a:pt x="2343" y="584"/>
                  </a:lnTo>
                  <a:lnTo>
                    <a:pt x="2343" y="1000"/>
                  </a:lnTo>
                  <a:lnTo>
                    <a:pt x="2220" y="1003"/>
                  </a:lnTo>
                  <a:lnTo>
                    <a:pt x="2102" y="1009"/>
                  </a:lnTo>
                  <a:lnTo>
                    <a:pt x="1989" y="1019"/>
                  </a:lnTo>
                  <a:lnTo>
                    <a:pt x="1882" y="1034"/>
                  </a:lnTo>
                  <a:lnTo>
                    <a:pt x="1777" y="1051"/>
                  </a:lnTo>
                  <a:lnTo>
                    <a:pt x="1680" y="1073"/>
                  </a:lnTo>
                  <a:lnTo>
                    <a:pt x="1588" y="1097"/>
                  </a:lnTo>
                  <a:lnTo>
                    <a:pt x="1503" y="1124"/>
                  </a:lnTo>
                  <a:lnTo>
                    <a:pt x="1424" y="1153"/>
                  </a:lnTo>
                  <a:lnTo>
                    <a:pt x="1352" y="1185"/>
                  </a:lnTo>
                  <a:lnTo>
                    <a:pt x="1287" y="1219"/>
                  </a:lnTo>
                  <a:lnTo>
                    <a:pt x="1223" y="1258"/>
                  </a:lnTo>
                  <a:lnTo>
                    <a:pt x="1164" y="1298"/>
                  </a:lnTo>
                  <a:lnTo>
                    <a:pt x="1107" y="1343"/>
                  </a:lnTo>
                  <a:lnTo>
                    <a:pt x="1055" y="1391"/>
                  </a:lnTo>
                  <a:lnTo>
                    <a:pt x="995" y="1453"/>
                  </a:lnTo>
                  <a:lnTo>
                    <a:pt x="942" y="1515"/>
                  </a:lnTo>
                  <a:lnTo>
                    <a:pt x="895" y="1577"/>
                  </a:lnTo>
                  <a:lnTo>
                    <a:pt x="855" y="1640"/>
                  </a:lnTo>
                  <a:lnTo>
                    <a:pt x="820" y="1704"/>
                  </a:lnTo>
                  <a:lnTo>
                    <a:pt x="789" y="1773"/>
                  </a:lnTo>
                  <a:lnTo>
                    <a:pt x="762" y="1846"/>
                  </a:lnTo>
                  <a:lnTo>
                    <a:pt x="739" y="1924"/>
                  </a:lnTo>
                  <a:lnTo>
                    <a:pt x="719" y="2002"/>
                  </a:lnTo>
                  <a:lnTo>
                    <a:pt x="703" y="2076"/>
                  </a:lnTo>
                  <a:lnTo>
                    <a:pt x="690" y="2147"/>
                  </a:lnTo>
                  <a:lnTo>
                    <a:pt x="683" y="2215"/>
                  </a:lnTo>
                  <a:lnTo>
                    <a:pt x="675" y="2305"/>
                  </a:lnTo>
                  <a:lnTo>
                    <a:pt x="670" y="2402"/>
                  </a:lnTo>
                  <a:lnTo>
                    <a:pt x="669" y="2503"/>
                  </a:lnTo>
                  <a:lnTo>
                    <a:pt x="673" y="2590"/>
                  </a:lnTo>
                  <a:lnTo>
                    <a:pt x="684" y="2679"/>
                  </a:lnTo>
                  <a:lnTo>
                    <a:pt x="701" y="2769"/>
                  </a:lnTo>
                  <a:lnTo>
                    <a:pt x="727" y="2860"/>
                  </a:lnTo>
                  <a:lnTo>
                    <a:pt x="760" y="2954"/>
                  </a:lnTo>
                  <a:lnTo>
                    <a:pt x="799" y="3051"/>
                  </a:lnTo>
                  <a:lnTo>
                    <a:pt x="846" y="3149"/>
                  </a:lnTo>
                  <a:lnTo>
                    <a:pt x="900" y="3248"/>
                  </a:lnTo>
                  <a:lnTo>
                    <a:pt x="962" y="3349"/>
                  </a:lnTo>
                  <a:lnTo>
                    <a:pt x="1030" y="3452"/>
                  </a:lnTo>
                  <a:lnTo>
                    <a:pt x="1106" y="3557"/>
                  </a:lnTo>
                  <a:lnTo>
                    <a:pt x="1119" y="3570"/>
                  </a:lnTo>
                  <a:lnTo>
                    <a:pt x="1135" y="3580"/>
                  </a:lnTo>
                  <a:lnTo>
                    <a:pt x="1153" y="3586"/>
                  </a:lnTo>
                  <a:lnTo>
                    <a:pt x="1171" y="3588"/>
                  </a:lnTo>
                  <a:lnTo>
                    <a:pt x="1189" y="3586"/>
                  </a:lnTo>
                  <a:lnTo>
                    <a:pt x="1205" y="3580"/>
                  </a:lnTo>
                  <a:lnTo>
                    <a:pt x="1226" y="3569"/>
                  </a:lnTo>
                  <a:lnTo>
                    <a:pt x="1241" y="3555"/>
                  </a:lnTo>
                  <a:lnTo>
                    <a:pt x="1251" y="3538"/>
                  </a:lnTo>
                  <a:lnTo>
                    <a:pt x="1256" y="3517"/>
                  </a:lnTo>
                  <a:lnTo>
                    <a:pt x="1254" y="3494"/>
                  </a:lnTo>
                  <a:lnTo>
                    <a:pt x="1241" y="3374"/>
                  </a:lnTo>
                  <a:lnTo>
                    <a:pt x="1231" y="3259"/>
                  </a:lnTo>
                  <a:lnTo>
                    <a:pt x="1225" y="3150"/>
                  </a:lnTo>
                  <a:lnTo>
                    <a:pt x="1221" y="3045"/>
                  </a:lnTo>
                  <a:lnTo>
                    <a:pt x="1222" y="2947"/>
                  </a:lnTo>
                  <a:lnTo>
                    <a:pt x="1226" y="2853"/>
                  </a:lnTo>
                  <a:lnTo>
                    <a:pt x="1233" y="2766"/>
                  </a:lnTo>
                  <a:lnTo>
                    <a:pt x="1243" y="2684"/>
                  </a:lnTo>
                  <a:lnTo>
                    <a:pt x="1258" y="2607"/>
                  </a:lnTo>
                  <a:lnTo>
                    <a:pt x="1275" y="2535"/>
                  </a:lnTo>
                  <a:lnTo>
                    <a:pt x="1296" y="2470"/>
                  </a:lnTo>
                  <a:lnTo>
                    <a:pt x="1321" y="2409"/>
                  </a:lnTo>
                  <a:lnTo>
                    <a:pt x="1350" y="2355"/>
                  </a:lnTo>
                  <a:lnTo>
                    <a:pt x="1382" y="2305"/>
                  </a:lnTo>
                  <a:lnTo>
                    <a:pt x="1417" y="2261"/>
                  </a:lnTo>
                  <a:lnTo>
                    <a:pt x="1460" y="2217"/>
                  </a:lnTo>
                  <a:lnTo>
                    <a:pt x="1508" y="2178"/>
                  </a:lnTo>
                  <a:lnTo>
                    <a:pt x="1562" y="2143"/>
                  </a:lnTo>
                  <a:lnTo>
                    <a:pt x="1621" y="2112"/>
                  </a:lnTo>
                  <a:lnTo>
                    <a:pt x="1686" y="2086"/>
                  </a:lnTo>
                  <a:lnTo>
                    <a:pt x="1756" y="2064"/>
                  </a:lnTo>
                  <a:lnTo>
                    <a:pt x="1822" y="2048"/>
                  </a:lnTo>
                  <a:lnTo>
                    <a:pt x="1894" y="2033"/>
                  </a:lnTo>
                  <a:lnTo>
                    <a:pt x="1972" y="2022"/>
                  </a:lnTo>
                  <a:lnTo>
                    <a:pt x="2055" y="2013"/>
                  </a:lnTo>
                  <a:lnTo>
                    <a:pt x="2144" y="2007"/>
                  </a:lnTo>
                  <a:lnTo>
                    <a:pt x="2241" y="2003"/>
                  </a:lnTo>
                  <a:lnTo>
                    <a:pt x="2343" y="2002"/>
                  </a:lnTo>
                  <a:lnTo>
                    <a:pt x="2343" y="2420"/>
                  </a:lnTo>
                  <a:lnTo>
                    <a:pt x="2345" y="2455"/>
                  </a:lnTo>
                  <a:lnTo>
                    <a:pt x="2354" y="2486"/>
                  </a:lnTo>
                  <a:lnTo>
                    <a:pt x="2369" y="2513"/>
                  </a:lnTo>
                  <a:lnTo>
                    <a:pt x="2389" y="2536"/>
                  </a:lnTo>
                  <a:lnTo>
                    <a:pt x="2415" y="2557"/>
                  </a:lnTo>
                  <a:lnTo>
                    <a:pt x="2447" y="2574"/>
                  </a:lnTo>
                  <a:lnTo>
                    <a:pt x="2478" y="2583"/>
                  </a:lnTo>
                  <a:lnTo>
                    <a:pt x="2509" y="2587"/>
                  </a:lnTo>
                  <a:lnTo>
                    <a:pt x="2542" y="2583"/>
                  </a:lnTo>
                  <a:lnTo>
                    <a:pt x="2573" y="2574"/>
                  </a:lnTo>
                  <a:lnTo>
                    <a:pt x="2601" y="2559"/>
                  </a:lnTo>
                  <a:lnTo>
                    <a:pt x="2627" y="2536"/>
                  </a:lnTo>
                  <a:lnTo>
                    <a:pt x="3548" y="1619"/>
                  </a:lnTo>
                  <a:lnTo>
                    <a:pt x="3569" y="1593"/>
                  </a:lnTo>
                  <a:lnTo>
                    <a:pt x="3585" y="1564"/>
                  </a:lnTo>
                  <a:lnTo>
                    <a:pt x="3594" y="1535"/>
                  </a:lnTo>
                  <a:lnTo>
                    <a:pt x="3597" y="1501"/>
                  </a:lnTo>
                  <a:lnTo>
                    <a:pt x="3594" y="1469"/>
                  </a:lnTo>
                  <a:lnTo>
                    <a:pt x="3585" y="1438"/>
                  </a:lnTo>
                  <a:lnTo>
                    <a:pt x="3569" y="1410"/>
                  </a:lnTo>
                  <a:lnTo>
                    <a:pt x="3548" y="1384"/>
                  </a:lnTo>
                  <a:lnTo>
                    <a:pt x="2627" y="466"/>
                  </a:lnTo>
                  <a:lnTo>
                    <a:pt x="2601" y="443"/>
                  </a:lnTo>
                  <a:lnTo>
                    <a:pt x="2572" y="427"/>
                  </a:lnTo>
                  <a:lnTo>
                    <a:pt x="2542" y="417"/>
                  </a:lnTo>
                  <a:lnTo>
                    <a:pt x="2513" y="414"/>
                  </a:lnTo>
                  <a:close/>
                  <a:moveTo>
                    <a:pt x="752" y="0"/>
                  </a:moveTo>
                  <a:lnTo>
                    <a:pt x="3263" y="0"/>
                  </a:lnTo>
                  <a:lnTo>
                    <a:pt x="3338" y="2"/>
                  </a:lnTo>
                  <a:lnTo>
                    <a:pt x="3413" y="13"/>
                  </a:lnTo>
                  <a:lnTo>
                    <a:pt x="3483" y="31"/>
                  </a:lnTo>
                  <a:lnTo>
                    <a:pt x="3551" y="54"/>
                  </a:lnTo>
                  <a:lnTo>
                    <a:pt x="3616" y="85"/>
                  </a:lnTo>
                  <a:lnTo>
                    <a:pt x="3678" y="124"/>
                  </a:lnTo>
                  <a:lnTo>
                    <a:pt x="3737" y="168"/>
                  </a:lnTo>
                  <a:lnTo>
                    <a:pt x="3794" y="220"/>
                  </a:lnTo>
                  <a:lnTo>
                    <a:pt x="3846" y="277"/>
                  </a:lnTo>
                  <a:lnTo>
                    <a:pt x="3891" y="335"/>
                  </a:lnTo>
                  <a:lnTo>
                    <a:pt x="3930" y="398"/>
                  </a:lnTo>
                  <a:lnTo>
                    <a:pt x="3961" y="462"/>
                  </a:lnTo>
                  <a:lnTo>
                    <a:pt x="3984" y="530"/>
                  </a:lnTo>
                  <a:lnTo>
                    <a:pt x="4001" y="601"/>
                  </a:lnTo>
                  <a:lnTo>
                    <a:pt x="4011" y="674"/>
                  </a:lnTo>
                  <a:lnTo>
                    <a:pt x="4015" y="751"/>
                  </a:lnTo>
                  <a:lnTo>
                    <a:pt x="4015" y="3254"/>
                  </a:lnTo>
                  <a:lnTo>
                    <a:pt x="4011" y="3330"/>
                  </a:lnTo>
                  <a:lnTo>
                    <a:pt x="4001" y="3403"/>
                  </a:lnTo>
                  <a:lnTo>
                    <a:pt x="3984" y="3474"/>
                  </a:lnTo>
                  <a:lnTo>
                    <a:pt x="3961" y="3542"/>
                  </a:lnTo>
                  <a:lnTo>
                    <a:pt x="3930" y="3607"/>
                  </a:lnTo>
                  <a:lnTo>
                    <a:pt x="3891" y="3669"/>
                  </a:lnTo>
                  <a:lnTo>
                    <a:pt x="3846" y="3729"/>
                  </a:lnTo>
                  <a:lnTo>
                    <a:pt x="3794" y="3784"/>
                  </a:lnTo>
                  <a:lnTo>
                    <a:pt x="3737" y="3836"/>
                  </a:lnTo>
                  <a:lnTo>
                    <a:pt x="3678" y="3881"/>
                  </a:lnTo>
                  <a:lnTo>
                    <a:pt x="3616" y="3919"/>
                  </a:lnTo>
                  <a:lnTo>
                    <a:pt x="3551" y="3950"/>
                  </a:lnTo>
                  <a:lnTo>
                    <a:pt x="3483" y="3975"/>
                  </a:lnTo>
                  <a:lnTo>
                    <a:pt x="3413" y="3991"/>
                  </a:lnTo>
                  <a:lnTo>
                    <a:pt x="3338" y="4002"/>
                  </a:lnTo>
                  <a:lnTo>
                    <a:pt x="3263" y="4006"/>
                  </a:lnTo>
                  <a:lnTo>
                    <a:pt x="752" y="4006"/>
                  </a:lnTo>
                  <a:lnTo>
                    <a:pt x="677" y="4002"/>
                  </a:lnTo>
                  <a:lnTo>
                    <a:pt x="603" y="3991"/>
                  </a:lnTo>
                  <a:lnTo>
                    <a:pt x="533" y="3975"/>
                  </a:lnTo>
                  <a:lnTo>
                    <a:pt x="465" y="3950"/>
                  </a:lnTo>
                  <a:lnTo>
                    <a:pt x="399" y="3919"/>
                  </a:lnTo>
                  <a:lnTo>
                    <a:pt x="337" y="3881"/>
                  </a:lnTo>
                  <a:lnTo>
                    <a:pt x="277" y="3836"/>
                  </a:lnTo>
                  <a:lnTo>
                    <a:pt x="220" y="3784"/>
                  </a:lnTo>
                  <a:lnTo>
                    <a:pt x="170" y="3729"/>
                  </a:lnTo>
                  <a:lnTo>
                    <a:pt x="124" y="3669"/>
                  </a:lnTo>
                  <a:lnTo>
                    <a:pt x="87" y="3607"/>
                  </a:lnTo>
                  <a:lnTo>
                    <a:pt x="56" y="3542"/>
                  </a:lnTo>
                  <a:lnTo>
                    <a:pt x="31" y="3474"/>
                  </a:lnTo>
                  <a:lnTo>
                    <a:pt x="13" y="3403"/>
                  </a:lnTo>
                  <a:lnTo>
                    <a:pt x="3" y="3330"/>
                  </a:lnTo>
                  <a:lnTo>
                    <a:pt x="0" y="3254"/>
                  </a:lnTo>
                  <a:lnTo>
                    <a:pt x="0" y="2012"/>
                  </a:lnTo>
                  <a:lnTo>
                    <a:pt x="0" y="751"/>
                  </a:lnTo>
                  <a:lnTo>
                    <a:pt x="3" y="674"/>
                  </a:lnTo>
                  <a:lnTo>
                    <a:pt x="13" y="601"/>
                  </a:lnTo>
                  <a:lnTo>
                    <a:pt x="31" y="530"/>
                  </a:lnTo>
                  <a:lnTo>
                    <a:pt x="56" y="462"/>
                  </a:lnTo>
                  <a:lnTo>
                    <a:pt x="87" y="398"/>
                  </a:lnTo>
                  <a:lnTo>
                    <a:pt x="124" y="335"/>
                  </a:lnTo>
                  <a:lnTo>
                    <a:pt x="170" y="277"/>
                  </a:lnTo>
                  <a:lnTo>
                    <a:pt x="220" y="220"/>
                  </a:lnTo>
                  <a:lnTo>
                    <a:pt x="277" y="168"/>
                  </a:lnTo>
                  <a:lnTo>
                    <a:pt x="337" y="124"/>
                  </a:lnTo>
                  <a:lnTo>
                    <a:pt x="399" y="85"/>
                  </a:lnTo>
                  <a:lnTo>
                    <a:pt x="465" y="54"/>
                  </a:lnTo>
                  <a:lnTo>
                    <a:pt x="533" y="31"/>
                  </a:lnTo>
                  <a:lnTo>
                    <a:pt x="603" y="13"/>
                  </a:lnTo>
                  <a:lnTo>
                    <a:pt x="677" y="2"/>
                  </a:lnTo>
                  <a:lnTo>
                    <a:pt x="7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1BD32D1-96F4-4458-962A-6EA3ADF671FB}"/>
              </a:ext>
            </a:extLst>
          </p:cNvPr>
          <p:cNvSpPr txBox="1"/>
          <p:nvPr/>
        </p:nvSpPr>
        <p:spPr>
          <a:xfrm>
            <a:off x="3198130" y="1163770"/>
            <a:ext cx="6961176" cy="1200329"/>
          </a:xfrm>
          <a:prstGeom prst="rect">
            <a:avLst/>
          </a:prstGeom>
          <a:solidFill>
            <a:schemeClr val="accent6">
              <a:alpha val="21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ko-KR" dirty="0">
                <a:solidFill>
                  <a:schemeClr val="bg1"/>
                </a:solidFill>
              </a:rPr>
              <a:t>맞아요</a:t>
            </a:r>
            <a:r>
              <a:rPr lang="en-US" altLang="ko-KR" dirty="0">
                <a:solidFill>
                  <a:schemeClr val="bg1"/>
                </a:solidFill>
              </a:rPr>
              <a:t>! </a:t>
            </a:r>
            <a:r>
              <a:rPr lang="ko-KR" altLang="ko-KR" dirty="0">
                <a:solidFill>
                  <a:schemeClr val="bg1"/>
                </a:solidFill>
              </a:rPr>
              <a:t>정말 힘들었어요</a:t>
            </a:r>
            <a:r>
              <a:rPr lang="en-US" altLang="ko-KR" dirty="0">
                <a:solidFill>
                  <a:schemeClr val="bg1"/>
                </a:solidFill>
              </a:rPr>
              <a:t>! </a:t>
            </a:r>
            <a:r>
              <a:rPr lang="ko-KR" altLang="ko-KR" dirty="0">
                <a:solidFill>
                  <a:schemeClr val="bg1"/>
                </a:solidFill>
              </a:rPr>
              <a:t>하지만 저는 하늘을 날아 </a:t>
            </a:r>
            <a:r>
              <a:rPr lang="ko-KR" altLang="en-US" dirty="0">
                <a:solidFill>
                  <a:schemeClr val="bg1"/>
                </a:solidFill>
              </a:rPr>
              <a:t>여</a:t>
            </a:r>
            <a:r>
              <a:rPr lang="ko-KR" altLang="ko-KR" dirty="0">
                <a:solidFill>
                  <a:schemeClr val="bg1"/>
                </a:solidFill>
              </a:rPr>
              <a:t>기까지 왔죠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</a:p>
          <a:p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ko-KR" dirty="0">
                <a:solidFill>
                  <a:schemeClr val="bg1"/>
                </a:solidFill>
              </a:rPr>
              <a:t>엄청나게 많은 숲과 마을을 지나서 왔어요</a:t>
            </a:r>
            <a:r>
              <a:rPr lang="en-US" altLang="ko-KR" dirty="0">
                <a:solidFill>
                  <a:schemeClr val="bg1"/>
                </a:solidFill>
              </a:rPr>
              <a:t>!</a:t>
            </a:r>
            <a:endParaRPr lang="ko-KR" altLang="ko-KR" dirty="0">
              <a:solidFill>
                <a:schemeClr val="bg1"/>
              </a:solidFill>
            </a:endParaRPr>
          </a:p>
          <a:p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8ECEA4-ACF9-45D7-B429-EC8AA05206E8}"/>
              </a:ext>
            </a:extLst>
          </p:cNvPr>
          <p:cNvSpPr txBox="1"/>
          <p:nvPr/>
        </p:nvSpPr>
        <p:spPr>
          <a:xfrm>
            <a:off x="4612334" y="3796546"/>
            <a:ext cx="4478657" cy="923330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ko-KR" dirty="0">
                <a:solidFill>
                  <a:schemeClr val="bg1"/>
                </a:solidFill>
              </a:rPr>
              <a:t>하늘을 날아서 </a:t>
            </a:r>
            <a:r>
              <a:rPr lang="ko-KR" altLang="ko-KR" dirty="0" err="1">
                <a:solidFill>
                  <a:schemeClr val="bg1"/>
                </a:solidFill>
              </a:rPr>
              <a:t>왔다니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ko-KR" dirty="0">
                <a:solidFill>
                  <a:schemeClr val="bg1"/>
                </a:solidFill>
              </a:rPr>
              <a:t>정말 대단하네요</a:t>
            </a:r>
            <a:r>
              <a:rPr lang="en-US" altLang="ko-KR" dirty="0">
                <a:solidFill>
                  <a:schemeClr val="bg1"/>
                </a:solidFill>
              </a:rPr>
              <a:t>!</a:t>
            </a:r>
          </a:p>
          <a:p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ko-KR" dirty="0">
                <a:solidFill>
                  <a:schemeClr val="bg1"/>
                </a:solidFill>
              </a:rPr>
              <a:t>저는 하늘을 날 수 없는데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  <a:endParaRPr lang="ko-KR" altLang="ko-KR" dirty="0">
              <a:solidFill>
                <a:schemeClr val="bg1"/>
              </a:solidFill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BB089C7C-1287-4C33-B8F5-36843417EC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" t="1504" r="50000" b="7822"/>
          <a:stretch/>
        </p:blipFill>
        <p:spPr>
          <a:xfrm>
            <a:off x="648071" y="897104"/>
            <a:ext cx="2093992" cy="2586771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874AFBF7-AFA6-427E-B20A-248B6C897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701" y="3620298"/>
            <a:ext cx="2082821" cy="251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42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-2" y="6328229"/>
            <a:ext cx="12192001" cy="529771"/>
          </a:xfrm>
          <a:prstGeom prst="rect">
            <a:avLst/>
          </a:prstGeom>
          <a:solidFill>
            <a:srgbClr val="23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/>
          </p:nvPr>
        </p:nvGraphicFramePr>
        <p:xfrm>
          <a:off x="625248" y="6540304"/>
          <a:ext cx="8963730" cy="9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2000"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모서리가 둥근 직사각형 12"/>
          <p:cNvSpPr/>
          <p:nvPr/>
        </p:nvSpPr>
        <p:spPr>
          <a:xfrm>
            <a:off x="152852" y="6430282"/>
            <a:ext cx="324000" cy="3240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rtlCol="0" anchor="ctr"/>
          <a:lstStyle/>
          <a:p>
            <a:pPr algn="ctr"/>
            <a:r>
              <a:rPr lang="ko-KR" altLang="en-US" sz="1400" dirty="0">
                <a:solidFill>
                  <a:prstClr val="white"/>
                </a:solidFill>
              </a:rPr>
              <a:t>▶</a:t>
            </a:r>
          </a:p>
        </p:txBody>
      </p:sp>
      <p:sp>
        <p:nvSpPr>
          <p:cNvPr id="16" name="타원 15"/>
          <p:cNvSpPr/>
          <p:nvPr/>
        </p:nvSpPr>
        <p:spPr>
          <a:xfrm>
            <a:off x="1445698" y="6514789"/>
            <a:ext cx="144000" cy="14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18" name="Group 4"/>
          <p:cNvGrpSpPr>
            <a:grpSpLocks noChangeAspect="1"/>
          </p:cNvGrpSpPr>
          <p:nvPr/>
        </p:nvGrpSpPr>
        <p:grpSpPr bwMode="auto">
          <a:xfrm>
            <a:off x="9938812" y="6483227"/>
            <a:ext cx="260857" cy="222903"/>
            <a:chOff x="3813" y="2796"/>
            <a:chExt cx="866" cy="740"/>
          </a:xfrm>
          <a:solidFill>
            <a:srgbClr val="F6F6F6"/>
          </a:solidFill>
        </p:grpSpPr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3813" y="2850"/>
              <a:ext cx="400" cy="632"/>
            </a:xfrm>
            <a:custGeom>
              <a:avLst/>
              <a:gdLst>
                <a:gd name="T0" fmla="*/ 1465 w 1599"/>
                <a:gd name="T1" fmla="*/ 0 h 2529"/>
                <a:gd name="T2" fmla="*/ 1491 w 1599"/>
                <a:gd name="T3" fmla="*/ 2 h 2529"/>
                <a:gd name="T4" fmla="*/ 1515 w 1599"/>
                <a:gd name="T5" fmla="*/ 9 h 2529"/>
                <a:gd name="T6" fmla="*/ 1538 w 1599"/>
                <a:gd name="T7" fmla="*/ 22 h 2529"/>
                <a:gd name="T8" fmla="*/ 1559 w 1599"/>
                <a:gd name="T9" fmla="*/ 39 h 2529"/>
                <a:gd name="T10" fmla="*/ 1575 w 1599"/>
                <a:gd name="T11" fmla="*/ 60 h 2529"/>
                <a:gd name="T12" fmla="*/ 1588 w 1599"/>
                <a:gd name="T13" fmla="*/ 82 h 2529"/>
                <a:gd name="T14" fmla="*/ 1596 w 1599"/>
                <a:gd name="T15" fmla="*/ 106 h 2529"/>
                <a:gd name="T16" fmla="*/ 1599 w 1599"/>
                <a:gd name="T17" fmla="*/ 132 h 2529"/>
                <a:gd name="T18" fmla="*/ 1599 w 1599"/>
                <a:gd name="T19" fmla="*/ 2396 h 2529"/>
                <a:gd name="T20" fmla="*/ 1596 w 1599"/>
                <a:gd name="T21" fmla="*/ 2423 h 2529"/>
                <a:gd name="T22" fmla="*/ 1588 w 1599"/>
                <a:gd name="T23" fmla="*/ 2447 h 2529"/>
                <a:gd name="T24" fmla="*/ 1575 w 1599"/>
                <a:gd name="T25" fmla="*/ 2469 h 2529"/>
                <a:gd name="T26" fmla="*/ 1559 w 1599"/>
                <a:gd name="T27" fmla="*/ 2490 h 2529"/>
                <a:gd name="T28" fmla="*/ 1538 w 1599"/>
                <a:gd name="T29" fmla="*/ 2507 h 2529"/>
                <a:gd name="T30" fmla="*/ 1515 w 1599"/>
                <a:gd name="T31" fmla="*/ 2520 h 2529"/>
                <a:gd name="T32" fmla="*/ 1491 w 1599"/>
                <a:gd name="T33" fmla="*/ 2527 h 2529"/>
                <a:gd name="T34" fmla="*/ 1465 w 1599"/>
                <a:gd name="T35" fmla="*/ 2529 h 2529"/>
                <a:gd name="T36" fmla="*/ 1438 w 1599"/>
                <a:gd name="T37" fmla="*/ 2527 h 2529"/>
                <a:gd name="T38" fmla="*/ 1414 w 1599"/>
                <a:gd name="T39" fmla="*/ 2520 h 2529"/>
                <a:gd name="T40" fmla="*/ 1392 w 1599"/>
                <a:gd name="T41" fmla="*/ 2507 h 2529"/>
                <a:gd name="T42" fmla="*/ 1371 w 1599"/>
                <a:gd name="T43" fmla="*/ 2490 h 2529"/>
                <a:gd name="T44" fmla="*/ 678 w 1599"/>
                <a:gd name="T45" fmla="*/ 1797 h 2529"/>
                <a:gd name="T46" fmla="*/ 133 w 1599"/>
                <a:gd name="T47" fmla="*/ 1797 h 2529"/>
                <a:gd name="T48" fmla="*/ 108 w 1599"/>
                <a:gd name="T49" fmla="*/ 1795 h 2529"/>
                <a:gd name="T50" fmla="*/ 82 w 1599"/>
                <a:gd name="T51" fmla="*/ 1787 h 2529"/>
                <a:gd name="T52" fmla="*/ 60 w 1599"/>
                <a:gd name="T53" fmla="*/ 1775 h 2529"/>
                <a:gd name="T54" fmla="*/ 39 w 1599"/>
                <a:gd name="T55" fmla="*/ 1757 h 2529"/>
                <a:gd name="T56" fmla="*/ 22 w 1599"/>
                <a:gd name="T57" fmla="*/ 1737 h 2529"/>
                <a:gd name="T58" fmla="*/ 9 w 1599"/>
                <a:gd name="T59" fmla="*/ 1714 h 2529"/>
                <a:gd name="T60" fmla="*/ 2 w 1599"/>
                <a:gd name="T61" fmla="*/ 1690 h 2529"/>
                <a:gd name="T62" fmla="*/ 0 w 1599"/>
                <a:gd name="T63" fmla="*/ 1665 h 2529"/>
                <a:gd name="T64" fmla="*/ 0 w 1599"/>
                <a:gd name="T65" fmla="*/ 1272 h 2529"/>
                <a:gd name="T66" fmla="*/ 0 w 1599"/>
                <a:gd name="T67" fmla="*/ 865 h 2529"/>
                <a:gd name="T68" fmla="*/ 2 w 1599"/>
                <a:gd name="T69" fmla="*/ 839 h 2529"/>
                <a:gd name="T70" fmla="*/ 9 w 1599"/>
                <a:gd name="T71" fmla="*/ 815 h 2529"/>
                <a:gd name="T72" fmla="*/ 22 w 1599"/>
                <a:gd name="T73" fmla="*/ 793 h 2529"/>
                <a:gd name="T74" fmla="*/ 39 w 1599"/>
                <a:gd name="T75" fmla="*/ 771 h 2529"/>
                <a:gd name="T76" fmla="*/ 60 w 1599"/>
                <a:gd name="T77" fmla="*/ 755 h 2529"/>
                <a:gd name="T78" fmla="*/ 82 w 1599"/>
                <a:gd name="T79" fmla="*/ 742 h 2529"/>
                <a:gd name="T80" fmla="*/ 108 w 1599"/>
                <a:gd name="T81" fmla="*/ 735 h 2529"/>
                <a:gd name="T82" fmla="*/ 133 w 1599"/>
                <a:gd name="T83" fmla="*/ 732 h 2529"/>
                <a:gd name="T84" fmla="*/ 678 w 1599"/>
                <a:gd name="T85" fmla="*/ 732 h 2529"/>
                <a:gd name="T86" fmla="*/ 1371 w 1599"/>
                <a:gd name="T87" fmla="*/ 39 h 2529"/>
                <a:gd name="T88" fmla="*/ 1392 w 1599"/>
                <a:gd name="T89" fmla="*/ 22 h 2529"/>
                <a:gd name="T90" fmla="*/ 1414 w 1599"/>
                <a:gd name="T91" fmla="*/ 9 h 2529"/>
                <a:gd name="T92" fmla="*/ 1438 w 1599"/>
                <a:gd name="T93" fmla="*/ 2 h 2529"/>
                <a:gd name="T94" fmla="*/ 1465 w 1599"/>
                <a:gd name="T95" fmla="*/ 0 h 2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99" h="2529">
                  <a:moveTo>
                    <a:pt x="1465" y="0"/>
                  </a:moveTo>
                  <a:lnTo>
                    <a:pt x="1491" y="2"/>
                  </a:lnTo>
                  <a:lnTo>
                    <a:pt x="1515" y="9"/>
                  </a:lnTo>
                  <a:lnTo>
                    <a:pt x="1538" y="22"/>
                  </a:lnTo>
                  <a:lnTo>
                    <a:pt x="1559" y="39"/>
                  </a:lnTo>
                  <a:lnTo>
                    <a:pt x="1575" y="60"/>
                  </a:lnTo>
                  <a:lnTo>
                    <a:pt x="1588" y="82"/>
                  </a:lnTo>
                  <a:lnTo>
                    <a:pt x="1596" y="106"/>
                  </a:lnTo>
                  <a:lnTo>
                    <a:pt x="1599" y="132"/>
                  </a:lnTo>
                  <a:lnTo>
                    <a:pt x="1599" y="2396"/>
                  </a:lnTo>
                  <a:lnTo>
                    <a:pt x="1596" y="2423"/>
                  </a:lnTo>
                  <a:lnTo>
                    <a:pt x="1588" y="2447"/>
                  </a:lnTo>
                  <a:lnTo>
                    <a:pt x="1575" y="2469"/>
                  </a:lnTo>
                  <a:lnTo>
                    <a:pt x="1559" y="2490"/>
                  </a:lnTo>
                  <a:lnTo>
                    <a:pt x="1538" y="2507"/>
                  </a:lnTo>
                  <a:lnTo>
                    <a:pt x="1515" y="2520"/>
                  </a:lnTo>
                  <a:lnTo>
                    <a:pt x="1491" y="2527"/>
                  </a:lnTo>
                  <a:lnTo>
                    <a:pt x="1465" y="2529"/>
                  </a:lnTo>
                  <a:lnTo>
                    <a:pt x="1438" y="2527"/>
                  </a:lnTo>
                  <a:lnTo>
                    <a:pt x="1414" y="2520"/>
                  </a:lnTo>
                  <a:lnTo>
                    <a:pt x="1392" y="2507"/>
                  </a:lnTo>
                  <a:lnTo>
                    <a:pt x="1371" y="2490"/>
                  </a:lnTo>
                  <a:lnTo>
                    <a:pt x="678" y="1797"/>
                  </a:lnTo>
                  <a:lnTo>
                    <a:pt x="133" y="1797"/>
                  </a:lnTo>
                  <a:lnTo>
                    <a:pt x="108" y="1795"/>
                  </a:lnTo>
                  <a:lnTo>
                    <a:pt x="82" y="1787"/>
                  </a:lnTo>
                  <a:lnTo>
                    <a:pt x="60" y="1775"/>
                  </a:lnTo>
                  <a:lnTo>
                    <a:pt x="39" y="1757"/>
                  </a:lnTo>
                  <a:lnTo>
                    <a:pt x="22" y="1737"/>
                  </a:lnTo>
                  <a:lnTo>
                    <a:pt x="9" y="1714"/>
                  </a:lnTo>
                  <a:lnTo>
                    <a:pt x="2" y="1690"/>
                  </a:lnTo>
                  <a:lnTo>
                    <a:pt x="0" y="1665"/>
                  </a:lnTo>
                  <a:lnTo>
                    <a:pt x="0" y="1272"/>
                  </a:lnTo>
                  <a:lnTo>
                    <a:pt x="0" y="865"/>
                  </a:lnTo>
                  <a:lnTo>
                    <a:pt x="2" y="839"/>
                  </a:lnTo>
                  <a:lnTo>
                    <a:pt x="9" y="815"/>
                  </a:lnTo>
                  <a:lnTo>
                    <a:pt x="22" y="793"/>
                  </a:lnTo>
                  <a:lnTo>
                    <a:pt x="39" y="771"/>
                  </a:lnTo>
                  <a:lnTo>
                    <a:pt x="60" y="755"/>
                  </a:lnTo>
                  <a:lnTo>
                    <a:pt x="82" y="742"/>
                  </a:lnTo>
                  <a:lnTo>
                    <a:pt x="108" y="735"/>
                  </a:lnTo>
                  <a:lnTo>
                    <a:pt x="133" y="732"/>
                  </a:lnTo>
                  <a:lnTo>
                    <a:pt x="678" y="732"/>
                  </a:lnTo>
                  <a:lnTo>
                    <a:pt x="1371" y="39"/>
                  </a:lnTo>
                  <a:lnTo>
                    <a:pt x="1392" y="22"/>
                  </a:lnTo>
                  <a:lnTo>
                    <a:pt x="1414" y="9"/>
                  </a:lnTo>
                  <a:lnTo>
                    <a:pt x="1438" y="2"/>
                  </a:lnTo>
                  <a:lnTo>
                    <a:pt x="14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4285" y="3041"/>
              <a:ext cx="127" cy="250"/>
            </a:xfrm>
            <a:custGeom>
              <a:avLst/>
              <a:gdLst>
                <a:gd name="T0" fmla="*/ 153 w 507"/>
                <a:gd name="T1" fmla="*/ 1 h 999"/>
                <a:gd name="T2" fmla="*/ 184 w 507"/>
                <a:gd name="T3" fmla="*/ 11 h 999"/>
                <a:gd name="T4" fmla="*/ 275 w 507"/>
                <a:gd name="T5" fmla="*/ 57 h 999"/>
                <a:gd name="T6" fmla="*/ 353 w 507"/>
                <a:gd name="T7" fmla="*/ 121 h 999"/>
                <a:gd name="T8" fmla="*/ 418 w 507"/>
                <a:gd name="T9" fmla="*/ 204 h 999"/>
                <a:gd name="T10" fmla="*/ 468 w 507"/>
                <a:gd name="T11" fmla="*/ 297 h 999"/>
                <a:gd name="T12" fmla="*/ 497 w 507"/>
                <a:gd name="T13" fmla="*/ 397 h 999"/>
                <a:gd name="T14" fmla="*/ 507 w 507"/>
                <a:gd name="T15" fmla="*/ 500 h 999"/>
                <a:gd name="T16" fmla="*/ 497 w 507"/>
                <a:gd name="T17" fmla="*/ 602 h 999"/>
                <a:gd name="T18" fmla="*/ 468 w 507"/>
                <a:gd name="T19" fmla="*/ 700 h 999"/>
                <a:gd name="T20" fmla="*/ 418 w 507"/>
                <a:gd name="T21" fmla="*/ 794 h 999"/>
                <a:gd name="T22" fmla="*/ 353 w 507"/>
                <a:gd name="T23" fmla="*/ 876 h 999"/>
                <a:gd name="T24" fmla="*/ 275 w 507"/>
                <a:gd name="T25" fmla="*/ 941 h 999"/>
                <a:gd name="T26" fmla="*/ 184 w 507"/>
                <a:gd name="T27" fmla="*/ 988 h 999"/>
                <a:gd name="T28" fmla="*/ 153 w 507"/>
                <a:gd name="T29" fmla="*/ 998 h 999"/>
                <a:gd name="T30" fmla="*/ 106 w 507"/>
                <a:gd name="T31" fmla="*/ 997 h 999"/>
                <a:gd name="T32" fmla="*/ 60 w 507"/>
                <a:gd name="T33" fmla="*/ 978 h 999"/>
                <a:gd name="T34" fmla="*/ 22 w 507"/>
                <a:gd name="T35" fmla="*/ 940 h 999"/>
                <a:gd name="T36" fmla="*/ 2 w 507"/>
                <a:gd name="T37" fmla="*/ 893 h 999"/>
                <a:gd name="T38" fmla="*/ 1 w 507"/>
                <a:gd name="T39" fmla="*/ 845 h 999"/>
                <a:gd name="T40" fmla="*/ 13 w 507"/>
                <a:gd name="T41" fmla="*/ 808 h 999"/>
                <a:gd name="T42" fmla="*/ 42 w 507"/>
                <a:gd name="T43" fmla="*/ 773 h 999"/>
                <a:gd name="T44" fmla="*/ 85 w 507"/>
                <a:gd name="T45" fmla="*/ 740 h 999"/>
                <a:gd name="T46" fmla="*/ 156 w 507"/>
                <a:gd name="T47" fmla="*/ 692 h 999"/>
                <a:gd name="T48" fmla="*/ 198 w 507"/>
                <a:gd name="T49" fmla="*/ 648 h 999"/>
                <a:gd name="T50" fmla="*/ 226 w 507"/>
                <a:gd name="T51" fmla="*/ 593 h 999"/>
                <a:gd name="T52" fmla="*/ 239 w 507"/>
                <a:gd name="T53" fmla="*/ 534 h 999"/>
                <a:gd name="T54" fmla="*/ 239 w 507"/>
                <a:gd name="T55" fmla="*/ 465 h 999"/>
                <a:gd name="T56" fmla="*/ 226 w 507"/>
                <a:gd name="T57" fmla="*/ 406 h 999"/>
                <a:gd name="T58" fmla="*/ 198 w 507"/>
                <a:gd name="T59" fmla="*/ 351 h 999"/>
                <a:gd name="T60" fmla="*/ 156 w 507"/>
                <a:gd name="T61" fmla="*/ 307 h 999"/>
                <a:gd name="T62" fmla="*/ 62 w 507"/>
                <a:gd name="T63" fmla="*/ 244 h 999"/>
                <a:gd name="T64" fmla="*/ 24 w 507"/>
                <a:gd name="T65" fmla="*/ 207 h 999"/>
                <a:gd name="T66" fmla="*/ 6 w 507"/>
                <a:gd name="T67" fmla="*/ 174 h 999"/>
                <a:gd name="T68" fmla="*/ 0 w 507"/>
                <a:gd name="T69" fmla="*/ 133 h 999"/>
                <a:gd name="T70" fmla="*/ 9 w 507"/>
                <a:gd name="T71" fmla="*/ 81 h 999"/>
                <a:gd name="T72" fmla="*/ 39 w 507"/>
                <a:gd name="T73" fmla="*/ 39 h 999"/>
                <a:gd name="T74" fmla="*/ 82 w 507"/>
                <a:gd name="T75" fmla="*/ 10 h 999"/>
                <a:gd name="T76" fmla="*/ 133 w 507"/>
                <a:gd name="T77" fmla="*/ 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7" h="999">
                  <a:moveTo>
                    <a:pt x="133" y="0"/>
                  </a:moveTo>
                  <a:lnTo>
                    <a:pt x="153" y="1"/>
                  </a:lnTo>
                  <a:lnTo>
                    <a:pt x="170" y="4"/>
                  </a:lnTo>
                  <a:lnTo>
                    <a:pt x="184" y="11"/>
                  </a:lnTo>
                  <a:lnTo>
                    <a:pt x="232" y="32"/>
                  </a:lnTo>
                  <a:lnTo>
                    <a:pt x="275" y="57"/>
                  </a:lnTo>
                  <a:lnTo>
                    <a:pt x="316" y="87"/>
                  </a:lnTo>
                  <a:lnTo>
                    <a:pt x="353" y="121"/>
                  </a:lnTo>
                  <a:lnTo>
                    <a:pt x="388" y="160"/>
                  </a:lnTo>
                  <a:lnTo>
                    <a:pt x="418" y="204"/>
                  </a:lnTo>
                  <a:lnTo>
                    <a:pt x="446" y="250"/>
                  </a:lnTo>
                  <a:lnTo>
                    <a:pt x="468" y="297"/>
                  </a:lnTo>
                  <a:lnTo>
                    <a:pt x="485" y="347"/>
                  </a:lnTo>
                  <a:lnTo>
                    <a:pt x="497" y="397"/>
                  </a:lnTo>
                  <a:lnTo>
                    <a:pt x="505" y="447"/>
                  </a:lnTo>
                  <a:lnTo>
                    <a:pt x="507" y="500"/>
                  </a:lnTo>
                  <a:lnTo>
                    <a:pt x="505" y="552"/>
                  </a:lnTo>
                  <a:lnTo>
                    <a:pt x="497" y="602"/>
                  </a:lnTo>
                  <a:lnTo>
                    <a:pt x="485" y="652"/>
                  </a:lnTo>
                  <a:lnTo>
                    <a:pt x="468" y="700"/>
                  </a:lnTo>
                  <a:lnTo>
                    <a:pt x="446" y="748"/>
                  </a:lnTo>
                  <a:lnTo>
                    <a:pt x="418" y="794"/>
                  </a:lnTo>
                  <a:lnTo>
                    <a:pt x="388" y="837"/>
                  </a:lnTo>
                  <a:lnTo>
                    <a:pt x="353" y="876"/>
                  </a:lnTo>
                  <a:lnTo>
                    <a:pt x="316" y="911"/>
                  </a:lnTo>
                  <a:lnTo>
                    <a:pt x="275" y="941"/>
                  </a:lnTo>
                  <a:lnTo>
                    <a:pt x="232" y="967"/>
                  </a:lnTo>
                  <a:lnTo>
                    <a:pt x="184" y="988"/>
                  </a:lnTo>
                  <a:lnTo>
                    <a:pt x="170" y="994"/>
                  </a:lnTo>
                  <a:lnTo>
                    <a:pt x="153" y="998"/>
                  </a:lnTo>
                  <a:lnTo>
                    <a:pt x="133" y="999"/>
                  </a:lnTo>
                  <a:lnTo>
                    <a:pt x="106" y="997"/>
                  </a:lnTo>
                  <a:lnTo>
                    <a:pt x="82" y="989"/>
                  </a:lnTo>
                  <a:lnTo>
                    <a:pt x="60" y="978"/>
                  </a:lnTo>
                  <a:lnTo>
                    <a:pt x="39" y="961"/>
                  </a:lnTo>
                  <a:lnTo>
                    <a:pt x="22" y="940"/>
                  </a:lnTo>
                  <a:lnTo>
                    <a:pt x="9" y="918"/>
                  </a:lnTo>
                  <a:lnTo>
                    <a:pt x="2" y="893"/>
                  </a:lnTo>
                  <a:lnTo>
                    <a:pt x="0" y="866"/>
                  </a:lnTo>
                  <a:lnTo>
                    <a:pt x="1" y="845"/>
                  </a:lnTo>
                  <a:lnTo>
                    <a:pt x="6" y="826"/>
                  </a:lnTo>
                  <a:lnTo>
                    <a:pt x="13" y="808"/>
                  </a:lnTo>
                  <a:lnTo>
                    <a:pt x="24" y="792"/>
                  </a:lnTo>
                  <a:lnTo>
                    <a:pt x="42" y="773"/>
                  </a:lnTo>
                  <a:lnTo>
                    <a:pt x="62" y="755"/>
                  </a:lnTo>
                  <a:lnTo>
                    <a:pt x="85" y="740"/>
                  </a:lnTo>
                  <a:lnTo>
                    <a:pt x="120" y="717"/>
                  </a:lnTo>
                  <a:lnTo>
                    <a:pt x="156" y="692"/>
                  </a:lnTo>
                  <a:lnTo>
                    <a:pt x="178" y="672"/>
                  </a:lnTo>
                  <a:lnTo>
                    <a:pt x="198" y="648"/>
                  </a:lnTo>
                  <a:lnTo>
                    <a:pt x="216" y="618"/>
                  </a:lnTo>
                  <a:lnTo>
                    <a:pt x="226" y="593"/>
                  </a:lnTo>
                  <a:lnTo>
                    <a:pt x="235" y="564"/>
                  </a:lnTo>
                  <a:lnTo>
                    <a:pt x="239" y="534"/>
                  </a:lnTo>
                  <a:lnTo>
                    <a:pt x="241" y="500"/>
                  </a:lnTo>
                  <a:lnTo>
                    <a:pt x="239" y="465"/>
                  </a:lnTo>
                  <a:lnTo>
                    <a:pt x="235" y="435"/>
                  </a:lnTo>
                  <a:lnTo>
                    <a:pt x="226" y="406"/>
                  </a:lnTo>
                  <a:lnTo>
                    <a:pt x="216" y="381"/>
                  </a:lnTo>
                  <a:lnTo>
                    <a:pt x="198" y="351"/>
                  </a:lnTo>
                  <a:lnTo>
                    <a:pt x="178" y="327"/>
                  </a:lnTo>
                  <a:lnTo>
                    <a:pt x="156" y="307"/>
                  </a:lnTo>
                  <a:lnTo>
                    <a:pt x="85" y="260"/>
                  </a:lnTo>
                  <a:lnTo>
                    <a:pt x="62" y="244"/>
                  </a:lnTo>
                  <a:lnTo>
                    <a:pt x="42" y="227"/>
                  </a:lnTo>
                  <a:lnTo>
                    <a:pt x="24" y="207"/>
                  </a:lnTo>
                  <a:lnTo>
                    <a:pt x="13" y="191"/>
                  </a:lnTo>
                  <a:lnTo>
                    <a:pt x="6" y="174"/>
                  </a:lnTo>
                  <a:lnTo>
                    <a:pt x="1" y="154"/>
                  </a:lnTo>
                  <a:lnTo>
                    <a:pt x="0" y="133"/>
                  </a:lnTo>
                  <a:lnTo>
                    <a:pt x="2" y="107"/>
                  </a:lnTo>
                  <a:lnTo>
                    <a:pt x="9" y="81"/>
                  </a:lnTo>
                  <a:lnTo>
                    <a:pt x="22" y="59"/>
                  </a:lnTo>
                  <a:lnTo>
                    <a:pt x="39" y="39"/>
                  </a:lnTo>
                  <a:lnTo>
                    <a:pt x="60" y="22"/>
                  </a:lnTo>
                  <a:lnTo>
                    <a:pt x="82" y="10"/>
                  </a:lnTo>
                  <a:lnTo>
                    <a:pt x="106" y="2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4337" y="2918"/>
              <a:ext cx="208" cy="496"/>
            </a:xfrm>
            <a:custGeom>
              <a:avLst/>
              <a:gdLst>
                <a:gd name="T0" fmla="*/ 161 w 833"/>
                <a:gd name="T1" fmla="*/ 3 h 1981"/>
                <a:gd name="T2" fmla="*/ 259 w 833"/>
                <a:gd name="T3" fmla="*/ 44 h 1981"/>
                <a:gd name="T4" fmla="*/ 391 w 833"/>
                <a:gd name="T5" fmla="*/ 123 h 1981"/>
                <a:gd name="T6" fmla="*/ 508 w 833"/>
                <a:gd name="T7" fmla="*/ 221 h 1981"/>
                <a:gd name="T8" fmla="*/ 610 w 833"/>
                <a:gd name="T9" fmla="*/ 337 h 1981"/>
                <a:gd name="T10" fmla="*/ 698 w 833"/>
                <a:gd name="T11" fmla="*/ 471 h 1981"/>
                <a:gd name="T12" fmla="*/ 764 w 833"/>
                <a:gd name="T13" fmla="*/ 611 h 1981"/>
                <a:gd name="T14" fmla="*/ 808 w 833"/>
                <a:gd name="T15" fmla="*/ 759 h 1981"/>
                <a:gd name="T16" fmla="*/ 830 w 833"/>
                <a:gd name="T17" fmla="*/ 912 h 1981"/>
                <a:gd name="T18" fmla="*/ 830 w 833"/>
                <a:gd name="T19" fmla="*/ 1069 h 1981"/>
                <a:gd name="T20" fmla="*/ 808 w 833"/>
                <a:gd name="T21" fmla="*/ 1223 h 1981"/>
                <a:gd name="T22" fmla="*/ 764 w 833"/>
                <a:gd name="T23" fmla="*/ 1369 h 1981"/>
                <a:gd name="T24" fmla="*/ 698 w 833"/>
                <a:gd name="T25" fmla="*/ 1511 h 1981"/>
                <a:gd name="T26" fmla="*/ 610 w 833"/>
                <a:gd name="T27" fmla="*/ 1644 h 1981"/>
                <a:gd name="T28" fmla="*/ 508 w 833"/>
                <a:gd name="T29" fmla="*/ 1760 h 1981"/>
                <a:gd name="T30" fmla="*/ 391 w 833"/>
                <a:gd name="T31" fmla="*/ 1858 h 1981"/>
                <a:gd name="T32" fmla="*/ 259 w 833"/>
                <a:gd name="T33" fmla="*/ 1938 h 1981"/>
                <a:gd name="T34" fmla="*/ 162 w 833"/>
                <a:gd name="T35" fmla="*/ 1979 h 1981"/>
                <a:gd name="T36" fmla="*/ 109 w 833"/>
                <a:gd name="T37" fmla="*/ 1979 h 1981"/>
                <a:gd name="T38" fmla="*/ 61 w 833"/>
                <a:gd name="T39" fmla="*/ 1959 h 1981"/>
                <a:gd name="T40" fmla="*/ 23 w 833"/>
                <a:gd name="T41" fmla="*/ 1921 h 1981"/>
                <a:gd name="T42" fmla="*/ 3 w 833"/>
                <a:gd name="T43" fmla="*/ 1874 h 1981"/>
                <a:gd name="T44" fmla="*/ 3 w 833"/>
                <a:gd name="T45" fmla="*/ 1822 h 1981"/>
                <a:gd name="T46" fmla="*/ 21 w 833"/>
                <a:gd name="T47" fmla="*/ 1777 h 1981"/>
                <a:gd name="T48" fmla="*/ 57 w 833"/>
                <a:gd name="T49" fmla="*/ 1740 h 1981"/>
                <a:gd name="T50" fmla="*/ 125 w 833"/>
                <a:gd name="T51" fmla="*/ 1702 h 1981"/>
                <a:gd name="T52" fmla="*/ 195 w 833"/>
                <a:gd name="T53" fmla="*/ 1664 h 1981"/>
                <a:gd name="T54" fmla="*/ 240 w 833"/>
                <a:gd name="T55" fmla="*/ 1633 h 1981"/>
                <a:gd name="T56" fmla="*/ 335 w 833"/>
                <a:gd name="T57" fmla="*/ 1552 h 1981"/>
                <a:gd name="T58" fmla="*/ 415 w 833"/>
                <a:gd name="T59" fmla="*/ 1458 h 1981"/>
                <a:gd name="T60" fmla="*/ 480 w 833"/>
                <a:gd name="T61" fmla="*/ 1352 h 1981"/>
                <a:gd name="T62" fmla="*/ 528 w 833"/>
                <a:gd name="T63" fmla="*/ 1236 h 1981"/>
                <a:gd name="T64" fmla="*/ 557 w 833"/>
                <a:gd name="T65" fmla="*/ 1115 h 1981"/>
                <a:gd name="T66" fmla="*/ 567 w 833"/>
                <a:gd name="T67" fmla="*/ 991 h 1981"/>
                <a:gd name="T68" fmla="*/ 557 w 833"/>
                <a:gd name="T69" fmla="*/ 865 h 1981"/>
                <a:gd name="T70" fmla="*/ 528 w 833"/>
                <a:gd name="T71" fmla="*/ 745 h 1981"/>
                <a:gd name="T72" fmla="*/ 480 w 833"/>
                <a:gd name="T73" fmla="*/ 629 h 1981"/>
                <a:gd name="T74" fmla="*/ 415 w 833"/>
                <a:gd name="T75" fmla="*/ 523 h 1981"/>
                <a:gd name="T76" fmla="*/ 335 w 833"/>
                <a:gd name="T77" fmla="*/ 429 h 1981"/>
                <a:gd name="T78" fmla="*/ 240 w 833"/>
                <a:gd name="T79" fmla="*/ 348 h 1981"/>
                <a:gd name="T80" fmla="*/ 195 w 833"/>
                <a:gd name="T81" fmla="*/ 318 h 1981"/>
                <a:gd name="T82" fmla="*/ 125 w 833"/>
                <a:gd name="T83" fmla="*/ 279 h 1981"/>
                <a:gd name="T84" fmla="*/ 57 w 833"/>
                <a:gd name="T85" fmla="*/ 241 h 1981"/>
                <a:gd name="T86" fmla="*/ 21 w 833"/>
                <a:gd name="T87" fmla="*/ 204 h 1981"/>
                <a:gd name="T88" fmla="*/ 3 w 833"/>
                <a:gd name="T89" fmla="*/ 159 h 1981"/>
                <a:gd name="T90" fmla="*/ 3 w 833"/>
                <a:gd name="T91" fmla="*/ 107 h 1981"/>
                <a:gd name="T92" fmla="*/ 23 w 833"/>
                <a:gd name="T93" fmla="*/ 60 h 1981"/>
                <a:gd name="T94" fmla="*/ 61 w 833"/>
                <a:gd name="T95" fmla="*/ 22 h 1981"/>
                <a:gd name="T96" fmla="*/ 108 w 833"/>
                <a:gd name="T97" fmla="*/ 3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33" h="1981">
                  <a:moveTo>
                    <a:pt x="133" y="0"/>
                  </a:moveTo>
                  <a:lnTo>
                    <a:pt x="161" y="3"/>
                  </a:lnTo>
                  <a:lnTo>
                    <a:pt x="188" y="10"/>
                  </a:lnTo>
                  <a:lnTo>
                    <a:pt x="259" y="44"/>
                  </a:lnTo>
                  <a:lnTo>
                    <a:pt x="326" y="81"/>
                  </a:lnTo>
                  <a:lnTo>
                    <a:pt x="391" y="123"/>
                  </a:lnTo>
                  <a:lnTo>
                    <a:pt x="451" y="169"/>
                  </a:lnTo>
                  <a:lnTo>
                    <a:pt x="508" y="221"/>
                  </a:lnTo>
                  <a:lnTo>
                    <a:pt x="560" y="277"/>
                  </a:lnTo>
                  <a:lnTo>
                    <a:pt x="610" y="337"/>
                  </a:lnTo>
                  <a:lnTo>
                    <a:pt x="656" y="403"/>
                  </a:lnTo>
                  <a:lnTo>
                    <a:pt x="698" y="471"/>
                  </a:lnTo>
                  <a:lnTo>
                    <a:pt x="733" y="541"/>
                  </a:lnTo>
                  <a:lnTo>
                    <a:pt x="764" y="611"/>
                  </a:lnTo>
                  <a:lnTo>
                    <a:pt x="789" y="684"/>
                  </a:lnTo>
                  <a:lnTo>
                    <a:pt x="808" y="759"/>
                  </a:lnTo>
                  <a:lnTo>
                    <a:pt x="822" y="835"/>
                  </a:lnTo>
                  <a:lnTo>
                    <a:pt x="830" y="912"/>
                  </a:lnTo>
                  <a:lnTo>
                    <a:pt x="833" y="991"/>
                  </a:lnTo>
                  <a:lnTo>
                    <a:pt x="830" y="1069"/>
                  </a:lnTo>
                  <a:lnTo>
                    <a:pt x="822" y="1147"/>
                  </a:lnTo>
                  <a:lnTo>
                    <a:pt x="808" y="1223"/>
                  </a:lnTo>
                  <a:lnTo>
                    <a:pt x="789" y="1297"/>
                  </a:lnTo>
                  <a:lnTo>
                    <a:pt x="764" y="1369"/>
                  </a:lnTo>
                  <a:lnTo>
                    <a:pt x="733" y="1440"/>
                  </a:lnTo>
                  <a:lnTo>
                    <a:pt x="698" y="1511"/>
                  </a:lnTo>
                  <a:lnTo>
                    <a:pt x="656" y="1578"/>
                  </a:lnTo>
                  <a:lnTo>
                    <a:pt x="610" y="1644"/>
                  </a:lnTo>
                  <a:lnTo>
                    <a:pt x="560" y="1704"/>
                  </a:lnTo>
                  <a:lnTo>
                    <a:pt x="508" y="1760"/>
                  </a:lnTo>
                  <a:lnTo>
                    <a:pt x="451" y="1811"/>
                  </a:lnTo>
                  <a:lnTo>
                    <a:pt x="391" y="1858"/>
                  </a:lnTo>
                  <a:lnTo>
                    <a:pt x="326" y="1900"/>
                  </a:lnTo>
                  <a:lnTo>
                    <a:pt x="259" y="1938"/>
                  </a:lnTo>
                  <a:lnTo>
                    <a:pt x="188" y="1971"/>
                  </a:lnTo>
                  <a:lnTo>
                    <a:pt x="162" y="1979"/>
                  </a:lnTo>
                  <a:lnTo>
                    <a:pt x="135" y="1981"/>
                  </a:lnTo>
                  <a:lnTo>
                    <a:pt x="109" y="1979"/>
                  </a:lnTo>
                  <a:lnTo>
                    <a:pt x="84" y="1972"/>
                  </a:lnTo>
                  <a:lnTo>
                    <a:pt x="61" y="1959"/>
                  </a:lnTo>
                  <a:lnTo>
                    <a:pt x="41" y="1942"/>
                  </a:lnTo>
                  <a:lnTo>
                    <a:pt x="23" y="1921"/>
                  </a:lnTo>
                  <a:lnTo>
                    <a:pt x="10" y="1899"/>
                  </a:lnTo>
                  <a:lnTo>
                    <a:pt x="3" y="1874"/>
                  </a:lnTo>
                  <a:lnTo>
                    <a:pt x="0" y="1848"/>
                  </a:lnTo>
                  <a:lnTo>
                    <a:pt x="3" y="1822"/>
                  </a:lnTo>
                  <a:lnTo>
                    <a:pt x="10" y="1799"/>
                  </a:lnTo>
                  <a:lnTo>
                    <a:pt x="21" y="1777"/>
                  </a:lnTo>
                  <a:lnTo>
                    <a:pt x="36" y="1758"/>
                  </a:lnTo>
                  <a:lnTo>
                    <a:pt x="57" y="1740"/>
                  </a:lnTo>
                  <a:lnTo>
                    <a:pt x="82" y="1725"/>
                  </a:lnTo>
                  <a:lnTo>
                    <a:pt x="125" y="1702"/>
                  </a:lnTo>
                  <a:lnTo>
                    <a:pt x="163" y="1682"/>
                  </a:lnTo>
                  <a:lnTo>
                    <a:pt x="195" y="1664"/>
                  </a:lnTo>
                  <a:lnTo>
                    <a:pt x="220" y="1647"/>
                  </a:lnTo>
                  <a:lnTo>
                    <a:pt x="240" y="1633"/>
                  </a:lnTo>
                  <a:lnTo>
                    <a:pt x="289" y="1594"/>
                  </a:lnTo>
                  <a:lnTo>
                    <a:pt x="335" y="1552"/>
                  </a:lnTo>
                  <a:lnTo>
                    <a:pt x="377" y="1507"/>
                  </a:lnTo>
                  <a:lnTo>
                    <a:pt x="415" y="1458"/>
                  </a:lnTo>
                  <a:lnTo>
                    <a:pt x="450" y="1406"/>
                  </a:lnTo>
                  <a:lnTo>
                    <a:pt x="480" y="1352"/>
                  </a:lnTo>
                  <a:lnTo>
                    <a:pt x="507" y="1295"/>
                  </a:lnTo>
                  <a:lnTo>
                    <a:pt x="528" y="1236"/>
                  </a:lnTo>
                  <a:lnTo>
                    <a:pt x="545" y="1177"/>
                  </a:lnTo>
                  <a:lnTo>
                    <a:pt x="557" y="1115"/>
                  </a:lnTo>
                  <a:lnTo>
                    <a:pt x="565" y="1054"/>
                  </a:lnTo>
                  <a:lnTo>
                    <a:pt x="567" y="991"/>
                  </a:lnTo>
                  <a:lnTo>
                    <a:pt x="565" y="928"/>
                  </a:lnTo>
                  <a:lnTo>
                    <a:pt x="557" y="865"/>
                  </a:lnTo>
                  <a:lnTo>
                    <a:pt x="545" y="804"/>
                  </a:lnTo>
                  <a:lnTo>
                    <a:pt x="528" y="745"/>
                  </a:lnTo>
                  <a:lnTo>
                    <a:pt x="507" y="686"/>
                  </a:lnTo>
                  <a:lnTo>
                    <a:pt x="480" y="629"/>
                  </a:lnTo>
                  <a:lnTo>
                    <a:pt x="450" y="574"/>
                  </a:lnTo>
                  <a:lnTo>
                    <a:pt x="415" y="523"/>
                  </a:lnTo>
                  <a:lnTo>
                    <a:pt x="377" y="474"/>
                  </a:lnTo>
                  <a:lnTo>
                    <a:pt x="335" y="429"/>
                  </a:lnTo>
                  <a:lnTo>
                    <a:pt x="289" y="387"/>
                  </a:lnTo>
                  <a:lnTo>
                    <a:pt x="240" y="348"/>
                  </a:lnTo>
                  <a:lnTo>
                    <a:pt x="220" y="334"/>
                  </a:lnTo>
                  <a:lnTo>
                    <a:pt x="195" y="318"/>
                  </a:lnTo>
                  <a:lnTo>
                    <a:pt x="163" y="299"/>
                  </a:lnTo>
                  <a:lnTo>
                    <a:pt x="125" y="279"/>
                  </a:lnTo>
                  <a:lnTo>
                    <a:pt x="82" y="256"/>
                  </a:lnTo>
                  <a:lnTo>
                    <a:pt x="57" y="241"/>
                  </a:lnTo>
                  <a:lnTo>
                    <a:pt x="36" y="224"/>
                  </a:lnTo>
                  <a:lnTo>
                    <a:pt x="21" y="204"/>
                  </a:lnTo>
                  <a:lnTo>
                    <a:pt x="10" y="183"/>
                  </a:lnTo>
                  <a:lnTo>
                    <a:pt x="3" y="159"/>
                  </a:lnTo>
                  <a:lnTo>
                    <a:pt x="0" y="134"/>
                  </a:lnTo>
                  <a:lnTo>
                    <a:pt x="3" y="107"/>
                  </a:lnTo>
                  <a:lnTo>
                    <a:pt x="10" y="83"/>
                  </a:lnTo>
                  <a:lnTo>
                    <a:pt x="23" y="60"/>
                  </a:lnTo>
                  <a:lnTo>
                    <a:pt x="41" y="40"/>
                  </a:lnTo>
                  <a:lnTo>
                    <a:pt x="61" y="22"/>
                  </a:lnTo>
                  <a:lnTo>
                    <a:pt x="84" y="10"/>
                  </a:lnTo>
                  <a:lnTo>
                    <a:pt x="108" y="3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9"/>
            <p:cNvSpPr>
              <a:spLocks/>
            </p:cNvSpPr>
            <p:nvPr/>
          </p:nvSpPr>
          <p:spPr bwMode="auto">
            <a:xfrm>
              <a:off x="4390" y="2796"/>
              <a:ext cx="289" cy="740"/>
            </a:xfrm>
            <a:custGeom>
              <a:avLst/>
              <a:gdLst>
                <a:gd name="T0" fmla="*/ 161 w 1156"/>
                <a:gd name="T1" fmla="*/ 3 h 2959"/>
                <a:gd name="T2" fmla="*/ 275 w 1156"/>
                <a:gd name="T3" fmla="*/ 50 h 2959"/>
                <a:gd name="T4" fmla="*/ 436 w 1156"/>
                <a:gd name="T5" fmla="*/ 143 h 2959"/>
                <a:gd name="T6" fmla="*/ 584 w 1156"/>
                <a:gd name="T7" fmla="*/ 253 h 2959"/>
                <a:gd name="T8" fmla="*/ 717 w 1156"/>
                <a:gd name="T9" fmla="*/ 379 h 2959"/>
                <a:gd name="T10" fmla="*/ 837 w 1156"/>
                <a:gd name="T11" fmla="*/ 522 h 2959"/>
                <a:gd name="T12" fmla="*/ 942 w 1156"/>
                <a:gd name="T13" fmla="*/ 682 h 2959"/>
                <a:gd name="T14" fmla="*/ 1026 w 1156"/>
                <a:gd name="T15" fmla="*/ 848 h 2959"/>
                <a:gd name="T16" fmla="*/ 1090 w 1156"/>
                <a:gd name="T17" fmla="*/ 1020 h 2959"/>
                <a:gd name="T18" fmla="*/ 1132 w 1156"/>
                <a:gd name="T19" fmla="*/ 1199 h 2959"/>
                <a:gd name="T20" fmla="*/ 1153 w 1156"/>
                <a:gd name="T21" fmla="*/ 1385 h 2959"/>
                <a:gd name="T22" fmla="*/ 1153 w 1156"/>
                <a:gd name="T23" fmla="*/ 1575 h 2959"/>
                <a:gd name="T24" fmla="*/ 1132 w 1156"/>
                <a:gd name="T25" fmla="*/ 1759 h 2959"/>
                <a:gd name="T26" fmla="*/ 1090 w 1156"/>
                <a:gd name="T27" fmla="*/ 1939 h 2959"/>
                <a:gd name="T28" fmla="*/ 1026 w 1156"/>
                <a:gd name="T29" fmla="*/ 2112 h 2959"/>
                <a:gd name="T30" fmla="*/ 942 w 1156"/>
                <a:gd name="T31" fmla="*/ 2278 h 2959"/>
                <a:gd name="T32" fmla="*/ 837 w 1156"/>
                <a:gd name="T33" fmla="*/ 2436 h 2959"/>
                <a:gd name="T34" fmla="*/ 717 w 1156"/>
                <a:gd name="T35" fmla="*/ 2580 h 2959"/>
                <a:gd name="T36" fmla="*/ 584 w 1156"/>
                <a:gd name="T37" fmla="*/ 2706 h 2959"/>
                <a:gd name="T38" fmla="*/ 436 w 1156"/>
                <a:gd name="T39" fmla="*/ 2816 h 2959"/>
                <a:gd name="T40" fmla="*/ 275 w 1156"/>
                <a:gd name="T41" fmla="*/ 2909 h 2959"/>
                <a:gd name="T42" fmla="*/ 161 w 1156"/>
                <a:gd name="T43" fmla="*/ 2956 h 2959"/>
                <a:gd name="T44" fmla="*/ 108 w 1156"/>
                <a:gd name="T45" fmla="*/ 2956 h 2959"/>
                <a:gd name="T46" fmla="*/ 62 w 1156"/>
                <a:gd name="T47" fmla="*/ 2937 h 2959"/>
                <a:gd name="T48" fmla="*/ 22 w 1156"/>
                <a:gd name="T49" fmla="*/ 2899 h 2959"/>
                <a:gd name="T50" fmla="*/ 4 w 1156"/>
                <a:gd name="T51" fmla="*/ 2852 h 2959"/>
                <a:gd name="T52" fmla="*/ 2 w 1156"/>
                <a:gd name="T53" fmla="*/ 2801 h 2959"/>
                <a:gd name="T54" fmla="*/ 21 w 1156"/>
                <a:gd name="T55" fmla="*/ 2758 h 2959"/>
                <a:gd name="T56" fmla="*/ 57 w 1156"/>
                <a:gd name="T57" fmla="*/ 2720 h 2959"/>
                <a:gd name="T58" fmla="*/ 93 w 1156"/>
                <a:gd name="T59" fmla="*/ 2697 h 2959"/>
                <a:gd name="T60" fmla="*/ 129 w 1156"/>
                <a:gd name="T61" fmla="*/ 2681 h 2959"/>
                <a:gd name="T62" fmla="*/ 164 w 1156"/>
                <a:gd name="T63" fmla="*/ 2665 h 2959"/>
                <a:gd name="T64" fmla="*/ 237 w 1156"/>
                <a:gd name="T65" fmla="*/ 2624 h 2959"/>
                <a:gd name="T66" fmla="*/ 346 w 1156"/>
                <a:gd name="T67" fmla="*/ 2553 h 2959"/>
                <a:gd name="T68" fmla="*/ 483 w 1156"/>
                <a:gd name="T69" fmla="*/ 2437 h 2959"/>
                <a:gd name="T70" fmla="*/ 602 w 1156"/>
                <a:gd name="T71" fmla="*/ 2307 h 2959"/>
                <a:gd name="T72" fmla="*/ 703 w 1156"/>
                <a:gd name="T73" fmla="*/ 2160 h 2959"/>
                <a:gd name="T74" fmla="*/ 784 w 1156"/>
                <a:gd name="T75" fmla="*/ 2000 h 2959"/>
                <a:gd name="T76" fmla="*/ 843 w 1156"/>
                <a:gd name="T77" fmla="*/ 1832 h 2959"/>
                <a:gd name="T78" fmla="*/ 878 w 1156"/>
                <a:gd name="T79" fmla="*/ 1659 h 2959"/>
                <a:gd name="T80" fmla="*/ 889 w 1156"/>
                <a:gd name="T81" fmla="*/ 1480 h 2959"/>
                <a:gd name="T82" fmla="*/ 878 w 1156"/>
                <a:gd name="T83" fmla="*/ 1301 h 2959"/>
                <a:gd name="T84" fmla="*/ 843 w 1156"/>
                <a:gd name="T85" fmla="*/ 1128 h 2959"/>
                <a:gd name="T86" fmla="*/ 784 w 1156"/>
                <a:gd name="T87" fmla="*/ 960 h 2959"/>
                <a:gd name="T88" fmla="*/ 703 w 1156"/>
                <a:gd name="T89" fmla="*/ 800 h 2959"/>
                <a:gd name="T90" fmla="*/ 602 w 1156"/>
                <a:gd name="T91" fmla="*/ 653 h 2959"/>
                <a:gd name="T92" fmla="*/ 483 w 1156"/>
                <a:gd name="T93" fmla="*/ 521 h 2959"/>
                <a:gd name="T94" fmla="*/ 346 w 1156"/>
                <a:gd name="T95" fmla="*/ 405 h 2959"/>
                <a:gd name="T96" fmla="*/ 237 w 1156"/>
                <a:gd name="T97" fmla="*/ 335 h 2959"/>
                <a:gd name="T98" fmla="*/ 164 w 1156"/>
                <a:gd name="T99" fmla="*/ 294 h 2959"/>
                <a:gd name="T100" fmla="*/ 129 w 1156"/>
                <a:gd name="T101" fmla="*/ 278 h 2959"/>
                <a:gd name="T102" fmla="*/ 93 w 1156"/>
                <a:gd name="T103" fmla="*/ 262 h 2959"/>
                <a:gd name="T104" fmla="*/ 57 w 1156"/>
                <a:gd name="T105" fmla="*/ 240 h 2959"/>
                <a:gd name="T106" fmla="*/ 21 w 1156"/>
                <a:gd name="T107" fmla="*/ 202 h 2959"/>
                <a:gd name="T108" fmla="*/ 2 w 1156"/>
                <a:gd name="T109" fmla="*/ 158 h 2959"/>
                <a:gd name="T110" fmla="*/ 4 w 1156"/>
                <a:gd name="T111" fmla="*/ 107 h 2959"/>
                <a:gd name="T112" fmla="*/ 22 w 1156"/>
                <a:gd name="T113" fmla="*/ 61 h 2959"/>
                <a:gd name="T114" fmla="*/ 62 w 1156"/>
                <a:gd name="T115" fmla="*/ 23 h 2959"/>
                <a:gd name="T116" fmla="*/ 108 w 1156"/>
                <a:gd name="T117" fmla="*/ 3 h 2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56" h="2959">
                  <a:moveTo>
                    <a:pt x="134" y="0"/>
                  </a:moveTo>
                  <a:lnTo>
                    <a:pt x="161" y="3"/>
                  </a:lnTo>
                  <a:lnTo>
                    <a:pt x="188" y="11"/>
                  </a:lnTo>
                  <a:lnTo>
                    <a:pt x="275" y="50"/>
                  </a:lnTo>
                  <a:lnTo>
                    <a:pt x="357" y="94"/>
                  </a:lnTo>
                  <a:lnTo>
                    <a:pt x="436" y="143"/>
                  </a:lnTo>
                  <a:lnTo>
                    <a:pt x="512" y="196"/>
                  </a:lnTo>
                  <a:lnTo>
                    <a:pt x="584" y="253"/>
                  </a:lnTo>
                  <a:lnTo>
                    <a:pt x="652" y="314"/>
                  </a:lnTo>
                  <a:lnTo>
                    <a:pt x="717" y="379"/>
                  </a:lnTo>
                  <a:lnTo>
                    <a:pt x="779" y="449"/>
                  </a:lnTo>
                  <a:lnTo>
                    <a:pt x="837" y="522"/>
                  </a:lnTo>
                  <a:lnTo>
                    <a:pt x="891" y="600"/>
                  </a:lnTo>
                  <a:lnTo>
                    <a:pt x="942" y="682"/>
                  </a:lnTo>
                  <a:lnTo>
                    <a:pt x="986" y="764"/>
                  </a:lnTo>
                  <a:lnTo>
                    <a:pt x="1026" y="848"/>
                  </a:lnTo>
                  <a:lnTo>
                    <a:pt x="1060" y="934"/>
                  </a:lnTo>
                  <a:lnTo>
                    <a:pt x="1090" y="1020"/>
                  </a:lnTo>
                  <a:lnTo>
                    <a:pt x="1113" y="1109"/>
                  </a:lnTo>
                  <a:lnTo>
                    <a:pt x="1132" y="1199"/>
                  </a:lnTo>
                  <a:lnTo>
                    <a:pt x="1146" y="1291"/>
                  </a:lnTo>
                  <a:lnTo>
                    <a:pt x="1153" y="1385"/>
                  </a:lnTo>
                  <a:lnTo>
                    <a:pt x="1156" y="1480"/>
                  </a:lnTo>
                  <a:lnTo>
                    <a:pt x="1153" y="1575"/>
                  </a:lnTo>
                  <a:lnTo>
                    <a:pt x="1146" y="1668"/>
                  </a:lnTo>
                  <a:lnTo>
                    <a:pt x="1132" y="1759"/>
                  </a:lnTo>
                  <a:lnTo>
                    <a:pt x="1113" y="1850"/>
                  </a:lnTo>
                  <a:lnTo>
                    <a:pt x="1090" y="1939"/>
                  </a:lnTo>
                  <a:lnTo>
                    <a:pt x="1060" y="2026"/>
                  </a:lnTo>
                  <a:lnTo>
                    <a:pt x="1026" y="2112"/>
                  </a:lnTo>
                  <a:lnTo>
                    <a:pt x="986" y="2195"/>
                  </a:lnTo>
                  <a:lnTo>
                    <a:pt x="942" y="2278"/>
                  </a:lnTo>
                  <a:lnTo>
                    <a:pt x="891" y="2358"/>
                  </a:lnTo>
                  <a:lnTo>
                    <a:pt x="837" y="2436"/>
                  </a:lnTo>
                  <a:lnTo>
                    <a:pt x="779" y="2510"/>
                  </a:lnTo>
                  <a:lnTo>
                    <a:pt x="717" y="2580"/>
                  </a:lnTo>
                  <a:lnTo>
                    <a:pt x="652" y="2645"/>
                  </a:lnTo>
                  <a:lnTo>
                    <a:pt x="584" y="2706"/>
                  </a:lnTo>
                  <a:lnTo>
                    <a:pt x="512" y="2763"/>
                  </a:lnTo>
                  <a:lnTo>
                    <a:pt x="436" y="2816"/>
                  </a:lnTo>
                  <a:lnTo>
                    <a:pt x="357" y="2864"/>
                  </a:lnTo>
                  <a:lnTo>
                    <a:pt x="275" y="2909"/>
                  </a:lnTo>
                  <a:lnTo>
                    <a:pt x="188" y="2949"/>
                  </a:lnTo>
                  <a:lnTo>
                    <a:pt x="161" y="2956"/>
                  </a:lnTo>
                  <a:lnTo>
                    <a:pt x="134" y="2959"/>
                  </a:lnTo>
                  <a:lnTo>
                    <a:pt x="108" y="2956"/>
                  </a:lnTo>
                  <a:lnTo>
                    <a:pt x="84" y="2949"/>
                  </a:lnTo>
                  <a:lnTo>
                    <a:pt x="62" y="2937"/>
                  </a:lnTo>
                  <a:lnTo>
                    <a:pt x="40" y="2919"/>
                  </a:lnTo>
                  <a:lnTo>
                    <a:pt x="22" y="2899"/>
                  </a:lnTo>
                  <a:lnTo>
                    <a:pt x="11" y="2876"/>
                  </a:lnTo>
                  <a:lnTo>
                    <a:pt x="4" y="2852"/>
                  </a:lnTo>
                  <a:lnTo>
                    <a:pt x="0" y="2825"/>
                  </a:lnTo>
                  <a:lnTo>
                    <a:pt x="2" y="2801"/>
                  </a:lnTo>
                  <a:lnTo>
                    <a:pt x="10" y="2779"/>
                  </a:lnTo>
                  <a:lnTo>
                    <a:pt x="21" y="2758"/>
                  </a:lnTo>
                  <a:lnTo>
                    <a:pt x="37" y="2738"/>
                  </a:lnTo>
                  <a:lnTo>
                    <a:pt x="57" y="2720"/>
                  </a:lnTo>
                  <a:lnTo>
                    <a:pt x="82" y="2703"/>
                  </a:lnTo>
                  <a:lnTo>
                    <a:pt x="93" y="2697"/>
                  </a:lnTo>
                  <a:lnTo>
                    <a:pt x="109" y="2689"/>
                  </a:lnTo>
                  <a:lnTo>
                    <a:pt x="129" y="2681"/>
                  </a:lnTo>
                  <a:lnTo>
                    <a:pt x="148" y="2673"/>
                  </a:lnTo>
                  <a:lnTo>
                    <a:pt x="164" y="2665"/>
                  </a:lnTo>
                  <a:lnTo>
                    <a:pt x="175" y="2660"/>
                  </a:lnTo>
                  <a:lnTo>
                    <a:pt x="237" y="2624"/>
                  </a:lnTo>
                  <a:lnTo>
                    <a:pt x="294" y="2589"/>
                  </a:lnTo>
                  <a:lnTo>
                    <a:pt x="346" y="2553"/>
                  </a:lnTo>
                  <a:lnTo>
                    <a:pt x="417" y="2498"/>
                  </a:lnTo>
                  <a:lnTo>
                    <a:pt x="483" y="2437"/>
                  </a:lnTo>
                  <a:lnTo>
                    <a:pt x="544" y="2374"/>
                  </a:lnTo>
                  <a:lnTo>
                    <a:pt x="602" y="2307"/>
                  </a:lnTo>
                  <a:lnTo>
                    <a:pt x="654" y="2235"/>
                  </a:lnTo>
                  <a:lnTo>
                    <a:pt x="703" y="2160"/>
                  </a:lnTo>
                  <a:lnTo>
                    <a:pt x="746" y="2081"/>
                  </a:lnTo>
                  <a:lnTo>
                    <a:pt x="784" y="2000"/>
                  </a:lnTo>
                  <a:lnTo>
                    <a:pt x="817" y="1916"/>
                  </a:lnTo>
                  <a:lnTo>
                    <a:pt x="843" y="1832"/>
                  </a:lnTo>
                  <a:lnTo>
                    <a:pt x="863" y="1746"/>
                  </a:lnTo>
                  <a:lnTo>
                    <a:pt x="878" y="1659"/>
                  </a:lnTo>
                  <a:lnTo>
                    <a:pt x="886" y="1570"/>
                  </a:lnTo>
                  <a:lnTo>
                    <a:pt x="889" y="1480"/>
                  </a:lnTo>
                  <a:lnTo>
                    <a:pt x="886" y="1389"/>
                  </a:lnTo>
                  <a:lnTo>
                    <a:pt x="878" y="1301"/>
                  </a:lnTo>
                  <a:lnTo>
                    <a:pt x="863" y="1213"/>
                  </a:lnTo>
                  <a:lnTo>
                    <a:pt x="843" y="1128"/>
                  </a:lnTo>
                  <a:lnTo>
                    <a:pt x="817" y="1042"/>
                  </a:lnTo>
                  <a:lnTo>
                    <a:pt x="784" y="960"/>
                  </a:lnTo>
                  <a:lnTo>
                    <a:pt x="746" y="878"/>
                  </a:lnTo>
                  <a:lnTo>
                    <a:pt x="703" y="800"/>
                  </a:lnTo>
                  <a:lnTo>
                    <a:pt x="654" y="724"/>
                  </a:lnTo>
                  <a:lnTo>
                    <a:pt x="602" y="653"/>
                  </a:lnTo>
                  <a:lnTo>
                    <a:pt x="544" y="586"/>
                  </a:lnTo>
                  <a:lnTo>
                    <a:pt x="483" y="521"/>
                  </a:lnTo>
                  <a:lnTo>
                    <a:pt x="417" y="462"/>
                  </a:lnTo>
                  <a:lnTo>
                    <a:pt x="346" y="405"/>
                  </a:lnTo>
                  <a:lnTo>
                    <a:pt x="294" y="370"/>
                  </a:lnTo>
                  <a:lnTo>
                    <a:pt x="237" y="335"/>
                  </a:lnTo>
                  <a:lnTo>
                    <a:pt x="175" y="300"/>
                  </a:lnTo>
                  <a:lnTo>
                    <a:pt x="164" y="294"/>
                  </a:lnTo>
                  <a:lnTo>
                    <a:pt x="148" y="286"/>
                  </a:lnTo>
                  <a:lnTo>
                    <a:pt x="129" y="278"/>
                  </a:lnTo>
                  <a:lnTo>
                    <a:pt x="109" y="269"/>
                  </a:lnTo>
                  <a:lnTo>
                    <a:pt x="93" y="262"/>
                  </a:lnTo>
                  <a:lnTo>
                    <a:pt x="82" y="256"/>
                  </a:lnTo>
                  <a:lnTo>
                    <a:pt x="57" y="240"/>
                  </a:lnTo>
                  <a:lnTo>
                    <a:pt x="37" y="221"/>
                  </a:lnTo>
                  <a:lnTo>
                    <a:pt x="21" y="202"/>
                  </a:lnTo>
                  <a:lnTo>
                    <a:pt x="10" y="181"/>
                  </a:lnTo>
                  <a:lnTo>
                    <a:pt x="2" y="158"/>
                  </a:lnTo>
                  <a:lnTo>
                    <a:pt x="0" y="133"/>
                  </a:lnTo>
                  <a:lnTo>
                    <a:pt x="4" y="107"/>
                  </a:lnTo>
                  <a:lnTo>
                    <a:pt x="11" y="83"/>
                  </a:lnTo>
                  <a:lnTo>
                    <a:pt x="22" y="61"/>
                  </a:lnTo>
                  <a:lnTo>
                    <a:pt x="40" y="40"/>
                  </a:lnTo>
                  <a:lnTo>
                    <a:pt x="62" y="23"/>
                  </a:lnTo>
                  <a:lnTo>
                    <a:pt x="84" y="10"/>
                  </a:lnTo>
                  <a:lnTo>
                    <a:pt x="108" y="3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26" name="표 25"/>
          <p:cNvGraphicFramePr>
            <a:graphicFrameLocks noGrp="1"/>
          </p:cNvGraphicFramePr>
          <p:nvPr/>
        </p:nvGraphicFramePr>
        <p:xfrm>
          <a:off x="10289155" y="6546751"/>
          <a:ext cx="1532620" cy="92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532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2725"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14852" y="355636"/>
            <a:ext cx="5202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i="1" dirty="0">
                <a:solidFill>
                  <a:schemeClr val="bg1"/>
                </a:solidFill>
                <a:cs typeface="Aharoni" panose="02010803020104030203" pitchFamily="2" charset="-79"/>
              </a:rPr>
              <a:t>Peter pan &amp; Philosophy Counseling</a:t>
            </a:r>
            <a:endParaRPr lang="en-US" altLang="ko-KR" sz="2800" b="1" i="1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11651522" y="320668"/>
            <a:ext cx="285891" cy="1555757"/>
            <a:chOff x="11425716" y="577843"/>
            <a:chExt cx="452587" cy="246287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7" name="Freeform 14"/>
            <p:cNvSpPr>
              <a:spLocks noEditPoints="1"/>
            </p:cNvSpPr>
            <p:nvPr/>
          </p:nvSpPr>
          <p:spPr bwMode="auto">
            <a:xfrm>
              <a:off x="11425716" y="1265076"/>
              <a:ext cx="451741" cy="450616"/>
            </a:xfrm>
            <a:custGeom>
              <a:avLst/>
              <a:gdLst>
                <a:gd name="T0" fmla="*/ 2668 w 4015"/>
                <a:gd name="T1" fmla="*/ 883 h 4006"/>
                <a:gd name="T2" fmla="*/ 2477 w 4015"/>
                <a:gd name="T3" fmla="*/ 977 h 4006"/>
                <a:gd name="T4" fmla="*/ 2229 w 4015"/>
                <a:gd name="T5" fmla="*/ 1186 h 4006"/>
                <a:gd name="T6" fmla="*/ 2059 w 4015"/>
                <a:gd name="T7" fmla="*/ 1462 h 4006"/>
                <a:gd name="T8" fmla="*/ 2236 w 4015"/>
                <a:gd name="T9" fmla="*/ 1530 h 4006"/>
                <a:gd name="T10" fmla="*/ 2370 w 4015"/>
                <a:gd name="T11" fmla="*/ 1605 h 4006"/>
                <a:gd name="T12" fmla="*/ 2405 w 4015"/>
                <a:gd name="T13" fmla="*/ 1777 h 4006"/>
                <a:gd name="T14" fmla="*/ 2351 w 4015"/>
                <a:gd name="T15" fmla="*/ 2013 h 4006"/>
                <a:gd name="T16" fmla="*/ 2205 w 4015"/>
                <a:gd name="T17" fmla="*/ 2301 h 4006"/>
                <a:gd name="T18" fmla="*/ 2081 w 4015"/>
                <a:gd name="T19" fmla="*/ 2456 h 4006"/>
                <a:gd name="T20" fmla="*/ 1918 w 4015"/>
                <a:gd name="T21" fmla="*/ 2471 h 4006"/>
                <a:gd name="T22" fmla="*/ 1776 w 4015"/>
                <a:gd name="T23" fmla="*/ 2301 h 4006"/>
                <a:gd name="T24" fmla="*/ 1706 w 4015"/>
                <a:gd name="T25" fmla="*/ 2060 h 4006"/>
                <a:gd name="T26" fmla="*/ 1675 w 4015"/>
                <a:gd name="T27" fmla="*/ 1792 h 4006"/>
                <a:gd name="T28" fmla="*/ 1642 w 4015"/>
                <a:gd name="T29" fmla="*/ 1575 h 4006"/>
                <a:gd name="T30" fmla="*/ 1585 w 4015"/>
                <a:gd name="T31" fmla="*/ 1289 h 4006"/>
                <a:gd name="T32" fmla="*/ 1476 w 4015"/>
                <a:gd name="T33" fmla="*/ 1047 h 4006"/>
                <a:gd name="T34" fmla="*/ 1300 w 4015"/>
                <a:gd name="T35" fmla="*/ 935 h 4006"/>
                <a:gd name="T36" fmla="*/ 1063 w 4015"/>
                <a:gd name="T37" fmla="*/ 981 h 4006"/>
                <a:gd name="T38" fmla="*/ 827 w 4015"/>
                <a:gd name="T39" fmla="*/ 1140 h 4006"/>
                <a:gd name="T40" fmla="*/ 540 w 4015"/>
                <a:gd name="T41" fmla="*/ 1385 h 4006"/>
                <a:gd name="T42" fmla="*/ 334 w 4015"/>
                <a:gd name="T43" fmla="*/ 1551 h 4006"/>
                <a:gd name="T44" fmla="*/ 414 w 4015"/>
                <a:gd name="T45" fmla="*/ 1658 h 4006"/>
                <a:gd name="T46" fmla="*/ 520 w 4015"/>
                <a:gd name="T47" fmla="*/ 1688 h 4006"/>
                <a:gd name="T48" fmla="*/ 718 w 4015"/>
                <a:gd name="T49" fmla="*/ 1641 h 4006"/>
                <a:gd name="T50" fmla="*/ 841 w 4015"/>
                <a:gd name="T51" fmla="*/ 1690 h 4006"/>
                <a:gd name="T52" fmla="*/ 948 w 4015"/>
                <a:gd name="T53" fmla="*/ 1944 h 4006"/>
                <a:gd name="T54" fmla="*/ 993 w 4015"/>
                <a:gd name="T55" fmla="*/ 2083 h 4006"/>
                <a:gd name="T56" fmla="*/ 1075 w 4015"/>
                <a:gd name="T57" fmla="*/ 2368 h 4006"/>
                <a:gd name="T58" fmla="*/ 1184 w 4015"/>
                <a:gd name="T59" fmla="*/ 2787 h 4006"/>
                <a:gd name="T60" fmla="*/ 1268 w 4015"/>
                <a:gd name="T61" fmla="*/ 3051 h 4006"/>
                <a:gd name="T62" fmla="*/ 1450 w 4015"/>
                <a:gd name="T63" fmla="*/ 3323 h 4006"/>
                <a:gd name="T64" fmla="*/ 1704 w 4015"/>
                <a:gd name="T65" fmla="*/ 3391 h 4006"/>
                <a:gd name="T66" fmla="*/ 1958 w 4015"/>
                <a:gd name="T67" fmla="*/ 3298 h 4006"/>
                <a:gd name="T68" fmla="*/ 2374 w 4015"/>
                <a:gd name="T69" fmla="*/ 2963 h 4006"/>
                <a:gd name="T70" fmla="*/ 2783 w 4015"/>
                <a:gd name="T71" fmla="*/ 2435 h 4006"/>
                <a:gd name="T72" fmla="*/ 3100 w 4015"/>
                <a:gd name="T73" fmla="*/ 1831 h 4006"/>
                <a:gd name="T74" fmla="*/ 3238 w 4015"/>
                <a:gd name="T75" fmla="*/ 1477 h 4006"/>
                <a:gd name="T76" fmla="*/ 3291 w 4015"/>
                <a:gd name="T77" fmla="*/ 1208 h 4006"/>
                <a:gd name="T78" fmla="*/ 3223 w 4015"/>
                <a:gd name="T79" fmla="*/ 983 h 4006"/>
                <a:gd name="T80" fmla="*/ 3033 w 4015"/>
                <a:gd name="T81" fmla="*/ 868 h 4006"/>
                <a:gd name="T82" fmla="*/ 3263 w 4015"/>
                <a:gd name="T83" fmla="*/ 0 h 4006"/>
                <a:gd name="T84" fmla="*/ 3616 w 4015"/>
                <a:gd name="T85" fmla="*/ 85 h 4006"/>
                <a:gd name="T86" fmla="*/ 3891 w 4015"/>
                <a:gd name="T87" fmla="*/ 335 h 4006"/>
                <a:gd name="T88" fmla="*/ 4011 w 4015"/>
                <a:gd name="T89" fmla="*/ 674 h 4006"/>
                <a:gd name="T90" fmla="*/ 3984 w 4015"/>
                <a:gd name="T91" fmla="*/ 3474 h 4006"/>
                <a:gd name="T92" fmla="*/ 3794 w 4015"/>
                <a:gd name="T93" fmla="*/ 3784 h 4006"/>
                <a:gd name="T94" fmla="*/ 3483 w 4015"/>
                <a:gd name="T95" fmla="*/ 3975 h 4006"/>
                <a:gd name="T96" fmla="*/ 677 w 4015"/>
                <a:gd name="T97" fmla="*/ 4002 h 4006"/>
                <a:gd name="T98" fmla="*/ 337 w 4015"/>
                <a:gd name="T99" fmla="*/ 3881 h 4006"/>
                <a:gd name="T100" fmla="*/ 87 w 4015"/>
                <a:gd name="T101" fmla="*/ 3607 h 4006"/>
                <a:gd name="T102" fmla="*/ 0 w 4015"/>
                <a:gd name="T103" fmla="*/ 3254 h 4006"/>
                <a:gd name="T104" fmla="*/ 31 w 4015"/>
                <a:gd name="T105" fmla="*/ 530 h 4006"/>
                <a:gd name="T106" fmla="*/ 220 w 4015"/>
                <a:gd name="T107" fmla="*/ 220 h 4006"/>
                <a:gd name="T108" fmla="*/ 533 w 4015"/>
                <a:gd name="T109" fmla="*/ 31 h 4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015" h="4006">
                  <a:moveTo>
                    <a:pt x="2867" y="853"/>
                  </a:moveTo>
                  <a:lnTo>
                    <a:pt x="2803" y="857"/>
                  </a:lnTo>
                  <a:lnTo>
                    <a:pt x="2734" y="866"/>
                  </a:lnTo>
                  <a:lnTo>
                    <a:pt x="2702" y="872"/>
                  </a:lnTo>
                  <a:lnTo>
                    <a:pt x="2668" y="883"/>
                  </a:lnTo>
                  <a:lnTo>
                    <a:pt x="2627" y="898"/>
                  </a:lnTo>
                  <a:lnTo>
                    <a:pt x="2594" y="913"/>
                  </a:lnTo>
                  <a:lnTo>
                    <a:pt x="2558" y="930"/>
                  </a:lnTo>
                  <a:lnTo>
                    <a:pt x="2519" y="952"/>
                  </a:lnTo>
                  <a:lnTo>
                    <a:pt x="2477" y="977"/>
                  </a:lnTo>
                  <a:lnTo>
                    <a:pt x="2420" y="1015"/>
                  </a:lnTo>
                  <a:lnTo>
                    <a:pt x="2363" y="1059"/>
                  </a:lnTo>
                  <a:lnTo>
                    <a:pt x="2308" y="1104"/>
                  </a:lnTo>
                  <a:lnTo>
                    <a:pt x="2268" y="1143"/>
                  </a:lnTo>
                  <a:lnTo>
                    <a:pt x="2229" y="1186"/>
                  </a:lnTo>
                  <a:lnTo>
                    <a:pt x="2190" y="1233"/>
                  </a:lnTo>
                  <a:lnTo>
                    <a:pt x="2153" y="1286"/>
                  </a:lnTo>
                  <a:lnTo>
                    <a:pt x="2117" y="1343"/>
                  </a:lnTo>
                  <a:lnTo>
                    <a:pt x="2086" y="1401"/>
                  </a:lnTo>
                  <a:lnTo>
                    <a:pt x="2059" y="1462"/>
                  </a:lnTo>
                  <a:lnTo>
                    <a:pt x="2037" y="1525"/>
                  </a:lnTo>
                  <a:lnTo>
                    <a:pt x="2094" y="1521"/>
                  </a:lnTo>
                  <a:lnTo>
                    <a:pt x="2146" y="1521"/>
                  </a:lnTo>
                  <a:lnTo>
                    <a:pt x="2193" y="1524"/>
                  </a:lnTo>
                  <a:lnTo>
                    <a:pt x="2236" y="1530"/>
                  </a:lnTo>
                  <a:lnTo>
                    <a:pt x="2273" y="1538"/>
                  </a:lnTo>
                  <a:lnTo>
                    <a:pt x="2306" y="1551"/>
                  </a:lnTo>
                  <a:lnTo>
                    <a:pt x="2333" y="1567"/>
                  </a:lnTo>
                  <a:lnTo>
                    <a:pt x="2354" y="1584"/>
                  </a:lnTo>
                  <a:lnTo>
                    <a:pt x="2370" y="1605"/>
                  </a:lnTo>
                  <a:lnTo>
                    <a:pt x="2384" y="1631"/>
                  </a:lnTo>
                  <a:lnTo>
                    <a:pt x="2394" y="1661"/>
                  </a:lnTo>
                  <a:lnTo>
                    <a:pt x="2401" y="1695"/>
                  </a:lnTo>
                  <a:lnTo>
                    <a:pt x="2405" y="1735"/>
                  </a:lnTo>
                  <a:lnTo>
                    <a:pt x="2405" y="1777"/>
                  </a:lnTo>
                  <a:lnTo>
                    <a:pt x="2402" y="1825"/>
                  </a:lnTo>
                  <a:lnTo>
                    <a:pt x="2396" y="1866"/>
                  </a:lnTo>
                  <a:lnTo>
                    <a:pt x="2386" y="1911"/>
                  </a:lnTo>
                  <a:lnTo>
                    <a:pt x="2371" y="1960"/>
                  </a:lnTo>
                  <a:lnTo>
                    <a:pt x="2351" y="2013"/>
                  </a:lnTo>
                  <a:lnTo>
                    <a:pt x="2328" y="2070"/>
                  </a:lnTo>
                  <a:lnTo>
                    <a:pt x="2299" y="2132"/>
                  </a:lnTo>
                  <a:lnTo>
                    <a:pt x="2266" y="2198"/>
                  </a:lnTo>
                  <a:lnTo>
                    <a:pt x="2235" y="2253"/>
                  </a:lnTo>
                  <a:lnTo>
                    <a:pt x="2205" y="2301"/>
                  </a:lnTo>
                  <a:lnTo>
                    <a:pt x="2178" y="2345"/>
                  </a:lnTo>
                  <a:lnTo>
                    <a:pt x="2151" y="2382"/>
                  </a:lnTo>
                  <a:lnTo>
                    <a:pt x="2126" y="2413"/>
                  </a:lnTo>
                  <a:lnTo>
                    <a:pt x="2102" y="2437"/>
                  </a:lnTo>
                  <a:lnTo>
                    <a:pt x="2081" y="2456"/>
                  </a:lnTo>
                  <a:lnTo>
                    <a:pt x="2048" y="2476"/>
                  </a:lnTo>
                  <a:lnTo>
                    <a:pt x="2015" y="2487"/>
                  </a:lnTo>
                  <a:lnTo>
                    <a:pt x="1983" y="2491"/>
                  </a:lnTo>
                  <a:lnTo>
                    <a:pt x="1950" y="2484"/>
                  </a:lnTo>
                  <a:lnTo>
                    <a:pt x="1918" y="2471"/>
                  </a:lnTo>
                  <a:lnTo>
                    <a:pt x="1885" y="2450"/>
                  </a:lnTo>
                  <a:lnTo>
                    <a:pt x="1853" y="2419"/>
                  </a:lnTo>
                  <a:lnTo>
                    <a:pt x="1825" y="2386"/>
                  </a:lnTo>
                  <a:lnTo>
                    <a:pt x="1799" y="2346"/>
                  </a:lnTo>
                  <a:lnTo>
                    <a:pt x="1776" y="2301"/>
                  </a:lnTo>
                  <a:lnTo>
                    <a:pt x="1755" y="2251"/>
                  </a:lnTo>
                  <a:lnTo>
                    <a:pt x="1738" y="2200"/>
                  </a:lnTo>
                  <a:lnTo>
                    <a:pt x="1724" y="2151"/>
                  </a:lnTo>
                  <a:lnTo>
                    <a:pt x="1713" y="2105"/>
                  </a:lnTo>
                  <a:lnTo>
                    <a:pt x="1706" y="2060"/>
                  </a:lnTo>
                  <a:lnTo>
                    <a:pt x="1699" y="2016"/>
                  </a:lnTo>
                  <a:lnTo>
                    <a:pt x="1693" y="1964"/>
                  </a:lnTo>
                  <a:lnTo>
                    <a:pt x="1687" y="1906"/>
                  </a:lnTo>
                  <a:lnTo>
                    <a:pt x="1680" y="1841"/>
                  </a:lnTo>
                  <a:lnTo>
                    <a:pt x="1675" y="1792"/>
                  </a:lnTo>
                  <a:lnTo>
                    <a:pt x="1670" y="1747"/>
                  </a:lnTo>
                  <a:lnTo>
                    <a:pt x="1665" y="1710"/>
                  </a:lnTo>
                  <a:lnTo>
                    <a:pt x="1661" y="1679"/>
                  </a:lnTo>
                  <a:lnTo>
                    <a:pt x="1657" y="1656"/>
                  </a:lnTo>
                  <a:lnTo>
                    <a:pt x="1642" y="1575"/>
                  </a:lnTo>
                  <a:lnTo>
                    <a:pt x="1629" y="1503"/>
                  </a:lnTo>
                  <a:lnTo>
                    <a:pt x="1616" y="1437"/>
                  </a:lnTo>
                  <a:lnTo>
                    <a:pt x="1605" y="1380"/>
                  </a:lnTo>
                  <a:lnTo>
                    <a:pt x="1594" y="1331"/>
                  </a:lnTo>
                  <a:lnTo>
                    <a:pt x="1585" y="1289"/>
                  </a:lnTo>
                  <a:lnTo>
                    <a:pt x="1577" y="1254"/>
                  </a:lnTo>
                  <a:lnTo>
                    <a:pt x="1568" y="1228"/>
                  </a:lnTo>
                  <a:lnTo>
                    <a:pt x="1544" y="1165"/>
                  </a:lnTo>
                  <a:lnTo>
                    <a:pt x="1513" y="1104"/>
                  </a:lnTo>
                  <a:lnTo>
                    <a:pt x="1476" y="1047"/>
                  </a:lnTo>
                  <a:lnTo>
                    <a:pt x="1444" y="1010"/>
                  </a:lnTo>
                  <a:lnTo>
                    <a:pt x="1412" y="979"/>
                  </a:lnTo>
                  <a:lnTo>
                    <a:pt x="1378" y="958"/>
                  </a:lnTo>
                  <a:lnTo>
                    <a:pt x="1344" y="943"/>
                  </a:lnTo>
                  <a:lnTo>
                    <a:pt x="1300" y="935"/>
                  </a:lnTo>
                  <a:lnTo>
                    <a:pt x="1256" y="932"/>
                  </a:lnTo>
                  <a:lnTo>
                    <a:pt x="1210" y="935"/>
                  </a:lnTo>
                  <a:lnTo>
                    <a:pt x="1163" y="945"/>
                  </a:lnTo>
                  <a:lnTo>
                    <a:pt x="1113" y="960"/>
                  </a:lnTo>
                  <a:lnTo>
                    <a:pt x="1063" y="981"/>
                  </a:lnTo>
                  <a:lnTo>
                    <a:pt x="1011" y="1009"/>
                  </a:lnTo>
                  <a:lnTo>
                    <a:pt x="970" y="1035"/>
                  </a:lnTo>
                  <a:lnTo>
                    <a:pt x="925" y="1065"/>
                  </a:lnTo>
                  <a:lnTo>
                    <a:pt x="877" y="1101"/>
                  </a:lnTo>
                  <a:lnTo>
                    <a:pt x="827" y="1140"/>
                  </a:lnTo>
                  <a:lnTo>
                    <a:pt x="772" y="1183"/>
                  </a:lnTo>
                  <a:lnTo>
                    <a:pt x="715" y="1232"/>
                  </a:lnTo>
                  <a:lnTo>
                    <a:pt x="654" y="1285"/>
                  </a:lnTo>
                  <a:lnTo>
                    <a:pt x="596" y="1338"/>
                  </a:lnTo>
                  <a:lnTo>
                    <a:pt x="540" y="1385"/>
                  </a:lnTo>
                  <a:lnTo>
                    <a:pt x="491" y="1428"/>
                  </a:lnTo>
                  <a:lnTo>
                    <a:pt x="445" y="1467"/>
                  </a:lnTo>
                  <a:lnTo>
                    <a:pt x="404" y="1500"/>
                  </a:lnTo>
                  <a:lnTo>
                    <a:pt x="367" y="1527"/>
                  </a:lnTo>
                  <a:lnTo>
                    <a:pt x="334" y="1551"/>
                  </a:lnTo>
                  <a:lnTo>
                    <a:pt x="334" y="1569"/>
                  </a:lnTo>
                  <a:lnTo>
                    <a:pt x="361" y="1587"/>
                  </a:lnTo>
                  <a:lnTo>
                    <a:pt x="383" y="1609"/>
                  </a:lnTo>
                  <a:lnTo>
                    <a:pt x="401" y="1637"/>
                  </a:lnTo>
                  <a:lnTo>
                    <a:pt x="414" y="1658"/>
                  </a:lnTo>
                  <a:lnTo>
                    <a:pt x="427" y="1673"/>
                  </a:lnTo>
                  <a:lnTo>
                    <a:pt x="442" y="1684"/>
                  </a:lnTo>
                  <a:lnTo>
                    <a:pt x="457" y="1689"/>
                  </a:lnTo>
                  <a:lnTo>
                    <a:pt x="487" y="1690"/>
                  </a:lnTo>
                  <a:lnTo>
                    <a:pt x="520" y="1688"/>
                  </a:lnTo>
                  <a:lnTo>
                    <a:pt x="559" y="1679"/>
                  </a:lnTo>
                  <a:lnTo>
                    <a:pt x="600" y="1667"/>
                  </a:lnTo>
                  <a:lnTo>
                    <a:pt x="642" y="1655"/>
                  </a:lnTo>
                  <a:lnTo>
                    <a:pt x="682" y="1645"/>
                  </a:lnTo>
                  <a:lnTo>
                    <a:pt x="718" y="1641"/>
                  </a:lnTo>
                  <a:lnTo>
                    <a:pt x="751" y="1640"/>
                  </a:lnTo>
                  <a:lnTo>
                    <a:pt x="776" y="1643"/>
                  </a:lnTo>
                  <a:lnTo>
                    <a:pt x="799" y="1653"/>
                  </a:lnTo>
                  <a:lnTo>
                    <a:pt x="822" y="1669"/>
                  </a:lnTo>
                  <a:lnTo>
                    <a:pt x="841" y="1690"/>
                  </a:lnTo>
                  <a:lnTo>
                    <a:pt x="860" y="1718"/>
                  </a:lnTo>
                  <a:lnTo>
                    <a:pt x="886" y="1767"/>
                  </a:lnTo>
                  <a:lnTo>
                    <a:pt x="908" y="1818"/>
                  </a:lnTo>
                  <a:lnTo>
                    <a:pt x="928" y="1876"/>
                  </a:lnTo>
                  <a:lnTo>
                    <a:pt x="948" y="1944"/>
                  </a:lnTo>
                  <a:lnTo>
                    <a:pt x="957" y="1977"/>
                  </a:lnTo>
                  <a:lnTo>
                    <a:pt x="965" y="2006"/>
                  </a:lnTo>
                  <a:lnTo>
                    <a:pt x="973" y="2029"/>
                  </a:lnTo>
                  <a:lnTo>
                    <a:pt x="980" y="2049"/>
                  </a:lnTo>
                  <a:lnTo>
                    <a:pt x="993" y="2083"/>
                  </a:lnTo>
                  <a:lnTo>
                    <a:pt x="1005" y="2125"/>
                  </a:lnTo>
                  <a:lnTo>
                    <a:pt x="1020" y="2174"/>
                  </a:lnTo>
                  <a:lnTo>
                    <a:pt x="1037" y="2231"/>
                  </a:lnTo>
                  <a:lnTo>
                    <a:pt x="1055" y="2296"/>
                  </a:lnTo>
                  <a:lnTo>
                    <a:pt x="1075" y="2368"/>
                  </a:lnTo>
                  <a:lnTo>
                    <a:pt x="1096" y="2449"/>
                  </a:lnTo>
                  <a:lnTo>
                    <a:pt x="1119" y="2536"/>
                  </a:lnTo>
                  <a:lnTo>
                    <a:pt x="1141" y="2628"/>
                  </a:lnTo>
                  <a:lnTo>
                    <a:pt x="1164" y="2712"/>
                  </a:lnTo>
                  <a:lnTo>
                    <a:pt x="1184" y="2787"/>
                  </a:lnTo>
                  <a:lnTo>
                    <a:pt x="1203" y="2855"/>
                  </a:lnTo>
                  <a:lnTo>
                    <a:pt x="1221" y="2916"/>
                  </a:lnTo>
                  <a:lnTo>
                    <a:pt x="1238" y="2968"/>
                  </a:lnTo>
                  <a:lnTo>
                    <a:pt x="1253" y="3014"/>
                  </a:lnTo>
                  <a:lnTo>
                    <a:pt x="1268" y="3051"/>
                  </a:lnTo>
                  <a:lnTo>
                    <a:pt x="1300" y="3120"/>
                  </a:lnTo>
                  <a:lnTo>
                    <a:pt x="1335" y="3183"/>
                  </a:lnTo>
                  <a:lnTo>
                    <a:pt x="1371" y="3236"/>
                  </a:lnTo>
                  <a:lnTo>
                    <a:pt x="1409" y="3283"/>
                  </a:lnTo>
                  <a:lnTo>
                    <a:pt x="1450" y="3323"/>
                  </a:lnTo>
                  <a:lnTo>
                    <a:pt x="1492" y="3354"/>
                  </a:lnTo>
                  <a:lnTo>
                    <a:pt x="1537" y="3376"/>
                  </a:lnTo>
                  <a:lnTo>
                    <a:pt x="1593" y="3389"/>
                  </a:lnTo>
                  <a:lnTo>
                    <a:pt x="1649" y="3393"/>
                  </a:lnTo>
                  <a:lnTo>
                    <a:pt x="1704" y="3391"/>
                  </a:lnTo>
                  <a:lnTo>
                    <a:pt x="1759" y="3381"/>
                  </a:lnTo>
                  <a:lnTo>
                    <a:pt x="1813" y="3365"/>
                  </a:lnTo>
                  <a:lnTo>
                    <a:pt x="1864" y="3346"/>
                  </a:lnTo>
                  <a:lnTo>
                    <a:pt x="1913" y="3324"/>
                  </a:lnTo>
                  <a:lnTo>
                    <a:pt x="1958" y="3298"/>
                  </a:lnTo>
                  <a:lnTo>
                    <a:pt x="2043" y="3245"/>
                  </a:lnTo>
                  <a:lnTo>
                    <a:pt x="2127" y="3184"/>
                  </a:lnTo>
                  <a:lnTo>
                    <a:pt x="2210" y="3118"/>
                  </a:lnTo>
                  <a:lnTo>
                    <a:pt x="2292" y="3043"/>
                  </a:lnTo>
                  <a:lnTo>
                    <a:pt x="2374" y="2963"/>
                  </a:lnTo>
                  <a:lnTo>
                    <a:pt x="2454" y="2875"/>
                  </a:lnTo>
                  <a:lnTo>
                    <a:pt x="2534" y="2781"/>
                  </a:lnTo>
                  <a:lnTo>
                    <a:pt x="2612" y="2680"/>
                  </a:lnTo>
                  <a:lnTo>
                    <a:pt x="2700" y="2559"/>
                  </a:lnTo>
                  <a:lnTo>
                    <a:pt x="2783" y="2435"/>
                  </a:lnTo>
                  <a:lnTo>
                    <a:pt x="2860" y="2309"/>
                  </a:lnTo>
                  <a:lnTo>
                    <a:pt x="2933" y="2180"/>
                  </a:lnTo>
                  <a:lnTo>
                    <a:pt x="3000" y="2050"/>
                  </a:lnTo>
                  <a:lnTo>
                    <a:pt x="3062" y="1918"/>
                  </a:lnTo>
                  <a:lnTo>
                    <a:pt x="3100" y="1831"/>
                  </a:lnTo>
                  <a:lnTo>
                    <a:pt x="3135" y="1750"/>
                  </a:lnTo>
                  <a:lnTo>
                    <a:pt x="3166" y="1674"/>
                  </a:lnTo>
                  <a:lnTo>
                    <a:pt x="3193" y="1603"/>
                  </a:lnTo>
                  <a:lnTo>
                    <a:pt x="3218" y="1537"/>
                  </a:lnTo>
                  <a:lnTo>
                    <a:pt x="3238" y="1477"/>
                  </a:lnTo>
                  <a:lnTo>
                    <a:pt x="3255" y="1422"/>
                  </a:lnTo>
                  <a:lnTo>
                    <a:pt x="3269" y="1371"/>
                  </a:lnTo>
                  <a:lnTo>
                    <a:pt x="3279" y="1327"/>
                  </a:lnTo>
                  <a:lnTo>
                    <a:pt x="3287" y="1265"/>
                  </a:lnTo>
                  <a:lnTo>
                    <a:pt x="3291" y="1208"/>
                  </a:lnTo>
                  <a:lnTo>
                    <a:pt x="3289" y="1155"/>
                  </a:lnTo>
                  <a:lnTo>
                    <a:pt x="3281" y="1106"/>
                  </a:lnTo>
                  <a:lnTo>
                    <a:pt x="3268" y="1061"/>
                  </a:lnTo>
                  <a:lnTo>
                    <a:pt x="3248" y="1020"/>
                  </a:lnTo>
                  <a:lnTo>
                    <a:pt x="3223" y="983"/>
                  </a:lnTo>
                  <a:lnTo>
                    <a:pt x="3194" y="951"/>
                  </a:lnTo>
                  <a:lnTo>
                    <a:pt x="3160" y="924"/>
                  </a:lnTo>
                  <a:lnTo>
                    <a:pt x="3122" y="900"/>
                  </a:lnTo>
                  <a:lnTo>
                    <a:pt x="3080" y="883"/>
                  </a:lnTo>
                  <a:lnTo>
                    <a:pt x="3033" y="868"/>
                  </a:lnTo>
                  <a:lnTo>
                    <a:pt x="2982" y="859"/>
                  </a:lnTo>
                  <a:lnTo>
                    <a:pt x="2927" y="854"/>
                  </a:lnTo>
                  <a:lnTo>
                    <a:pt x="2867" y="853"/>
                  </a:lnTo>
                  <a:close/>
                  <a:moveTo>
                    <a:pt x="752" y="0"/>
                  </a:moveTo>
                  <a:lnTo>
                    <a:pt x="3263" y="0"/>
                  </a:lnTo>
                  <a:lnTo>
                    <a:pt x="3338" y="2"/>
                  </a:lnTo>
                  <a:lnTo>
                    <a:pt x="3413" y="13"/>
                  </a:lnTo>
                  <a:lnTo>
                    <a:pt x="3483" y="31"/>
                  </a:lnTo>
                  <a:lnTo>
                    <a:pt x="3551" y="54"/>
                  </a:lnTo>
                  <a:lnTo>
                    <a:pt x="3616" y="85"/>
                  </a:lnTo>
                  <a:lnTo>
                    <a:pt x="3678" y="124"/>
                  </a:lnTo>
                  <a:lnTo>
                    <a:pt x="3737" y="168"/>
                  </a:lnTo>
                  <a:lnTo>
                    <a:pt x="3794" y="220"/>
                  </a:lnTo>
                  <a:lnTo>
                    <a:pt x="3846" y="277"/>
                  </a:lnTo>
                  <a:lnTo>
                    <a:pt x="3891" y="335"/>
                  </a:lnTo>
                  <a:lnTo>
                    <a:pt x="3930" y="398"/>
                  </a:lnTo>
                  <a:lnTo>
                    <a:pt x="3961" y="462"/>
                  </a:lnTo>
                  <a:lnTo>
                    <a:pt x="3984" y="530"/>
                  </a:lnTo>
                  <a:lnTo>
                    <a:pt x="4001" y="601"/>
                  </a:lnTo>
                  <a:lnTo>
                    <a:pt x="4011" y="674"/>
                  </a:lnTo>
                  <a:lnTo>
                    <a:pt x="4015" y="751"/>
                  </a:lnTo>
                  <a:lnTo>
                    <a:pt x="4015" y="3254"/>
                  </a:lnTo>
                  <a:lnTo>
                    <a:pt x="4011" y="3330"/>
                  </a:lnTo>
                  <a:lnTo>
                    <a:pt x="4001" y="3403"/>
                  </a:lnTo>
                  <a:lnTo>
                    <a:pt x="3984" y="3474"/>
                  </a:lnTo>
                  <a:lnTo>
                    <a:pt x="3961" y="3542"/>
                  </a:lnTo>
                  <a:lnTo>
                    <a:pt x="3930" y="3607"/>
                  </a:lnTo>
                  <a:lnTo>
                    <a:pt x="3891" y="3669"/>
                  </a:lnTo>
                  <a:lnTo>
                    <a:pt x="3846" y="3729"/>
                  </a:lnTo>
                  <a:lnTo>
                    <a:pt x="3794" y="3784"/>
                  </a:lnTo>
                  <a:lnTo>
                    <a:pt x="3737" y="3836"/>
                  </a:lnTo>
                  <a:lnTo>
                    <a:pt x="3678" y="3881"/>
                  </a:lnTo>
                  <a:lnTo>
                    <a:pt x="3616" y="3919"/>
                  </a:lnTo>
                  <a:lnTo>
                    <a:pt x="3551" y="3950"/>
                  </a:lnTo>
                  <a:lnTo>
                    <a:pt x="3483" y="3975"/>
                  </a:lnTo>
                  <a:lnTo>
                    <a:pt x="3413" y="3991"/>
                  </a:lnTo>
                  <a:lnTo>
                    <a:pt x="3338" y="4002"/>
                  </a:lnTo>
                  <a:lnTo>
                    <a:pt x="3263" y="4006"/>
                  </a:lnTo>
                  <a:lnTo>
                    <a:pt x="752" y="4006"/>
                  </a:lnTo>
                  <a:lnTo>
                    <a:pt x="677" y="4002"/>
                  </a:lnTo>
                  <a:lnTo>
                    <a:pt x="603" y="3991"/>
                  </a:lnTo>
                  <a:lnTo>
                    <a:pt x="533" y="3975"/>
                  </a:lnTo>
                  <a:lnTo>
                    <a:pt x="465" y="3950"/>
                  </a:lnTo>
                  <a:lnTo>
                    <a:pt x="399" y="3919"/>
                  </a:lnTo>
                  <a:lnTo>
                    <a:pt x="337" y="3881"/>
                  </a:lnTo>
                  <a:lnTo>
                    <a:pt x="277" y="3836"/>
                  </a:lnTo>
                  <a:lnTo>
                    <a:pt x="220" y="3784"/>
                  </a:lnTo>
                  <a:lnTo>
                    <a:pt x="170" y="3729"/>
                  </a:lnTo>
                  <a:lnTo>
                    <a:pt x="124" y="3669"/>
                  </a:lnTo>
                  <a:lnTo>
                    <a:pt x="87" y="3607"/>
                  </a:lnTo>
                  <a:lnTo>
                    <a:pt x="56" y="3542"/>
                  </a:lnTo>
                  <a:lnTo>
                    <a:pt x="31" y="3474"/>
                  </a:lnTo>
                  <a:lnTo>
                    <a:pt x="13" y="3403"/>
                  </a:lnTo>
                  <a:lnTo>
                    <a:pt x="3" y="3330"/>
                  </a:lnTo>
                  <a:lnTo>
                    <a:pt x="0" y="3254"/>
                  </a:lnTo>
                  <a:lnTo>
                    <a:pt x="0" y="2012"/>
                  </a:lnTo>
                  <a:lnTo>
                    <a:pt x="0" y="751"/>
                  </a:lnTo>
                  <a:lnTo>
                    <a:pt x="3" y="674"/>
                  </a:lnTo>
                  <a:lnTo>
                    <a:pt x="13" y="601"/>
                  </a:lnTo>
                  <a:lnTo>
                    <a:pt x="31" y="530"/>
                  </a:lnTo>
                  <a:lnTo>
                    <a:pt x="56" y="462"/>
                  </a:lnTo>
                  <a:lnTo>
                    <a:pt x="87" y="398"/>
                  </a:lnTo>
                  <a:lnTo>
                    <a:pt x="124" y="335"/>
                  </a:lnTo>
                  <a:lnTo>
                    <a:pt x="170" y="277"/>
                  </a:lnTo>
                  <a:lnTo>
                    <a:pt x="220" y="220"/>
                  </a:lnTo>
                  <a:lnTo>
                    <a:pt x="277" y="168"/>
                  </a:lnTo>
                  <a:lnTo>
                    <a:pt x="337" y="124"/>
                  </a:lnTo>
                  <a:lnTo>
                    <a:pt x="399" y="85"/>
                  </a:lnTo>
                  <a:lnTo>
                    <a:pt x="465" y="54"/>
                  </a:lnTo>
                  <a:lnTo>
                    <a:pt x="533" y="31"/>
                  </a:lnTo>
                  <a:lnTo>
                    <a:pt x="603" y="13"/>
                  </a:lnTo>
                  <a:lnTo>
                    <a:pt x="677" y="2"/>
                  </a:lnTo>
                  <a:lnTo>
                    <a:pt x="7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19"/>
            <p:cNvSpPr>
              <a:spLocks noEditPoints="1"/>
            </p:cNvSpPr>
            <p:nvPr/>
          </p:nvSpPr>
          <p:spPr bwMode="auto">
            <a:xfrm>
              <a:off x="11425716" y="1921762"/>
              <a:ext cx="452587" cy="452588"/>
            </a:xfrm>
            <a:custGeom>
              <a:avLst/>
              <a:gdLst>
                <a:gd name="T0" fmla="*/ 1521 w 3479"/>
                <a:gd name="T1" fmla="*/ 581 h 3479"/>
                <a:gd name="T2" fmla="*/ 1502 w 3479"/>
                <a:gd name="T3" fmla="*/ 676 h 3479"/>
                <a:gd name="T4" fmla="*/ 1474 w 3479"/>
                <a:gd name="T5" fmla="*/ 773 h 3479"/>
                <a:gd name="T6" fmla="*/ 1431 w 3479"/>
                <a:gd name="T7" fmla="*/ 866 h 3479"/>
                <a:gd name="T8" fmla="*/ 1365 w 3479"/>
                <a:gd name="T9" fmla="*/ 949 h 3479"/>
                <a:gd name="T10" fmla="*/ 1274 w 3479"/>
                <a:gd name="T11" fmla="*/ 1016 h 3479"/>
                <a:gd name="T12" fmla="*/ 1148 w 3479"/>
                <a:gd name="T13" fmla="*/ 1063 h 3479"/>
                <a:gd name="T14" fmla="*/ 1044 w 3479"/>
                <a:gd name="T15" fmla="*/ 1566 h 3479"/>
                <a:gd name="T16" fmla="*/ 1393 w 3479"/>
                <a:gd name="T17" fmla="*/ 2432 h 3479"/>
                <a:gd name="T18" fmla="*/ 1421 w 3479"/>
                <a:gd name="T19" fmla="*/ 2573 h 3479"/>
                <a:gd name="T20" fmla="*/ 1483 w 3479"/>
                <a:gd name="T21" fmla="*/ 2703 h 3479"/>
                <a:gd name="T22" fmla="*/ 1579 w 3479"/>
                <a:gd name="T23" fmla="*/ 2813 h 3479"/>
                <a:gd name="T24" fmla="*/ 1709 w 3479"/>
                <a:gd name="T25" fmla="*/ 2899 h 3479"/>
                <a:gd name="T26" fmla="*/ 1872 w 3479"/>
                <a:gd name="T27" fmla="*/ 2955 h 3479"/>
                <a:gd name="T28" fmla="*/ 2071 w 3479"/>
                <a:gd name="T29" fmla="*/ 2975 h 3479"/>
                <a:gd name="T30" fmla="*/ 2208 w 3479"/>
                <a:gd name="T31" fmla="*/ 2972 h 3479"/>
                <a:gd name="T32" fmla="*/ 2325 w 3479"/>
                <a:gd name="T33" fmla="*/ 2966 h 3479"/>
                <a:gd name="T34" fmla="*/ 2405 w 3479"/>
                <a:gd name="T35" fmla="*/ 2960 h 3479"/>
                <a:gd name="T36" fmla="*/ 2435 w 3479"/>
                <a:gd name="T37" fmla="*/ 2957 h 3479"/>
                <a:gd name="T38" fmla="*/ 2067 w 3479"/>
                <a:gd name="T39" fmla="*/ 2434 h 3479"/>
                <a:gd name="T40" fmla="*/ 1984 w 3479"/>
                <a:gd name="T41" fmla="*/ 2416 h 3479"/>
                <a:gd name="T42" fmla="*/ 1939 w 3479"/>
                <a:gd name="T43" fmla="*/ 2377 h 3479"/>
                <a:gd name="T44" fmla="*/ 1918 w 3479"/>
                <a:gd name="T45" fmla="*/ 2319 h 3479"/>
                <a:gd name="T46" fmla="*/ 1913 w 3479"/>
                <a:gd name="T47" fmla="*/ 2244 h 3479"/>
                <a:gd name="T48" fmla="*/ 2435 w 3479"/>
                <a:gd name="T49" fmla="*/ 1044 h 3479"/>
                <a:gd name="T50" fmla="*/ 1531 w 3479"/>
                <a:gd name="T51" fmla="*/ 522 h 3479"/>
                <a:gd name="T52" fmla="*/ 3177 w 3479"/>
                <a:gd name="T53" fmla="*/ 3 h 3479"/>
                <a:gd name="T54" fmla="*/ 3306 w 3479"/>
                <a:gd name="T55" fmla="*/ 47 h 3479"/>
                <a:gd name="T56" fmla="*/ 3406 w 3479"/>
                <a:gd name="T57" fmla="*/ 136 h 3479"/>
                <a:gd name="T58" fmla="*/ 3466 w 3479"/>
                <a:gd name="T59" fmla="*/ 256 h 3479"/>
                <a:gd name="T60" fmla="*/ 3479 w 3479"/>
                <a:gd name="T61" fmla="*/ 3131 h 3479"/>
                <a:gd name="T62" fmla="*/ 3452 w 3479"/>
                <a:gd name="T63" fmla="*/ 3266 h 3479"/>
                <a:gd name="T64" fmla="*/ 3377 w 3479"/>
                <a:gd name="T65" fmla="*/ 3377 h 3479"/>
                <a:gd name="T66" fmla="*/ 3266 w 3479"/>
                <a:gd name="T67" fmla="*/ 3452 h 3479"/>
                <a:gd name="T68" fmla="*/ 3131 w 3479"/>
                <a:gd name="T69" fmla="*/ 3479 h 3479"/>
                <a:gd name="T70" fmla="*/ 256 w 3479"/>
                <a:gd name="T71" fmla="*/ 3466 h 3479"/>
                <a:gd name="T72" fmla="*/ 136 w 3479"/>
                <a:gd name="T73" fmla="*/ 3406 h 3479"/>
                <a:gd name="T74" fmla="*/ 47 w 3479"/>
                <a:gd name="T75" fmla="*/ 3306 h 3479"/>
                <a:gd name="T76" fmla="*/ 3 w 3479"/>
                <a:gd name="T77" fmla="*/ 3177 h 3479"/>
                <a:gd name="T78" fmla="*/ 3 w 3479"/>
                <a:gd name="T79" fmla="*/ 302 h 3479"/>
                <a:gd name="T80" fmla="*/ 47 w 3479"/>
                <a:gd name="T81" fmla="*/ 173 h 3479"/>
                <a:gd name="T82" fmla="*/ 136 w 3479"/>
                <a:gd name="T83" fmla="*/ 73 h 3479"/>
                <a:gd name="T84" fmla="*/ 256 w 3479"/>
                <a:gd name="T85" fmla="*/ 13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79" h="3479">
                  <a:moveTo>
                    <a:pt x="1531" y="522"/>
                  </a:moveTo>
                  <a:lnTo>
                    <a:pt x="1525" y="550"/>
                  </a:lnTo>
                  <a:lnTo>
                    <a:pt x="1521" y="581"/>
                  </a:lnTo>
                  <a:lnTo>
                    <a:pt x="1515" y="611"/>
                  </a:lnTo>
                  <a:lnTo>
                    <a:pt x="1510" y="643"/>
                  </a:lnTo>
                  <a:lnTo>
                    <a:pt x="1502" y="676"/>
                  </a:lnTo>
                  <a:lnTo>
                    <a:pt x="1494" y="708"/>
                  </a:lnTo>
                  <a:lnTo>
                    <a:pt x="1485" y="740"/>
                  </a:lnTo>
                  <a:lnTo>
                    <a:pt x="1474" y="773"/>
                  </a:lnTo>
                  <a:lnTo>
                    <a:pt x="1461" y="804"/>
                  </a:lnTo>
                  <a:lnTo>
                    <a:pt x="1447" y="835"/>
                  </a:lnTo>
                  <a:lnTo>
                    <a:pt x="1431" y="866"/>
                  </a:lnTo>
                  <a:lnTo>
                    <a:pt x="1412" y="894"/>
                  </a:lnTo>
                  <a:lnTo>
                    <a:pt x="1389" y="922"/>
                  </a:lnTo>
                  <a:lnTo>
                    <a:pt x="1365" y="949"/>
                  </a:lnTo>
                  <a:lnTo>
                    <a:pt x="1338" y="973"/>
                  </a:lnTo>
                  <a:lnTo>
                    <a:pt x="1307" y="996"/>
                  </a:lnTo>
                  <a:lnTo>
                    <a:pt x="1274" y="1016"/>
                  </a:lnTo>
                  <a:lnTo>
                    <a:pt x="1236" y="1034"/>
                  </a:lnTo>
                  <a:lnTo>
                    <a:pt x="1194" y="1050"/>
                  </a:lnTo>
                  <a:lnTo>
                    <a:pt x="1148" y="1063"/>
                  </a:lnTo>
                  <a:lnTo>
                    <a:pt x="1099" y="1072"/>
                  </a:lnTo>
                  <a:lnTo>
                    <a:pt x="1044" y="1078"/>
                  </a:lnTo>
                  <a:lnTo>
                    <a:pt x="1044" y="1566"/>
                  </a:lnTo>
                  <a:lnTo>
                    <a:pt x="1392" y="1566"/>
                  </a:lnTo>
                  <a:lnTo>
                    <a:pt x="1392" y="2384"/>
                  </a:lnTo>
                  <a:lnTo>
                    <a:pt x="1393" y="2432"/>
                  </a:lnTo>
                  <a:lnTo>
                    <a:pt x="1399" y="2481"/>
                  </a:lnTo>
                  <a:lnTo>
                    <a:pt x="1408" y="2528"/>
                  </a:lnTo>
                  <a:lnTo>
                    <a:pt x="1421" y="2573"/>
                  </a:lnTo>
                  <a:lnTo>
                    <a:pt x="1438" y="2619"/>
                  </a:lnTo>
                  <a:lnTo>
                    <a:pt x="1459" y="2662"/>
                  </a:lnTo>
                  <a:lnTo>
                    <a:pt x="1483" y="2703"/>
                  </a:lnTo>
                  <a:lnTo>
                    <a:pt x="1512" y="2742"/>
                  </a:lnTo>
                  <a:lnTo>
                    <a:pt x="1543" y="2779"/>
                  </a:lnTo>
                  <a:lnTo>
                    <a:pt x="1579" y="2813"/>
                  </a:lnTo>
                  <a:lnTo>
                    <a:pt x="1619" y="2844"/>
                  </a:lnTo>
                  <a:lnTo>
                    <a:pt x="1663" y="2873"/>
                  </a:lnTo>
                  <a:lnTo>
                    <a:pt x="1709" y="2899"/>
                  </a:lnTo>
                  <a:lnTo>
                    <a:pt x="1760" y="2921"/>
                  </a:lnTo>
                  <a:lnTo>
                    <a:pt x="1814" y="2940"/>
                  </a:lnTo>
                  <a:lnTo>
                    <a:pt x="1872" y="2955"/>
                  </a:lnTo>
                  <a:lnTo>
                    <a:pt x="1935" y="2966"/>
                  </a:lnTo>
                  <a:lnTo>
                    <a:pt x="2001" y="2972"/>
                  </a:lnTo>
                  <a:lnTo>
                    <a:pt x="2071" y="2975"/>
                  </a:lnTo>
                  <a:lnTo>
                    <a:pt x="2117" y="2974"/>
                  </a:lnTo>
                  <a:lnTo>
                    <a:pt x="2163" y="2973"/>
                  </a:lnTo>
                  <a:lnTo>
                    <a:pt x="2208" y="2972"/>
                  </a:lnTo>
                  <a:lnTo>
                    <a:pt x="2250" y="2970"/>
                  </a:lnTo>
                  <a:lnTo>
                    <a:pt x="2289" y="2968"/>
                  </a:lnTo>
                  <a:lnTo>
                    <a:pt x="2325" y="2966"/>
                  </a:lnTo>
                  <a:lnTo>
                    <a:pt x="2356" y="2963"/>
                  </a:lnTo>
                  <a:lnTo>
                    <a:pt x="2383" y="2962"/>
                  </a:lnTo>
                  <a:lnTo>
                    <a:pt x="2405" y="2960"/>
                  </a:lnTo>
                  <a:lnTo>
                    <a:pt x="2422" y="2959"/>
                  </a:lnTo>
                  <a:lnTo>
                    <a:pt x="2431" y="2958"/>
                  </a:lnTo>
                  <a:lnTo>
                    <a:pt x="2435" y="2957"/>
                  </a:lnTo>
                  <a:lnTo>
                    <a:pt x="2435" y="2435"/>
                  </a:lnTo>
                  <a:lnTo>
                    <a:pt x="2105" y="2435"/>
                  </a:lnTo>
                  <a:lnTo>
                    <a:pt x="2067" y="2434"/>
                  </a:lnTo>
                  <a:lnTo>
                    <a:pt x="2035" y="2430"/>
                  </a:lnTo>
                  <a:lnTo>
                    <a:pt x="2007" y="2424"/>
                  </a:lnTo>
                  <a:lnTo>
                    <a:pt x="1984" y="2416"/>
                  </a:lnTo>
                  <a:lnTo>
                    <a:pt x="1965" y="2405"/>
                  </a:lnTo>
                  <a:lnTo>
                    <a:pt x="1950" y="2392"/>
                  </a:lnTo>
                  <a:lnTo>
                    <a:pt x="1939" y="2377"/>
                  </a:lnTo>
                  <a:lnTo>
                    <a:pt x="1929" y="2360"/>
                  </a:lnTo>
                  <a:lnTo>
                    <a:pt x="1923" y="2340"/>
                  </a:lnTo>
                  <a:lnTo>
                    <a:pt x="1918" y="2319"/>
                  </a:lnTo>
                  <a:lnTo>
                    <a:pt x="1916" y="2296"/>
                  </a:lnTo>
                  <a:lnTo>
                    <a:pt x="1915" y="2271"/>
                  </a:lnTo>
                  <a:lnTo>
                    <a:pt x="1913" y="2244"/>
                  </a:lnTo>
                  <a:lnTo>
                    <a:pt x="1913" y="1566"/>
                  </a:lnTo>
                  <a:lnTo>
                    <a:pt x="2435" y="1566"/>
                  </a:lnTo>
                  <a:lnTo>
                    <a:pt x="2435" y="1044"/>
                  </a:lnTo>
                  <a:lnTo>
                    <a:pt x="1913" y="1044"/>
                  </a:lnTo>
                  <a:lnTo>
                    <a:pt x="1913" y="522"/>
                  </a:lnTo>
                  <a:lnTo>
                    <a:pt x="1531" y="522"/>
                  </a:lnTo>
                  <a:close/>
                  <a:moveTo>
                    <a:pt x="348" y="0"/>
                  </a:moveTo>
                  <a:lnTo>
                    <a:pt x="3131" y="0"/>
                  </a:lnTo>
                  <a:lnTo>
                    <a:pt x="3177" y="3"/>
                  </a:lnTo>
                  <a:lnTo>
                    <a:pt x="3223" y="13"/>
                  </a:lnTo>
                  <a:lnTo>
                    <a:pt x="3266" y="27"/>
                  </a:lnTo>
                  <a:lnTo>
                    <a:pt x="3306" y="47"/>
                  </a:lnTo>
                  <a:lnTo>
                    <a:pt x="3343" y="73"/>
                  </a:lnTo>
                  <a:lnTo>
                    <a:pt x="3377" y="102"/>
                  </a:lnTo>
                  <a:lnTo>
                    <a:pt x="3406" y="136"/>
                  </a:lnTo>
                  <a:lnTo>
                    <a:pt x="3432" y="173"/>
                  </a:lnTo>
                  <a:lnTo>
                    <a:pt x="3452" y="213"/>
                  </a:lnTo>
                  <a:lnTo>
                    <a:pt x="3466" y="256"/>
                  </a:lnTo>
                  <a:lnTo>
                    <a:pt x="3476" y="302"/>
                  </a:lnTo>
                  <a:lnTo>
                    <a:pt x="3479" y="348"/>
                  </a:lnTo>
                  <a:lnTo>
                    <a:pt x="3479" y="3131"/>
                  </a:lnTo>
                  <a:lnTo>
                    <a:pt x="3476" y="3177"/>
                  </a:lnTo>
                  <a:lnTo>
                    <a:pt x="3466" y="3223"/>
                  </a:lnTo>
                  <a:lnTo>
                    <a:pt x="3452" y="3266"/>
                  </a:lnTo>
                  <a:lnTo>
                    <a:pt x="3432" y="3306"/>
                  </a:lnTo>
                  <a:lnTo>
                    <a:pt x="3406" y="3343"/>
                  </a:lnTo>
                  <a:lnTo>
                    <a:pt x="3377" y="3377"/>
                  </a:lnTo>
                  <a:lnTo>
                    <a:pt x="3343" y="3406"/>
                  </a:lnTo>
                  <a:lnTo>
                    <a:pt x="3306" y="3432"/>
                  </a:lnTo>
                  <a:lnTo>
                    <a:pt x="3266" y="3452"/>
                  </a:lnTo>
                  <a:lnTo>
                    <a:pt x="3223" y="3466"/>
                  </a:lnTo>
                  <a:lnTo>
                    <a:pt x="3177" y="3476"/>
                  </a:lnTo>
                  <a:lnTo>
                    <a:pt x="3131" y="3479"/>
                  </a:lnTo>
                  <a:lnTo>
                    <a:pt x="348" y="3479"/>
                  </a:lnTo>
                  <a:lnTo>
                    <a:pt x="302" y="3476"/>
                  </a:lnTo>
                  <a:lnTo>
                    <a:pt x="256" y="3466"/>
                  </a:lnTo>
                  <a:lnTo>
                    <a:pt x="213" y="3452"/>
                  </a:lnTo>
                  <a:lnTo>
                    <a:pt x="173" y="3432"/>
                  </a:lnTo>
                  <a:lnTo>
                    <a:pt x="136" y="3406"/>
                  </a:lnTo>
                  <a:lnTo>
                    <a:pt x="102" y="3377"/>
                  </a:lnTo>
                  <a:lnTo>
                    <a:pt x="73" y="3343"/>
                  </a:lnTo>
                  <a:lnTo>
                    <a:pt x="47" y="3306"/>
                  </a:lnTo>
                  <a:lnTo>
                    <a:pt x="27" y="3266"/>
                  </a:lnTo>
                  <a:lnTo>
                    <a:pt x="13" y="3223"/>
                  </a:lnTo>
                  <a:lnTo>
                    <a:pt x="3" y="3177"/>
                  </a:lnTo>
                  <a:lnTo>
                    <a:pt x="0" y="3131"/>
                  </a:lnTo>
                  <a:lnTo>
                    <a:pt x="0" y="348"/>
                  </a:lnTo>
                  <a:lnTo>
                    <a:pt x="3" y="302"/>
                  </a:lnTo>
                  <a:lnTo>
                    <a:pt x="13" y="256"/>
                  </a:lnTo>
                  <a:lnTo>
                    <a:pt x="27" y="213"/>
                  </a:lnTo>
                  <a:lnTo>
                    <a:pt x="47" y="173"/>
                  </a:lnTo>
                  <a:lnTo>
                    <a:pt x="73" y="136"/>
                  </a:lnTo>
                  <a:lnTo>
                    <a:pt x="102" y="102"/>
                  </a:lnTo>
                  <a:lnTo>
                    <a:pt x="136" y="73"/>
                  </a:lnTo>
                  <a:lnTo>
                    <a:pt x="173" y="47"/>
                  </a:lnTo>
                  <a:lnTo>
                    <a:pt x="213" y="27"/>
                  </a:lnTo>
                  <a:lnTo>
                    <a:pt x="256" y="13"/>
                  </a:lnTo>
                  <a:lnTo>
                    <a:pt x="302" y="3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11425716" y="577843"/>
              <a:ext cx="451741" cy="469505"/>
            </a:xfrm>
            <a:custGeom>
              <a:avLst/>
              <a:gdLst>
                <a:gd name="T0" fmla="*/ 2030 w 3208"/>
                <a:gd name="T1" fmla="*/ 749 h 3333"/>
                <a:gd name="T2" fmla="*/ 1921 w 3208"/>
                <a:gd name="T3" fmla="*/ 811 h 3333"/>
                <a:gd name="T4" fmla="*/ 1847 w 3208"/>
                <a:gd name="T5" fmla="*/ 913 h 3333"/>
                <a:gd name="T6" fmla="*/ 1819 w 3208"/>
                <a:gd name="T7" fmla="*/ 1044 h 3333"/>
                <a:gd name="T8" fmla="*/ 1021 w 3208"/>
                <a:gd name="T9" fmla="*/ 1370 h 3333"/>
                <a:gd name="T10" fmla="*/ 903 w 3208"/>
                <a:gd name="T11" fmla="*/ 1343 h 3333"/>
                <a:gd name="T12" fmla="*/ 778 w 3208"/>
                <a:gd name="T13" fmla="*/ 1372 h 3333"/>
                <a:gd name="T14" fmla="*/ 679 w 3208"/>
                <a:gd name="T15" fmla="*/ 1450 h 3333"/>
                <a:gd name="T16" fmla="*/ 620 w 3208"/>
                <a:gd name="T17" fmla="*/ 1563 h 3333"/>
                <a:gd name="T18" fmla="*/ 610 w 3208"/>
                <a:gd name="T19" fmla="*/ 1698 h 3333"/>
                <a:gd name="T20" fmla="*/ 654 w 3208"/>
                <a:gd name="T21" fmla="*/ 1819 h 3333"/>
                <a:gd name="T22" fmla="*/ 741 w 3208"/>
                <a:gd name="T23" fmla="*/ 1910 h 3333"/>
                <a:gd name="T24" fmla="*/ 859 w 3208"/>
                <a:gd name="T25" fmla="*/ 1955 h 3333"/>
                <a:gd name="T26" fmla="*/ 988 w 3208"/>
                <a:gd name="T27" fmla="*/ 1946 h 3333"/>
                <a:gd name="T28" fmla="*/ 1819 w 3208"/>
                <a:gd name="T29" fmla="*/ 2290 h 3333"/>
                <a:gd name="T30" fmla="*/ 1847 w 3208"/>
                <a:gd name="T31" fmla="*/ 2419 h 3333"/>
                <a:gd name="T32" fmla="*/ 1921 w 3208"/>
                <a:gd name="T33" fmla="*/ 2522 h 3333"/>
                <a:gd name="T34" fmla="*/ 2030 w 3208"/>
                <a:gd name="T35" fmla="*/ 2585 h 3333"/>
                <a:gd name="T36" fmla="*/ 2160 w 3208"/>
                <a:gd name="T37" fmla="*/ 2594 h 3333"/>
                <a:gd name="T38" fmla="*/ 2277 w 3208"/>
                <a:gd name="T39" fmla="*/ 2548 h 3333"/>
                <a:gd name="T40" fmla="*/ 2364 w 3208"/>
                <a:gd name="T41" fmla="*/ 2458 h 3333"/>
                <a:gd name="T42" fmla="*/ 2408 w 3208"/>
                <a:gd name="T43" fmla="*/ 2335 h 3333"/>
                <a:gd name="T44" fmla="*/ 2399 w 3208"/>
                <a:gd name="T45" fmla="*/ 2200 h 3333"/>
                <a:gd name="T46" fmla="*/ 2339 w 3208"/>
                <a:gd name="T47" fmla="*/ 2088 h 3333"/>
                <a:gd name="T48" fmla="*/ 2240 w 3208"/>
                <a:gd name="T49" fmla="*/ 2010 h 3333"/>
                <a:gd name="T50" fmla="*/ 2116 w 3208"/>
                <a:gd name="T51" fmla="*/ 1981 h 3333"/>
                <a:gd name="T52" fmla="*/ 2002 w 3208"/>
                <a:gd name="T53" fmla="*/ 2005 h 3333"/>
                <a:gd name="T54" fmla="*/ 1198 w 3208"/>
                <a:gd name="T55" fmla="*/ 1673 h 3333"/>
                <a:gd name="T56" fmla="*/ 1968 w 3208"/>
                <a:gd name="T57" fmla="*/ 1310 h 3333"/>
                <a:gd name="T58" fmla="*/ 2076 w 3208"/>
                <a:gd name="T59" fmla="*/ 1349 h 3333"/>
                <a:gd name="T60" fmla="*/ 2201 w 3208"/>
                <a:gd name="T61" fmla="*/ 1339 h 3333"/>
                <a:gd name="T62" fmla="*/ 2310 w 3208"/>
                <a:gd name="T63" fmla="*/ 1276 h 3333"/>
                <a:gd name="T64" fmla="*/ 2384 w 3208"/>
                <a:gd name="T65" fmla="*/ 1173 h 3333"/>
                <a:gd name="T66" fmla="*/ 2412 w 3208"/>
                <a:gd name="T67" fmla="*/ 1044 h 3333"/>
                <a:gd name="T68" fmla="*/ 2384 w 3208"/>
                <a:gd name="T69" fmla="*/ 913 h 3333"/>
                <a:gd name="T70" fmla="*/ 2310 w 3208"/>
                <a:gd name="T71" fmla="*/ 811 h 3333"/>
                <a:gd name="T72" fmla="*/ 2201 w 3208"/>
                <a:gd name="T73" fmla="*/ 749 h 3333"/>
                <a:gd name="T74" fmla="*/ 601 w 3208"/>
                <a:gd name="T75" fmla="*/ 0 h 3333"/>
                <a:gd name="T76" fmla="*/ 2727 w 3208"/>
                <a:gd name="T77" fmla="*/ 13 h 3333"/>
                <a:gd name="T78" fmla="*/ 2893 w 3208"/>
                <a:gd name="T79" fmla="*/ 75 h 3333"/>
                <a:gd name="T80" fmla="*/ 3032 w 3208"/>
                <a:gd name="T81" fmla="*/ 183 h 3333"/>
                <a:gd name="T82" fmla="*/ 3136 w 3208"/>
                <a:gd name="T83" fmla="*/ 327 h 3333"/>
                <a:gd name="T84" fmla="*/ 3196 w 3208"/>
                <a:gd name="T85" fmla="*/ 498 h 3333"/>
                <a:gd name="T86" fmla="*/ 3208 w 3208"/>
                <a:gd name="T87" fmla="*/ 2707 h 3333"/>
                <a:gd name="T88" fmla="*/ 3181 w 3208"/>
                <a:gd name="T89" fmla="*/ 2894 h 3333"/>
                <a:gd name="T90" fmla="*/ 3106 w 3208"/>
                <a:gd name="T91" fmla="*/ 3057 h 3333"/>
                <a:gd name="T92" fmla="*/ 2989 w 3208"/>
                <a:gd name="T93" fmla="*/ 3190 h 3333"/>
                <a:gd name="T94" fmla="*/ 2840 w 3208"/>
                <a:gd name="T95" fmla="*/ 3284 h 3333"/>
                <a:gd name="T96" fmla="*/ 2668 w 3208"/>
                <a:gd name="T97" fmla="*/ 3330 h 3333"/>
                <a:gd name="T98" fmla="*/ 539 w 3208"/>
                <a:gd name="T99" fmla="*/ 3330 h 3333"/>
                <a:gd name="T100" fmla="*/ 367 w 3208"/>
                <a:gd name="T101" fmla="*/ 3284 h 3333"/>
                <a:gd name="T102" fmla="*/ 219 w 3208"/>
                <a:gd name="T103" fmla="*/ 3190 h 3333"/>
                <a:gd name="T104" fmla="*/ 102 w 3208"/>
                <a:gd name="T105" fmla="*/ 3057 h 3333"/>
                <a:gd name="T106" fmla="*/ 27 w 3208"/>
                <a:gd name="T107" fmla="*/ 2894 h 3333"/>
                <a:gd name="T108" fmla="*/ 0 w 3208"/>
                <a:gd name="T109" fmla="*/ 2707 h 3333"/>
                <a:gd name="T110" fmla="*/ 12 w 3208"/>
                <a:gd name="T111" fmla="*/ 498 h 3333"/>
                <a:gd name="T112" fmla="*/ 72 w 3208"/>
                <a:gd name="T113" fmla="*/ 327 h 3333"/>
                <a:gd name="T114" fmla="*/ 175 w 3208"/>
                <a:gd name="T115" fmla="*/ 183 h 3333"/>
                <a:gd name="T116" fmla="*/ 315 w 3208"/>
                <a:gd name="T117" fmla="*/ 75 h 3333"/>
                <a:gd name="T118" fmla="*/ 480 w 3208"/>
                <a:gd name="T119" fmla="*/ 13 h 3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08" h="3333">
                  <a:moveTo>
                    <a:pt x="2115" y="736"/>
                  </a:moveTo>
                  <a:lnTo>
                    <a:pt x="2071" y="739"/>
                  </a:lnTo>
                  <a:lnTo>
                    <a:pt x="2030" y="749"/>
                  </a:lnTo>
                  <a:lnTo>
                    <a:pt x="1991" y="764"/>
                  </a:lnTo>
                  <a:lnTo>
                    <a:pt x="1954" y="785"/>
                  </a:lnTo>
                  <a:lnTo>
                    <a:pt x="1921" y="811"/>
                  </a:lnTo>
                  <a:lnTo>
                    <a:pt x="1892" y="842"/>
                  </a:lnTo>
                  <a:lnTo>
                    <a:pt x="1867" y="876"/>
                  </a:lnTo>
                  <a:lnTo>
                    <a:pt x="1847" y="913"/>
                  </a:lnTo>
                  <a:lnTo>
                    <a:pt x="1831" y="954"/>
                  </a:lnTo>
                  <a:lnTo>
                    <a:pt x="1823" y="998"/>
                  </a:lnTo>
                  <a:lnTo>
                    <a:pt x="1819" y="1044"/>
                  </a:lnTo>
                  <a:lnTo>
                    <a:pt x="1088" y="1410"/>
                  </a:lnTo>
                  <a:lnTo>
                    <a:pt x="1056" y="1387"/>
                  </a:lnTo>
                  <a:lnTo>
                    <a:pt x="1021" y="1370"/>
                  </a:lnTo>
                  <a:lnTo>
                    <a:pt x="984" y="1355"/>
                  </a:lnTo>
                  <a:lnTo>
                    <a:pt x="944" y="1346"/>
                  </a:lnTo>
                  <a:lnTo>
                    <a:pt x="903" y="1343"/>
                  </a:lnTo>
                  <a:lnTo>
                    <a:pt x="859" y="1346"/>
                  </a:lnTo>
                  <a:lnTo>
                    <a:pt x="817" y="1356"/>
                  </a:lnTo>
                  <a:lnTo>
                    <a:pt x="778" y="1372"/>
                  </a:lnTo>
                  <a:lnTo>
                    <a:pt x="741" y="1393"/>
                  </a:lnTo>
                  <a:lnTo>
                    <a:pt x="708" y="1419"/>
                  </a:lnTo>
                  <a:lnTo>
                    <a:pt x="679" y="1450"/>
                  </a:lnTo>
                  <a:lnTo>
                    <a:pt x="654" y="1484"/>
                  </a:lnTo>
                  <a:lnTo>
                    <a:pt x="635" y="1522"/>
                  </a:lnTo>
                  <a:lnTo>
                    <a:pt x="620" y="1563"/>
                  </a:lnTo>
                  <a:lnTo>
                    <a:pt x="610" y="1606"/>
                  </a:lnTo>
                  <a:lnTo>
                    <a:pt x="607" y="1652"/>
                  </a:lnTo>
                  <a:lnTo>
                    <a:pt x="610" y="1698"/>
                  </a:lnTo>
                  <a:lnTo>
                    <a:pt x="620" y="1741"/>
                  </a:lnTo>
                  <a:lnTo>
                    <a:pt x="635" y="1782"/>
                  </a:lnTo>
                  <a:lnTo>
                    <a:pt x="654" y="1819"/>
                  </a:lnTo>
                  <a:lnTo>
                    <a:pt x="679" y="1853"/>
                  </a:lnTo>
                  <a:lnTo>
                    <a:pt x="708" y="1883"/>
                  </a:lnTo>
                  <a:lnTo>
                    <a:pt x="741" y="1910"/>
                  </a:lnTo>
                  <a:lnTo>
                    <a:pt x="778" y="1931"/>
                  </a:lnTo>
                  <a:lnTo>
                    <a:pt x="817" y="1946"/>
                  </a:lnTo>
                  <a:lnTo>
                    <a:pt x="859" y="1955"/>
                  </a:lnTo>
                  <a:lnTo>
                    <a:pt x="903" y="1958"/>
                  </a:lnTo>
                  <a:lnTo>
                    <a:pt x="946" y="1955"/>
                  </a:lnTo>
                  <a:lnTo>
                    <a:pt x="988" y="1946"/>
                  </a:lnTo>
                  <a:lnTo>
                    <a:pt x="1027" y="1931"/>
                  </a:lnTo>
                  <a:lnTo>
                    <a:pt x="1063" y="1910"/>
                  </a:lnTo>
                  <a:lnTo>
                    <a:pt x="1819" y="2290"/>
                  </a:lnTo>
                  <a:lnTo>
                    <a:pt x="1823" y="2335"/>
                  </a:lnTo>
                  <a:lnTo>
                    <a:pt x="1832" y="2378"/>
                  </a:lnTo>
                  <a:lnTo>
                    <a:pt x="1847" y="2419"/>
                  </a:lnTo>
                  <a:lnTo>
                    <a:pt x="1867" y="2458"/>
                  </a:lnTo>
                  <a:lnTo>
                    <a:pt x="1892" y="2492"/>
                  </a:lnTo>
                  <a:lnTo>
                    <a:pt x="1921" y="2522"/>
                  </a:lnTo>
                  <a:lnTo>
                    <a:pt x="1954" y="2548"/>
                  </a:lnTo>
                  <a:lnTo>
                    <a:pt x="1991" y="2569"/>
                  </a:lnTo>
                  <a:lnTo>
                    <a:pt x="2030" y="2585"/>
                  </a:lnTo>
                  <a:lnTo>
                    <a:pt x="2071" y="2594"/>
                  </a:lnTo>
                  <a:lnTo>
                    <a:pt x="2116" y="2598"/>
                  </a:lnTo>
                  <a:lnTo>
                    <a:pt x="2160" y="2594"/>
                  </a:lnTo>
                  <a:lnTo>
                    <a:pt x="2201" y="2585"/>
                  </a:lnTo>
                  <a:lnTo>
                    <a:pt x="2240" y="2569"/>
                  </a:lnTo>
                  <a:lnTo>
                    <a:pt x="2277" y="2548"/>
                  </a:lnTo>
                  <a:lnTo>
                    <a:pt x="2310" y="2522"/>
                  </a:lnTo>
                  <a:lnTo>
                    <a:pt x="2339" y="2492"/>
                  </a:lnTo>
                  <a:lnTo>
                    <a:pt x="2364" y="2458"/>
                  </a:lnTo>
                  <a:lnTo>
                    <a:pt x="2384" y="2419"/>
                  </a:lnTo>
                  <a:lnTo>
                    <a:pt x="2399" y="2378"/>
                  </a:lnTo>
                  <a:lnTo>
                    <a:pt x="2408" y="2335"/>
                  </a:lnTo>
                  <a:lnTo>
                    <a:pt x="2412" y="2290"/>
                  </a:lnTo>
                  <a:lnTo>
                    <a:pt x="2408" y="2244"/>
                  </a:lnTo>
                  <a:lnTo>
                    <a:pt x="2399" y="2200"/>
                  </a:lnTo>
                  <a:lnTo>
                    <a:pt x="2384" y="2159"/>
                  </a:lnTo>
                  <a:lnTo>
                    <a:pt x="2364" y="2122"/>
                  </a:lnTo>
                  <a:lnTo>
                    <a:pt x="2339" y="2088"/>
                  </a:lnTo>
                  <a:lnTo>
                    <a:pt x="2310" y="2057"/>
                  </a:lnTo>
                  <a:lnTo>
                    <a:pt x="2277" y="2031"/>
                  </a:lnTo>
                  <a:lnTo>
                    <a:pt x="2240" y="2010"/>
                  </a:lnTo>
                  <a:lnTo>
                    <a:pt x="2201" y="1995"/>
                  </a:lnTo>
                  <a:lnTo>
                    <a:pt x="2160" y="1985"/>
                  </a:lnTo>
                  <a:lnTo>
                    <a:pt x="2116" y="1981"/>
                  </a:lnTo>
                  <a:lnTo>
                    <a:pt x="2076" y="1984"/>
                  </a:lnTo>
                  <a:lnTo>
                    <a:pt x="2037" y="1991"/>
                  </a:lnTo>
                  <a:lnTo>
                    <a:pt x="2002" y="2005"/>
                  </a:lnTo>
                  <a:lnTo>
                    <a:pt x="1968" y="2022"/>
                  </a:lnTo>
                  <a:lnTo>
                    <a:pt x="1937" y="2043"/>
                  </a:lnTo>
                  <a:lnTo>
                    <a:pt x="1198" y="1673"/>
                  </a:lnTo>
                  <a:lnTo>
                    <a:pt x="1199" y="1659"/>
                  </a:lnTo>
                  <a:lnTo>
                    <a:pt x="1936" y="1289"/>
                  </a:lnTo>
                  <a:lnTo>
                    <a:pt x="1968" y="1310"/>
                  </a:lnTo>
                  <a:lnTo>
                    <a:pt x="2001" y="1328"/>
                  </a:lnTo>
                  <a:lnTo>
                    <a:pt x="2037" y="1341"/>
                  </a:lnTo>
                  <a:lnTo>
                    <a:pt x="2076" y="1349"/>
                  </a:lnTo>
                  <a:lnTo>
                    <a:pt x="2115" y="1352"/>
                  </a:lnTo>
                  <a:lnTo>
                    <a:pt x="2159" y="1349"/>
                  </a:lnTo>
                  <a:lnTo>
                    <a:pt x="2201" y="1339"/>
                  </a:lnTo>
                  <a:lnTo>
                    <a:pt x="2240" y="1323"/>
                  </a:lnTo>
                  <a:lnTo>
                    <a:pt x="2277" y="1302"/>
                  </a:lnTo>
                  <a:lnTo>
                    <a:pt x="2310" y="1276"/>
                  </a:lnTo>
                  <a:lnTo>
                    <a:pt x="2338" y="1246"/>
                  </a:lnTo>
                  <a:lnTo>
                    <a:pt x="2364" y="1212"/>
                  </a:lnTo>
                  <a:lnTo>
                    <a:pt x="2384" y="1173"/>
                  </a:lnTo>
                  <a:lnTo>
                    <a:pt x="2399" y="1132"/>
                  </a:lnTo>
                  <a:lnTo>
                    <a:pt x="2408" y="1089"/>
                  </a:lnTo>
                  <a:lnTo>
                    <a:pt x="2412" y="1044"/>
                  </a:lnTo>
                  <a:lnTo>
                    <a:pt x="2408" y="998"/>
                  </a:lnTo>
                  <a:lnTo>
                    <a:pt x="2399" y="954"/>
                  </a:lnTo>
                  <a:lnTo>
                    <a:pt x="2384" y="913"/>
                  </a:lnTo>
                  <a:lnTo>
                    <a:pt x="2364" y="876"/>
                  </a:lnTo>
                  <a:lnTo>
                    <a:pt x="2338" y="842"/>
                  </a:lnTo>
                  <a:lnTo>
                    <a:pt x="2310" y="811"/>
                  </a:lnTo>
                  <a:lnTo>
                    <a:pt x="2277" y="785"/>
                  </a:lnTo>
                  <a:lnTo>
                    <a:pt x="2240" y="764"/>
                  </a:lnTo>
                  <a:lnTo>
                    <a:pt x="2201" y="749"/>
                  </a:lnTo>
                  <a:lnTo>
                    <a:pt x="2159" y="739"/>
                  </a:lnTo>
                  <a:lnTo>
                    <a:pt x="2115" y="736"/>
                  </a:lnTo>
                  <a:close/>
                  <a:moveTo>
                    <a:pt x="601" y="0"/>
                  </a:moveTo>
                  <a:lnTo>
                    <a:pt x="2606" y="0"/>
                  </a:lnTo>
                  <a:lnTo>
                    <a:pt x="2668" y="3"/>
                  </a:lnTo>
                  <a:lnTo>
                    <a:pt x="2727" y="13"/>
                  </a:lnTo>
                  <a:lnTo>
                    <a:pt x="2785" y="29"/>
                  </a:lnTo>
                  <a:lnTo>
                    <a:pt x="2840" y="50"/>
                  </a:lnTo>
                  <a:lnTo>
                    <a:pt x="2893" y="75"/>
                  </a:lnTo>
                  <a:lnTo>
                    <a:pt x="2943" y="107"/>
                  </a:lnTo>
                  <a:lnTo>
                    <a:pt x="2989" y="142"/>
                  </a:lnTo>
                  <a:lnTo>
                    <a:pt x="3032" y="183"/>
                  </a:lnTo>
                  <a:lnTo>
                    <a:pt x="3071" y="227"/>
                  </a:lnTo>
                  <a:lnTo>
                    <a:pt x="3106" y="275"/>
                  </a:lnTo>
                  <a:lnTo>
                    <a:pt x="3136" y="327"/>
                  </a:lnTo>
                  <a:lnTo>
                    <a:pt x="3161" y="381"/>
                  </a:lnTo>
                  <a:lnTo>
                    <a:pt x="3181" y="438"/>
                  </a:lnTo>
                  <a:lnTo>
                    <a:pt x="3196" y="498"/>
                  </a:lnTo>
                  <a:lnTo>
                    <a:pt x="3205" y="561"/>
                  </a:lnTo>
                  <a:lnTo>
                    <a:pt x="3208" y="624"/>
                  </a:lnTo>
                  <a:lnTo>
                    <a:pt x="3208" y="2707"/>
                  </a:lnTo>
                  <a:lnTo>
                    <a:pt x="3205" y="2771"/>
                  </a:lnTo>
                  <a:lnTo>
                    <a:pt x="3196" y="2833"/>
                  </a:lnTo>
                  <a:lnTo>
                    <a:pt x="3181" y="2894"/>
                  </a:lnTo>
                  <a:lnTo>
                    <a:pt x="3161" y="2951"/>
                  </a:lnTo>
                  <a:lnTo>
                    <a:pt x="3136" y="3005"/>
                  </a:lnTo>
                  <a:lnTo>
                    <a:pt x="3106" y="3057"/>
                  </a:lnTo>
                  <a:lnTo>
                    <a:pt x="3071" y="3106"/>
                  </a:lnTo>
                  <a:lnTo>
                    <a:pt x="3032" y="3150"/>
                  </a:lnTo>
                  <a:lnTo>
                    <a:pt x="2989" y="3190"/>
                  </a:lnTo>
                  <a:lnTo>
                    <a:pt x="2943" y="3226"/>
                  </a:lnTo>
                  <a:lnTo>
                    <a:pt x="2893" y="3257"/>
                  </a:lnTo>
                  <a:lnTo>
                    <a:pt x="2840" y="3284"/>
                  </a:lnTo>
                  <a:lnTo>
                    <a:pt x="2785" y="3305"/>
                  </a:lnTo>
                  <a:lnTo>
                    <a:pt x="2727" y="3320"/>
                  </a:lnTo>
                  <a:lnTo>
                    <a:pt x="2668" y="3330"/>
                  </a:lnTo>
                  <a:lnTo>
                    <a:pt x="2606" y="3333"/>
                  </a:lnTo>
                  <a:lnTo>
                    <a:pt x="601" y="3333"/>
                  </a:lnTo>
                  <a:lnTo>
                    <a:pt x="539" y="3330"/>
                  </a:lnTo>
                  <a:lnTo>
                    <a:pt x="480" y="3320"/>
                  </a:lnTo>
                  <a:lnTo>
                    <a:pt x="422" y="3305"/>
                  </a:lnTo>
                  <a:lnTo>
                    <a:pt x="367" y="3284"/>
                  </a:lnTo>
                  <a:lnTo>
                    <a:pt x="315" y="3257"/>
                  </a:lnTo>
                  <a:lnTo>
                    <a:pt x="265" y="3226"/>
                  </a:lnTo>
                  <a:lnTo>
                    <a:pt x="219" y="3190"/>
                  </a:lnTo>
                  <a:lnTo>
                    <a:pt x="175" y="3150"/>
                  </a:lnTo>
                  <a:lnTo>
                    <a:pt x="137" y="3106"/>
                  </a:lnTo>
                  <a:lnTo>
                    <a:pt x="102" y="3057"/>
                  </a:lnTo>
                  <a:lnTo>
                    <a:pt x="72" y="3005"/>
                  </a:lnTo>
                  <a:lnTo>
                    <a:pt x="47" y="2951"/>
                  </a:lnTo>
                  <a:lnTo>
                    <a:pt x="27" y="2894"/>
                  </a:lnTo>
                  <a:lnTo>
                    <a:pt x="12" y="2833"/>
                  </a:lnTo>
                  <a:lnTo>
                    <a:pt x="3" y="2771"/>
                  </a:lnTo>
                  <a:lnTo>
                    <a:pt x="0" y="2707"/>
                  </a:lnTo>
                  <a:lnTo>
                    <a:pt x="0" y="624"/>
                  </a:lnTo>
                  <a:lnTo>
                    <a:pt x="3" y="561"/>
                  </a:lnTo>
                  <a:lnTo>
                    <a:pt x="12" y="498"/>
                  </a:lnTo>
                  <a:lnTo>
                    <a:pt x="27" y="438"/>
                  </a:lnTo>
                  <a:lnTo>
                    <a:pt x="47" y="381"/>
                  </a:lnTo>
                  <a:lnTo>
                    <a:pt x="72" y="327"/>
                  </a:lnTo>
                  <a:lnTo>
                    <a:pt x="102" y="275"/>
                  </a:lnTo>
                  <a:lnTo>
                    <a:pt x="137" y="227"/>
                  </a:lnTo>
                  <a:lnTo>
                    <a:pt x="175" y="183"/>
                  </a:lnTo>
                  <a:lnTo>
                    <a:pt x="219" y="142"/>
                  </a:lnTo>
                  <a:lnTo>
                    <a:pt x="265" y="107"/>
                  </a:lnTo>
                  <a:lnTo>
                    <a:pt x="315" y="75"/>
                  </a:lnTo>
                  <a:lnTo>
                    <a:pt x="367" y="50"/>
                  </a:lnTo>
                  <a:lnTo>
                    <a:pt x="422" y="29"/>
                  </a:lnTo>
                  <a:lnTo>
                    <a:pt x="480" y="13"/>
                  </a:lnTo>
                  <a:lnTo>
                    <a:pt x="539" y="3"/>
                  </a:lnTo>
                  <a:lnTo>
                    <a:pt x="6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29"/>
            <p:cNvSpPr>
              <a:spLocks noEditPoints="1"/>
            </p:cNvSpPr>
            <p:nvPr/>
          </p:nvSpPr>
          <p:spPr bwMode="auto">
            <a:xfrm>
              <a:off x="11425716" y="2590106"/>
              <a:ext cx="451741" cy="450616"/>
            </a:xfrm>
            <a:custGeom>
              <a:avLst/>
              <a:gdLst>
                <a:gd name="T0" fmla="*/ 2447 w 4015"/>
                <a:gd name="T1" fmla="*/ 430 h 4006"/>
                <a:gd name="T2" fmla="*/ 2369 w 4015"/>
                <a:gd name="T3" fmla="*/ 491 h 4006"/>
                <a:gd name="T4" fmla="*/ 2343 w 4015"/>
                <a:gd name="T5" fmla="*/ 584 h 4006"/>
                <a:gd name="T6" fmla="*/ 2102 w 4015"/>
                <a:gd name="T7" fmla="*/ 1009 h 4006"/>
                <a:gd name="T8" fmla="*/ 1777 w 4015"/>
                <a:gd name="T9" fmla="*/ 1051 h 4006"/>
                <a:gd name="T10" fmla="*/ 1503 w 4015"/>
                <a:gd name="T11" fmla="*/ 1124 h 4006"/>
                <a:gd name="T12" fmla="*/ 1287 w 4015"/>
                <a:gd name="T13" fmla="*/ 1219 h 4006"/>
                <a:gd name="T14" fmla="*/ 1107 w 4015"/>
                <a:gd name="T15" fmla="*/ 1343 h 4006"/>
                <a:gd name="T16" fmla="*/ 942 w 4015"/>
                <a:gd name="T17" fmla="*/ 1515 h 4006"/>
                <a:gd name="T18" fmla="*/ 820 w 4015"/>
                <a:gd name="T19" fmla="*/ 1704 h 4006"/>
                <a:gd name="T20" fmla="*/ 739 w 4015"/>
                <a:gd name="T21" fmla="*/ 1924 h 4006"/>
                <a:gd name="T22" fmla="*/ 690 w 4015"/>
                <a:gd name="T23" fmla="*/ 2147 h 4006"/>
                <a:gd name="T24" fmla="*/ 670 w 4015"/>
                <a:gd name="T25" fmla="*/ 2402 h 4006"/>
                <a:gd name="T26" fmla="*/ 684 w 4015"/>
                <a:gd name="T27" fmla="*/ 2679 h 4006"/>
                <a:gd name="T28" fmla="*/ 760 w 4015"/>
                <a:gd name="T29" fmla="*/ 2954 h 4006"/>
                <a:gd name="T30" fmla="*/ 900 w 4015"/>
                <a:gd name="T31" fmla="*/ 3248 h 4006"/>
                <a:gd name="T32" fmla="*/ 1106 w 4015"/>
                <a:gd name="T33" fmla="*/ 3557 h 4006"/>
                <a:gd name="T34" fmla="*/ 1153 w 4015"/>
                <a:gd name="T35" fmla="*/ 3586 h 4006"/>
                <a:gd name="T36" fmla="*/ 1205 w 4015"/>
                <a:gd name="T37" fmla="*/ 3580 h 4006"/>
                <a:gd name="T38" fmla="*/ 1251 w 4015"/>
                <a:gd name="T39" fmla="*/ 3538 h 4006"/>
                <a:gd name="T40" fmla="*/ 1241 w 4015"/>
                <a:gd name="T41" fmla="*/ 3374 h 4006"/>
                <a:gd name="T42" fmla="*/ 1221 w 4015"/>
                <a:gd name="T43" fmla="*/ 3045 h 4006"/>
                <a:gd name="T44" fmla="*/ 1233 w 4015"/>
                <a:gd name="T45" fmla="*/ 2766 h 4006"/>
                <a:gd name="T46" fmla="*/ 1275 w 4015"/>
                <a:gd name="T47" fmla="*/ 2535 h 4006"/>
                <a:gd name="T48" fmla="*/ 1350 w 4015"/>
                <a:gd name="T49" fmla="*/ 2355 h 4006"/>
                <a:gd name="T50" fmla="*/ 1460 w 4015"/>
                <a:gd name="T51" fmla="*/ 2217 h 4006"/>
                <a:gd name="T52" fmla="*/ 1621 w 4015"/>
                <a:gd name="T53" fmla="*/ 2112 h 4006"/>
                <a:gd name="T54" fmla="*/ 1822 w 4015"/>
                <a:gd name="T55" fmla="*/ 2048 h 4006"/>
                <a:gd name="T56" fmla="*/ 2055 w 4015"/>
                <a:gd name="T57" fmla="*/ 2013 h 4006"/>
                <a:gd name="T58" fmla="*/ 2343 w 4015"/>
                <a:gd name="T59" fmla="*/ 2002 h 4006"/>
                <a:gd name="T60" fmla="*/ 2354 w 4015"/>
                <a:gd name="T61" fmla="*/ 2486 h 4006"/>
                <a:gd name="T62" fmla="*/ 2415 w 4015"/>
                <a:gd name="T63" fmla="*/ 2557 h 4006"/>
                <a:gd name="T64" fmla="*/ 2509 w 4015"/>
                <a:gd name="T65" fmla="*/ 2587 h 4006"/>
                <a:gd name="T66" fmla="*/ 2601 w 4015"/>
                <a:gd name="T67" fmla="*/ 2559 h 4006"/>
                <a:gd name="T68" fmla="*/ 3569 w 4015"/>
                <a:gd name="T69" fmla="*/ 1593 h 4006"/>
                <a:gd name="T70" fmla="*/ 3597 w 4015"/>
                <a:gd name="T71" fmla="*/ 1501 h 4006"/>
                <a:gd name="T72" fmla="*/ 3569 w 4015"/>
                <a:gd name="T73" fmla="*/ 1410 h 4006"/>
                <a:gd name="T74" fmla="*/ 2601 w 4015"/>
                <a:gd name="T75" fmla="*/ 443 h 4006"/>
                <a:gd name="T76" fmla="*/ 2513 w 4015"/>
                <a:gd name="T77" fmla="*/ 414 h 4006"/>
                <a:gd name="T78" fmla="*/ 3338 w 4015"/>
                <a:gd name="T79" fmla="*/ 2 h 4006"/>
                <a:gd name="T80" fmla="*/ 3551 w 4015"/>
                <a:gd name="T81" fmla="*/ 54 h 4006"/>
                <a:gd name="T82" fmla="*/ 3737 w 4015"/>
                <a:gd name="T83" fmla="*/ 168 h 4006"/>
                <a:gd name="T84" fmla="*/ 3891 w 4015"/>
                <a:gd name="T85" fmla="*/ 335 h 4006"/>
                <a:gd name="T86" fmla="*/ 3984 w 4015"/>
                <a:gd name="T87" fmla="*/ 530 h 4006"/>
                <a:gd name="T88" fmla="*/ 4015 w 4015"/>
                <a:gd name="T89" fmla="*/ 751 h 4006"/>
                <a:gd name="T90" fmla="*/ 4001 w 4015"/>
                <a:gd name="T91" fmla="*/ 3403 h 4006"/>
                <a:gd name="T92" fmla="*/ 3930 w 4015"/>
                <a:gd name="T93" fmla="*/ 3607 h 4006"/>
                <a:gd name="T94" fmla="*/ 3794 w 4015"/>
                <a:gd name="T95" fmla="*/ 3784 h 4006"/>
                <a:gd name="T96" fmla="*/ 3616 w 4015"/>
                <a:gd name="T97" fmla="*/ 3919 h 4006"/>
                <a:gd name="T98" fmla="*/ 3413 w 4015"/>
                <a:gd name="T99" fmla="*/ 3991 h 4006"/>
                <a:gd name="T100" fmla="*/ 752 w 4015"/>
                <a:gd name="T101" fmla="*/ 4006 h 4006"/>
                <a:gd name="T102" fmla="*/ 533 w 4015"/>
                <a:gd name="T103" fmla="*/ 3975 h 4006"/>
                <a:gd name="T104" fmla="*/ 337 w 4015"/>
                <a:gd name="T105" fmla="*/ 3881 h 4006"/>
                <a:gd name="T106" fmla="*/ 170 w 4015"/>
                <a:gd name="T107" fmla="*/ 3729 h 4006"/>
                <a:gd name="T108" fmla="*/ 56 w 4015"/>
                <a:gd name="T109" fmla="*/ 3542 h 4006"/>
                <a:gd name="T110" fmla="*/ 3 w 4015"/>
                <a:gd name="T111" fmla="*/ 3330 h 4006"/>
                <a:gd name="T112" fmla="*/ 0 w 4015"/>
                <a:gd name="T113" fmla="*/ 751 h 4006"/>
                <a:gd name="T114" fmla="*/ 31 w 4015"/>
                <a:gd name="T115" fmla="*/ 530 h 4006"/>
                <a:gd name="T116" fmla="*/ 124 w 4015"/>
                <a:gd name="T117" fmla="*/ 335 h 4006"/>
                <a:gd name="T118" fmla="*/ 277 w 4015"/>
                <a:gd name="T119" fmla="*/ 168 h 4006"/>
                <a:gd name="T120" fmla="*/ 465 w 4015"/>
                <a:gd name="T121" fmla="*/ 54 h 4006"/>
                <a:gd name="T122" fmla="*/ 677 w 4015"/>
                <a:gd name="T123" fmla="*/ 2 h 4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15" h="4006">
                  <a:moveTo>
                    <a:pt x="2513" y="414"/>
                  </a:moveTo>
                  <a:lnTo>
                    <a:pt x="2480" y="418"/>
                  </a:lnTo>
                  <a:lnTo>
                    <a:pt x="2447" y="430"/>
                  </a:lnTo>
                  <a:lnTo>
                    <a:pt x="2415" y="446"/>
                  </a:lnTo>
                  <a:lnTo>
                    <a:pt x="2389" y="466"/>
                  </a:lnTo>
                  <a:lnTo>
                    <a:pt x="2369" y="491"/>
                  </a:lnTo>
                  <a:lnTo>
                    <a:pt x="2354" y="518"/>
                  </a:lnTo>
                  <a:lnTo>
                    <a:pt x="2345" y="549"/>
                  </a:lnTo>
                  <a:lnTo>
                    <a:pt x="2343" y="584"/>
                  </a:lnTo>
                  <a:lnTo>
                    <a:pt x="2343" y="1000"/>
                  </a:lnTo>
                  <a:lnTo>
                    <a:pt x="2220" y="1003"/>
                  </a:lnTo>
                  <a:lnTo>
                    <a:pt x="2102" y="1009"/>
                  </a:lnTo>
                  <a:lnTo>
                    <a:pt x="1989" y="1019"/>
                  </a:lnTo>
                  <a:lnTo>
                    <a:pt x="1882" y="1034"/>
                  </a:lnTo>
                  <a:lnTo>
                    <a:pt x="1777" y="1051"/>
                  </a:lnTo>
                  <a:lnTo>
                    <a:pt x="1680" y="1073"/>
                  </a:lnTo>
                  <a:lnTo>
                    <a:pt x="1588" y="1097"/>
                  </a:lnTo>
                  <a:lnTo>
                    <a:pt x="1503" y="1124"/>
                  </a:lnTo>
                  <a:lnTo>
                    <a:pt x="1424" y="1153"/>
                  </a:lnTo>
                  <a:lnTo>
                    <a:pt x="1352" y="1185"/>
                  </a:lnTo>
                  <a:lnTo>
                    <a:pt x="1287" y="1219"/>
                  </a:lnTo>
                  <a:lnTo>
                    <a:pt x="1223" y="1258"/>
                  </a:lnTo>
                  <a:lnTo>
                    <a:pt x="1164" y="1298"/>
                  </a:lnTo>
                  <a:lnTo>
                    <a:pt x="1107" y="1343"/>
                  </a:lnTo>
                  <a:lnTo>
                    <a:pt x="1055" y="1391"/>
                  </a:lnTo>
                  <a:lnTo>
                    <a:pt x="995" y="1453"/>
                  </a:lnTo>
                  <a:lnTo>
                    <a:pt x="942" y="1515"/>
                  </a:lnTo>
                  <a:lnTo>
                    <a:pt x="895" y="1577"/>
                  </a:lnTo>
                  <a:lnTo>
                    <a:pt x="855" y="1640"/>
                  </a:lnTo>
                  <a:lnTo>
                    <a:pt x="820" y="1704"/>
                  </a:lnTo>
                  <a:lnTo>
                    <a:pt x="789" y="1773"/>
                  </a:lnTo>
                  <a:lnTo>
                    <a:pt x="762" y="1846"/>
                  </a:lnTo>
                  <a:lnTo>
                    <a:pt x="739" y="1924"/>
                  </a:lnTo>
                  <a:lnTo>
                    <a:pt x="719" y="2002"/>
                  </a:lnTo>
                  <a:lnTo>
                    <a:pt x="703" y="2076"/>
                  </a:lnTo>
                  <a:lnTo>
                    <a:pt x="690" y="2147"/>
                  </a:lnTo>
                  <a:lnTo>
                    <a:pt x="683" y="2215"/>
                  </a:lnTo>
                  <a:lnTo>
                    <a:pt x="675" y="2305"/>
                  </a:lnTo>
                  <a:lnTo>
                    <a:pt x="670" y="2402"/>
                  </a:lnTo>
                  <a:lnTo>
                    <a:pt x="669" y="2503"/>
                  </a:lnTo>
                  <a:lnTo>
                    <a:pt x="673" y="2590"/>
                  </a:lnTo>
                  <a:lnTo>
                    <a:pt x="684" y="2679"/>
                  </a:lnTo>
                  <a:lnTo>
                    <a:pt x="701" y="2769"/>
                  </a:lnTo>
                  <a:lnTo>
                    <a:pt x="727" y="2860"/>
                  </a:lnTo>
                  <a:lnTo>
                    <a:pt x="760" y="2954"/>
                  </a:lnTo>
                  <a:lnTo>
                    <a:pt x="799" y="3051"/>
                  </a:lnTo>
                  <a:lnTo>
                    <a:pt x="846" y="3149"/>
                  </a:lnTo>
                  <a:lnTo>
                    <a:pt x="900" y="3248"/>
                  </a:lnTo>
                  <a:lnTo>
                    <a:pt x="962" y="3349"/>
                  </a:lnTo>
                  <a:lnTo>
                    <a:pt x="1030" y="3452"/>
                  </a:lnTo>
                  <a:lnTo>
                    <a:pt x="1106" y="3557"/>
                  </a:lnTo>
                  <a:lnTo>
                    <a:pt x="1119" y="3570"/>
                  </a:lnTo>
                  <a:lnTo>
                    <a:pt x="1135" y="3580"/>
                  </a:lnTo>
                  <a:lnTo>
                    <a:pt x="1153" y="3586"/>
                  </a:lnTo>
                  <a:lnTo>
                    <a:pt x="1171" y="3588"/>
                  </a:lnTo>
                  <a:lnTo>
                    <a:pt x="1189" y="3586"/>
                  </a:lnTo>
                  <a:lnTo>
                    <a:pt x="1205" y="3580"/>
                  </a:lnTo>
                  <a:lnTo>
                    <a:pt x="1226" y="3569"/>
                  </a:lnTo>
                  <a:lnTo>
                    <a:pt x="1241" y="3555"/>
                  </a:lnTo>
                  <a:lnTo>
                    <a:pt x="1251" y="3538"/>
                  </a:lnTo>
                  <a:lnTo>
                    <a:pt x="1256" y="3517"/>
                  </a:lnTo>
                  <a:lnTo>
                    <a:pt x="1254" y="3494"/>
                  </a:lnTo>
                  <a:lnTo>
                    <a:pt x="1241" y="3374"/>
                  </a:lnTo>
                  <a:lnTo>
                    <a:pt x="1231" y="3259"/>
                  </a:lnTo>
                  <a:lnTo>
                    <a:pt x="1225" y="3150"/>
                  </a:lnTo>
                  <a:lnTo>
                    <a:pt x="1221" y="3045"/>
                  </a:lnTo>
                  <a:lnTo>
                    <a:pt x="1222" y="2947"/>
                  </a:lnTo>
                  <a:lnTo>
                    <a:pt x="1226" y="2853"/>
                  </a:lnTo>
                  <a:lnTo>
                    <a:pt x="1233" y="2766"/>
                  </a:lnTo>
                  <a:lnTo>
                    <a:pt x="1243" y="2684"/>
                  </a:lnTo>
                  <a:lnTo>
                    <a:pt x="1258" y="2607"/>
                  </a:lnTo>
                  <a:lnTo>
                    <a:pt x="1275" y="2535"/>
                  </a:lnTo>
                  <a:lnTo>
                    <a:pt x="1296" y="2470"/>
                  </a:lnTo>
                  <a:lnTo>
                    <a:pt x="1321" y="2409"/>
                  </a:lnTo>
                  <a:lnTo>
                    <a:pt x="1350" y="2355"/>
                  </a:lnTo>
                  <a:lnTo>
                    <a:pt x="1382" y="2305"/>
                  </a:lnTo>
                  <a:lnTo>
                    <a:pt x="1417" y="2261"/>
                  </a:lnTo>
                  <a:lnTo>
                    <a:pt x="1460" y="2217"/>
                  </a:lnTo>
                  <a:lnTo>
                    <a:pt x="1508" y="2178"/>
                  </a:lnTo>
                  <a:lnTo>
                    <a:pt x="1562" y="2143"/>
                  </a:lnTo>
                  <a:lnTo>
                    <a:pt x="1621" y="2112"/>
                  </a:lnTo>
                  <a:lnTo>
                    <a:pt x="1686" y="2086"/>
                  </a:lnTo>
                  <a:lnTo>
                    <a:pt x="1756" y="2064"/>
                  </a:lnTo>
                  <a:lnTo>
                    <a:pt x="1822" y="2048"/>
                  </a:lnTo>
                  <a:lnTo>
                    <a:pt x="1894" y="2033"/>
                  </a:lnTo>
                  <a:lnTo>
                    <a:pt x="1972" y="2022"/>
                  </a:lnTo>
                  <a:lnTo>
                    <a:pt x="2055" y="2013"/>
                  </a:lnTo>
                  <a:lnTo>
                    <a:pt x="2144" y="2007"/>
                  </a:lnTo>
                  <a:lnTo>
                    <a:pt x="2241" y="2003"/>
                  </a:lnTo>
                  <a:lnTo>
                    <a:pt x="2343" y="2002"/>
                  </a:lnTo>
                  <a:lnTo>
                    <a:pt x="2343" y="2420"/>
                  </a:lnTo>
                  <a:lnTo>
                    <a:pt x="2345" y="2455"/>
                  </a:lnTo>
                  <a:lnTo>
                    <a:pt x="2354" y="2486"/>
                  </a:lnTo>
                  <a:lnTo>
                    <a:pt x="2369" y="2513"/>
                  </a:lnTo>
                  <a:lnTo>
                    <a:pt x="2389" y="2536"/>
                  </a:lnTo>
                  <a:lnTo>
                    <a:pt x="2415" y="2557"/>
                  </a:lnTo>
                  <a:lnTo>
                    <a:pt x="2447" y="2574"/>
                  </a:lnTo>
                  <a:lnTo>
                    <a:pt x="2478" y="2583"/>
                  </a:lnTo>
                  <a:lnTo>
                    <a:pt x="2509" y="2587"/>
                  </a:lnTo>
                  <a:lnTo>
                    <a:pt x="2542" y="2583"/>
                  </a:lnTo>
                  <a:lnTo>
                    <a:pt x="2573" y="2574"/>
                  </a:lnTo>
                  <a:lnTo>
                    <a:pt x="2601" y="2559"/>
                  </a:lnTo>
                  <a:lnTo>
                    <a:pt x="2627" y="2536"/>
                  </a:lnTo>
                  <a:lnTo>
                    <a:pt x="3548" y="1619"/>
                  </a:lnTo>
                  <a:lnTo>
                    <a:pt x="3569" y="1593"/>
                  </a:lnTo>
                  <a:lnTo>
                    <a:pt x="3585" y="1564"/>
                  </a:lnTo>
                  <a:lnTo>
                    <a:pt x="3594" y="1535"/>
                  </a:lnTo>
                  <a:lnTo>
                    <a:pt x="3597" y="1501"/>
                  </a:lnTo>
                  <a:lnTo>
                    <a:pt x="3594" y="1469"/>
                  </a:lnTo>
                  <a:lnTo>
                    <a:pt x="3585" y="1438"/>
                  </a:lnTo>
                  <a:lnTo>
                    <a:pt x="3569" y="1410"/>
                  </a:lnTo>
                  <a:lnTo>
                    <a:pt x="3548" y="1384"/>
                  </a:lnTo>
                  <a:lnTo>
                    <a:pt x="2627" y="466"/>
                  </a:lnTo>
                  <a:lnTo>
                    <a:pt x="2601" y="443"/>
                  </a:lnTo>
                  <a:lnTo>
                    <a:pt x="2572" y="427"/>
                  </a:lnTo>
                  <a:lnTo>
                    <a:pt x="2542" y="417"/>
                  </a:lnTo>
                  <a:lnTo>
                    <a:pt x="2513" y="414"/>
                  </a:lnTo>
                  <a:close/>
                  <a:moveTo>
                    <a:pt x="752" y="0"/>
                  </a:moveTo>
                  <a:lnTo>
                    <a:pt x="3263" y="0"/>
                  </a:lnTo>
                  <a:lnTo>
                    <a:pt x="3338" y="2"/>
                  </a:lnTo>
                  <a:lnTo>
                    <a:pt x="3413" y="13"/>
                  </a:lnTo>
                  <a:lnTo>
                    <a:pt x="3483" y="31"/>
                  </a:lnTo>
                  <a:lnTo>
                    <a:pt x="3551" y="54"/>
                  </a:lnTo>
                  <a:lnTo>
                    <a:pt x="3616" y="85"/>
                  </a:lnTo>
                  <a:lnTo>
                    <a:pt x="3678" y="124"/>
                  </a:lnTo>
                  <a:lnTo>
                    <a:pt x="3737" y="168"/>
                  </a:lnTo>
                  <a:lnTo>
                    <a:pt x="3794" y="220"/>
                  </a:lnTo>
                  <a:lnTo>
                    <a:pt x="3846" y="277"/>
                  </a:lnTo>
                  <a:lnTo>
                    <a:pt x="3891" y="335"/>
                  </a:lnTo>
                  <a:lnTo>
                    <a:pt x="3930" y="398"/>
                  </a:lnTo>
                  <a:lnTo>
                    <a:pt x="3961" y="462"/>
                  </a:lnTo>
                  <a:lnTo>
                    <a:pt x="3984" y="530"/>
                  </a:lnTo>
                  <a:lnTo>
                    <a:pt x="4001" y="601"/>
                  </a:lnTo>
                  <a:lnTo>
                    <a:pt x="4011" y="674"/>
                  </a:lnTo>
                  <a:lnTo>
                    <a:pt x="4015" y="751"/>
                  </a:lnTo>
                  <a:lnTo>
                    <a:pt x="4015" y="3254"/>
                  </a:lnTo>
                  <a:lnTo>
                    <a:pt x="4011" y="3330"/>
                  </a:lnTo>
                  <a:lnTo>
                    <a:pt x="4001" y="3403"/>
                  </a:lnTo>
                  <a:lnTo>
                    <a:pt x="3984" y="3474"/>
                  </a:lnTo>
                  <a:lnTo>
                    <a:pt x="3961" y="3542"/>
                  </a:lnTo>
                  <a:lnTo>
                    <a:pt x="3930" y="3607"/>
                  </a:lnTo>
                  <a:lnTo>
                    <a:pt x="3891" y="3669"/>
                  </a:lnTo>
                  <a:lnTo>
                    <a:pt x="3846" y="3729"/>
                  </a:lnTo>
                  <a:lnTo>
                    <a:pt x="3794" y="3784"/>
                  </a:lnTo>
                  <a:lnTo>
                    <a:pt x="3737" y="3836"/>
                  </a:lnTo>
                  <a:lnTo>
                    <a:pt x="3678" y="3881"/>
                  </a:lnTo>
                  <a:lnTo>
                    <a:pt x="3616" y="3919"/>
                  </a:lnTo>
                  <a:lnTo>
                    <a:pt x="3551" y="3950"/>
                  </a:lnTo>
                  <a:lnTo>
                    <a:pt x="3483" y="3975"/>
                  </a:lnTo>
                  <a:lnTo>
                    <a:pt x="3413" y="3991"/>
                  </a:lnTo>
                  <a:lnTo>
                    <a:pt x="3338" y="4002"/>
                  </a:lnTo>
                  <a:lnTo>
                    <a:pt x="3263" y="4006"/>
                  </a:lnTo>
                  <a:lnTo>
                    <a:pt x="752" y="4006"/>
                  </a:lnTo>
                  <a:lnTo>
                    <a:pt x="677" y="4002"/>
                  </a:lnTo>
                  <a:lnTo>
                    <a:pt x="603" y="3991"/>
                  </a:lnTo>
                  <a:lnTo>
                    <a:pt x="533" y="3975"/>
                  </a:lnTo>
                  <a:lnTo>
                    <a:pt x="465" y="3950"/>
                  </a:lnTo>
                  <a:lnTo>
                    <a:pt x="399" y="3919"/>
                  </a:lnTo>
                  <a:lnTo>
                    <a:pt x="337" y="3881"/>
                  </a:lnTo>
                  <a:lnTo>
                    <a:pt x="277" y="3836"/>
                  </a:lnTo>
                  <a:lnTo>
                    <a:pt x="220" y="3784"/>
                  </a:lnTo>
                  <a:lnTo>
                    <a:pt x="170" y="3729"/>
                  </a:lnTo>
                  <a:lnTo>
                    <a:pt x="124" y="3669"/>
                  </a:lnTo>
                  <a:lnTo>
                    <a:pt x="87" y="3607"/>
                  </a:lnTo>
                  <a:lnTo>
                    <a:pt x="56" y="3542"/>
                  </a:lnTo>
                  <a:lnTo>
                    <a:pt x="31" y="3474"/>
                  </a:lnTo>
                  <a:lnTo>
                    <a:pt x="13" y="3403"/>
                  </a:lnTo>
                  <a:lnTo>
                    <a:pt x="3" y="3330"/>
                  </a:lnTo>
                  <a:lnTo>
                    <a:pt x="0" y="3254"/>
                  </a:lnTo>
                  <a:lnTo>
                    <a:pt x="0" y="2012"/>
                  </a:lnTo>
                  <a:lnTo>
                    <a:pt x="0" y="751"/>
                  </a:lnTo>
                  <a:lnTo>
                    <a:pt x="3" y="674"/>
                  </a:lnTo>
                  <a:lnTo>
                    <a:pt x="13" y="601"/>
                  </a:lnTo>
                  <a:lnTo>
                    <a:pt x="31" y="530"/>
                  </a:lnTo>
                  <a:lnTo>
                    <a:pt x="56" y="462"/>
                  </a:lnTo>
                  <a:lnTo>
                    <a:pt x="87" y="398"/>
                  </a:lnTo>
                  <a:lnTo>
                    <a:pt x="124" y="335"/>
                  </a:lnTo>
                  <a:lnTo>
                    <a:pt x="170" y="277"/>
                  </a:lnTo>
                  <a:lnTo>
                    <a:pt x="220" y="220"/>
                  </a:lnTo>
                  <a:lnTo>
                    <a:pt x="277" y="168"/>
                  </a:lnTo>
                  <a:lnTo>
                    <a:pt x="337" y="124"/>
                  </a:lnTo>
                  <a:lnTo>
                    <a:pt x="399" y="85"/>
                  </a:lnTo>
                  <a:lnTo>
                    <a:pt x="465" y="54"/>
                  </a:lnTo>
                  <a:lnTo>
                    <a:pt x="533" y="31"/>
                  </a:lnTo>
                  <a:lnTo>
                    <a:pt x="603" y="13"/>
                  </a:lnTo>
                  <a:lnTo>
                    <a:pt x="677" y="2"/>
                  </a:lnTo>
                  <a:lnTo>
                    <a:pt x="7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1BD32D1-96F4-4458-962A-6EA3ADF671FB}"/>
              </a:ext>
            </a:extLst>
          </p:cNvPr>
          <p:cNvSpPr txBox="1"/>
          <p:nvPr/>
        </p:nvSpPr>
        <p:spPr>
          <a:xfrm>
            <a:off x="3198130" y="1163770"/>
            <a:ext cx="5733836" cy="1200329"/>
          </a:xfrm>
          <a:prstGeom prst="rect">
            <a:avLst/>
          </a:prstGeom>
          <a:solidFill>
            <a:schemeClr val="accent6">
              <a:alpha val="21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ko-KR" dirty="0">
                <a:solidFill>
                  <a:schemeClr val="bg1"/>
                </a:solidFill>
              </a:rPr>
              <a:t>선생님은 어른이니까요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  <a:r>
              <a:rPr lang="ko-KR" altLang="ko-KR" dirty="0">
                <a:solidFill>
                  <a:schemeClr val="bg1"/>
                </a:solidFill>
              </a:rPr>
              <a:t>어른은 하늘을 날 수 없어요</a:t>
            </a:r>
            <a:r>
              <a:rPr lang="en-US" altLang="ko-KR" dirty="0">
                <a:solidFill>
                  <a:schemeClr val="bg1"/>
                </a:solidFill>
              </a:rPr>
              <a:t>.  </a:t>
            </a:r>
          </a:p>
          <a:p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ko-KR" dirty="0">
                <a:solidFill>
                  <a:schemeClr val="bg1"/>
                </a:solidFill>
              </a:rPr>
              <a:t>그래서 웬디는 이제 날 수 없어요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  <a:endParaRPr lang="ko-KR" altLang="ko-KR" dirty="0">
              <a:solidFill>
                <a:schemeClr val="bg1"/>
              </a:solidFill>
            </a:endParaRPr>
          </a:p>
          <a:p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8ECEA4-ACF9-45D7-B429-EC8AA05206E8}"/>
              </a:ext>
            </a:extLst>
          </p:cNvPr>
          <p:cNvSpPr txBox="1"/>
          <p:nvPr/>
        </p:nvSpPr>
        <p:spPr>
          <a:xfrm>
            <a:off x="4612334" y="3796546"/>
            <a:ext cx="4478657" cy="369332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ko-KR" dirty="0">
                <a:solidFill>
                  <a:schemeClr val="bg1"/>
                </a:solidFill>
              </a:rPr>
              <a:t>이런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  <a:r>
              <a:rPr lang="ko-KR" altLang="ko-KR" dirty="0">
                <a:solidFill>
                  <a:schemeClr val="bg1"/>
                </a:solidFill>
              </a:rPr>
              <a:t>웬디가 어른이 되었나요</a:t>
            </a:r>
            <a:r>
              <a:rPr lang="en-US" altLang="ko-KR" dirty="0">
                <a:solidFill>
                  <a:schemeClr val="bg1"/>
                </a:solidFill>
              </a:rPr>
              <a:t>?</a:t>
            </a:r>
            <a:endParaRPr lang="ko-KR" altLang="ko-KR" dirty="0">
              <a:solidFill>
                <a:schemeClr val="bg1"/>
              </a:solidFill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BB089C7C-1287-4C33-B8F5-36843417EC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" t="1504" r="50000" b="7822"/>
          <a:stretch/>
        </p:blipFill>
        <p:spPr>
          <a:xfrm>
            <a:off x="648071" y="897104"/>
            <a:ext cx="2093992" cy="2586771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874AFBF7-AFA6-427E-B20A-248B6C897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701" y="3620298"/>
            <a:ext cx="2082821" cy="251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48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4111</TotalTime>
  <Words>936</Words>
  <Application>Microsoft Office PowerPoint</Application>
  <PresentationFormat>와이드스크린</PresentationFormat>
  <Paragraphs>184</Paragraphs>
  <Slides>25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29" baseType="lpstr">
      <vt:lpstr>Aharoni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cho</dc:creator>
  <cp:lastModifiedBy>nmi1230@naver.com</cp:lastModifiedBy>
  <cp:revision>111</cp:revision>
  <dcterms:created xsi:type="dcterms:W3CDTF">2017-01-14T05:52:58Z</dcterms:created>
  <dcterms:modified xsi:type="dcterms:W3CDTF">2018-11-12T08:40:32Z</dcterms:modified>
</cp:coreProperties>
</file>