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0" r:id="rId3"/>
    <p:sldId id="280" r:id="rId4"/>
    <p:sldId id="272" r:id="rId5"/>
    <p:sldId id="263" r:id="rId6"/>
    <p:sldId id="267" r:id="rId7"/>
    <p:sldId id="264" r:id="rId8"/>
    <p:sldId id="274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00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F5A3176-9AD8-4412-89C7-C1D2972EDAD5}"/>
              </a:ext>
            </a:extLst>
          </p:cNvPr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3F294-9A08-4119-AD40-E74EFA967D65}"/>
              </a:ext>
            </a:extLst>
          </p:cNvPr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E6FB65-6C67-43CD-9937-F3A9969B5557}"/>
              </a:ext>
            </a:extLst>
          </p:cNvPr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541CE2A1-1528-4BEF-A0CD-75E84F6CC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09733"/>
              </p:ext>
            </p:extLst>
          </p:nvPr>
        </p:nvGraphicFramePr>
        <p:xfrm>
          <a:off x="323528" y="864601"/>
          <a:ext cx="8424936" cy="481928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377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339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9574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6029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2330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격리 대상자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 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135237198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검사자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53724897"/>
                  </a:ext>
                </a:extLst>
              </a:tr>
              <a:tr h="19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코로나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백신접종자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백신접종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사실증빙서류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18765377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12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37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DA1C-E9FE-4A3D-8535-BCD6615ECAE0}"/>
              </a:ext>
            </a:extLst>
          </p:cNvPr>
          <p:cNvSpPr txBox="1"/>
          <p:nvPr/>
        </p:nvSpPr>
        <p:spPr>
          <a:xfrm>
            <a:off x="261100" y="690766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771365FC-9200-418B-B144-DFDBE1D6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01950"/>
              </p:ext>
            </p:extLst>
          </p:nvPr>
        </p:nvGraphicFramePr>
        <p:xfrm>
          <a:off x="261100" y="1018567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BBA9E81-40D0-4694-9A24-C198CA2C0C03}"/>
              </a:ext>
            </a:extLst>
          </p:cNvPr>
          <p:cNvSpPr txBox="1"/>
          <p:nvPr/>
        </p:nvSpPr>
        <p:spPr>
          <a:xfrm>
            <a:off x="179512" y="2591489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FAB1AB-B7A8-41BB-89FE-6B38E43AC998}"/>
              </a:ext>
            </a:extLst>
          </p:cNvPr>
          <p:cNvSpPr txBox="1"/>
          <p:nvPr/>
        </p:nvSpPr>
        <p:spPr>
          <a:xfrm>
            <a:off x="179512" y="2991599"/>
            <a:ext cx="8658164" cy="3605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</a:t>
            </a:r>
            <a:r>
              <a:rPr lang="en-US" altLang="ko-KR" sz="1400" b="1" dirty="0"/>
              <a:t>. </a:t>
            </a:r>
            <a:r>
              <a:rPr lang="ko-KR" altLang="en-US" sz="1400" b="1" dirty="0"/>
              <a:t>단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창업은 사유발생일로부터 </a:t>
            </a:r>
            <a:r>
              <a:rPr lang="en-US" altLang="ko-KR" sz="1400" b="1" dirty="0"/>
              <a:t>30</a:t>
            </a:r>
            <a:r>
              <a:rPr lang="ko-KR" altLang="en-US" sz="1400" b="1" dirty="0"/>
              <a:t>일 이내에 신청하여야 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(</a:t>
            </a:r>
            <a:r>
              <a:rPr lang="ko-KR" altLang="en-US" sz="1400" b="1" dirty="0" err="1"/>
              <a:t>교학행정팀은</a:t>
            </a:r>
            <a:r>
              <a:rPr lang="ko-KR" altLang="en-US" sz="1400" b="1" dirty="0"/>
              <a:t> 수시로 신청내역을 확인 및 접수 처리하여 불이익을 받는 학생이 발생하지 않도록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</a:t>
            </a:r>
            <a:r>
              <a:rPr lang="ko-KR" altLang="en-US" sz="1400" b="1" dirty="0"/>
              <a:t> 유의하여야 함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강사에게 유고결석 승인요청 관련 내용 문자 발송</a:t>
            </a: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원격수업 강좌도 유고결석 사유에 따른 처리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 dirty="0"/>
              <a:t>[2022.12.27.(</a:t>
            </a:r>
            <a:r>
              <a:rPr lang="ko-KR" altLang="en-US" sz="1400" b="1" dirty="0"/>
              <a:t>화</a:t>
            </a:r>
            <a:r>
              <a:rPr lang="en-US" altLang="ko-KR" sz="1400" b="1" dirty="0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88886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 dirty="0">
                <a:solidFill>
                  <a:schemeClr val="tx1"/>
                </a:solidFill>
              </a:rPr>
              <a:t>출석인정 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>
                <a:solidFill>
                  <a:schemeClr val="tx1"/>
                </a:solidFill>
              </a:rPr>
              <a:t>사유발생 전 또는 사유종료일로부터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14</a:t>
            </a:r>
            <a:r>
              <a:rPr lang="ko-KR" altLang="en-US" sz="1400" b="1" dirty="0" err="1">
                <a:solidFill>
                  <a:schemeClr val="tx1"/>
                </a:solidFill>
              </a:rPr>
              <a:t>일이내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</a:rPr>
              <a:t> 신청까지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>
                <a:solidFill>
                  <a:schemeClr val="tx1"/>
                </a:solidFill>
              </a:rPr>
              <a:t>단</a:t>
            </a:r>
            <a:r>
              <a:rPr lang="en-US" altLang="ko-KR" sz="1400" b="1" dirty="0">
                <a:solidFill>
                  <a:schemeClr val="tx1"/>
                </a:solidFill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</a:rPr>
              <a:t>최종학기 취</a:t>
            </a:r>
            <a:r>
              <a:rPr lang="en-US" altLang="ko-KR" sz="1400" b="1" dirty="0">
                <a:solidFill>
                  <a:schemeClr val="tx1"/>
                </a:solidFill>
              </a:rPr>
              <a:t>·</a:t>
            </a:r>
            <a:r>
              <a:rPr lang="ko-KR" altLang="en-US" sz="1400" b="1" dirty="0">
                <a:solidFill>
                  <a:schemeClr val="tx1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30</a:t>
            </a:r>
            <a:r>
              <a:rPr lang="ko-KR" altLang="en-US" sz="1400" b="1" dirty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endParaRPr lang="en-US" altLang="ko-KR" sz="14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6048672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코로나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19 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백신접종 내역 확인서 및 증명서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서식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6404" y="307504"/>
            <a:ext cx="6556767" cy="28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533898432" descr="EMB0000374805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" y="871907"/>
            <a:ext cx="4411637" cy="570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90317" y="315917"/>
            <a:ext cx="6500665" cy="31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533897424" descr="EMB0000374805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28" y="773117"/>
            <a:ext cx="4529286" cy="589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884368" y="492584"/>
            <a:ext cx="1080120" cy="239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>
                <a:solidFill>
                  <a:schemeClr val="tx1"/>
                </a:solidFill>
              </a:rPr>
              <a:t>출처 </a:t>
            </a:r>
            <a:r>
              <a:rPr lang="en-US" altLang="ko-KR" sz="1100" b="1">
                <a:solidFill>
                  <a:schemeClr val="tx1"/>
                </a:solidFill>
              </a:rPr>
              <a:t>: </a:t>
            </a:r>
            <a:r>
              <a:rPr lang="ko-KR" altLang="en-US" sz="1100" b="1">
                <a:solidFill>
                  <a:schemeClr val="tx1"/>
                </a:solidFill>
              </a:rPr>
              <a:t>교육부</a:t>
            </a:r>
          </a:p>
        </p:txBody>
      </p:sp>
    </p:spTree>
    <p:extLst>
      <p:ext uri="{BB962C8B-B14F-4D97-AF65-F5344CB8AC3E}">
        <p14:creationId xmlns:p14="http://schemas.microsoft.com/office/powerpoint/2010/main" val="102267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658</Words>
  <Application>Microsoft Office PowerPoint</Application>
  <PresentationFormat>화면 슬라이드 쇼(4:3)</PresentationFormat>
  <Paragraphs>129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 홍정표</cp:lastModifiedBy>
  <cp:revision>98</cp:revision>
  <cp:lastPrinted>2021-08-20T02:36:33Z</cp:lastPrinted>
  <dcterms:created xsi:type="dcterms:W3CDTF">2017-08-16T02:27:34Z</dcterms:created>
  <dcterms:modified xsi:type="dcterms:W3CDTF">2022-08-31T02:27:25Z</dcterms:modified>
</cp:coreProperties>
</file>