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3" r:id="rId2"/>
    <p:sldId id="26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51C8"/>
    <a:srgbClr val="0000FF"/>
    <a:srgbClr val="FF5050"/>
    <a:srgbClr val="01F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0747" autoAdjust="0"/>
  </p:normalViewPr>
  <p:slideViewPr>
    <p:cSldViewPr snapToGrid="0">
      <p:cViewPr varScale="1">
        <p:scale>
          <a:sx n="102" d="100"/>
          <a:sy n="102" d="100"/>
        </p:scale>
        <p:origin x="11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42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박범조" userId="e3e74d70-de55-49ea-846f-3101d621abaa" providerId="ADAL" clId="{A0FF332F-C3CB-428C-A628-ECE254F597B3}"/>
    <pc:docChg chg="undo custSel addSld delSld modSld sldOrd">
      <pc:chgData name="박범조" userId="e3e74d70-de55-49ea-846f-3101d621abaa" providerId="ADAL" clId="{A0FF332F-C3CB-428C-A628-ECE254F597B3}" dt="2017-08-20T02:42:56.253" v="1911" actId="20577"/>
      <pc:docMkLst>
        <pc:docMk/>
      </pc:docMkLst>
      <pc:sldChg chg="modSp">
        <pc:chgData name="박범조" userId="e3e74d70-de55-49ea-846f-3101d621abaa" providerId="ADAL" clId="{A0FF332F-C3CB-428C-A628-ECE254F597B3}" dt="2017-08-20T02:18:26.521" v="1396" actId="1076"/>
        <pc:sldMkLst>
          <pc:docMk/>
          <pc:sldMk cId="2229919900" sldId="261"/>
        </pc:sldMkLst>
        <pc:spChg chg="mod">
          <ac:chgData name="박범조" userId="e3e74d70-de55-49ea-846f-3101d621abaa" providerId="ADAL" clId="{A0FF332F-C3CB-428C-A628-ECE254F597B3}" dt="2017-08-20T02:14:15.600" v="1394" actId="1076"/>
          <ac:spMkLst>
            <pc:docMk/>
            <pc:sldMk cId="2229919900" sldId="261"/>
            <ac:spMk id="15" creationId="{00000000-0000-0000-0000-000000000000}"/>
          </ac:spMkLst>
        </pc:spChg>
        <pc:grpChg chg="mod">
          <ac:chgData name="박범조" userId="e3e74d70-de55-49ea-846f-3101d621abaa" providerId="ADAL" clId="{A0FF332F-C3CB-428C-A628-ECE254F597B3}" dt="2017-08-20T02:18:26.521" v="1396" actId="1076"/>
          <ac:grpSpMkLst>
            <pc:docMk/>
            <pc:sldMk cId="2229919900" sldId="261"/>
            <ac:grpSpMk id="4" creationId="{00000000-0000-0000-0000-000000000000}"/>
          </ac:grpSpMkLst>
        </pc:grpChg>
      </pc:sldChg>
      <pc:sldChg chg="modSp">
        <pc:chgData name="박범조" userId="e3e74d70-de55-49ea-846f-3101d621abaa" providerId="ADAL" clId="{A0FF332F-C3CB-428C-A628-ECE254F597B3}" dt="2017-08-19T02:59:42.242" v="25" actId="20577"/>
        <pc:sldMkLst>
          <pc:docMk/>
          <pc:sldMk cId="977000616" sldId="262"/>
        </pc:sldMkLst>
        <pc:spChg chg="mod">
          <ac:chgData name="박범조" userId="e3e74d70-de55-49ea-846f-3101d621abaa" providerId="ADAL" clId="{A0FF332F-C3CB-428C-A628-ECE254F597B3}" dt="2017-08-19T02:59:42.242" v="25" actId="20577"/>
          <ac:spMkLst>
            <pc:docMk/>
            <pc:sldMk cId="977000616" sldId="262"/>
            <ac:spMk id="15" creationId="{00000000-0000-0000-0000-000000000000}"/>
          </ac:spMkLst>
        </pc:spChg>
      </pc:sldChg>
      <pc:sldChg chg="add del ord">
        <pc:chgData name="박범조" userId="e3e74d70-de55-49ea-846f-3101d621abaa" providerId="ADAL" clId="{A0FF332F-C3CB-428C-A628-ECE254F597B3}" dt="2017-08-20T01:46:25.616" v="1389" actId="20577"/>
        <pc:sldMkLst>
          <pc:docMk/>
          <pc:sldMk cId="1436783030" sldId="263"/>
        </pc:sldMkLst>
      </pc:sldChg>
      <pc:sldChg chg="modSp modNotesTx">
        <pc:chgData name="박범조" userId="e3e74d70-de55-49ea-846f-3101d621abaa" providerId="ADAL" clId="{A0FF332F-C3CB-428C-A628-ECE254F597B3}" dt="2017-08-19T15:37:28.028" v="916" actId="20577"/>
        <pc:sldMkLst>
          <pc:docMk/>
          <pc:sldMk cId="3828382984" sldId="264"/>
        </pc:sldMkLst>
        <pc:graphicFrameChg chg="modGraphic">
          <ac:chgData name="박범조" userId="e3e74d70-de55-49ea-846f-3101d621abaa" providerId="ADAL" clId="{A0FF332F-C3CB-428C-A628-ECE254F597B3}" dt="2017-08-19T12:01:59.630" v="63" actId="113"/>
          <ac:graphicFrameMkLst>
            <pc:docMk/>
            <pc:sldMk cId="3828382984" sldId="264"/>
            <ac:graphicFrameMk id="10" creationId="{00000000-0000-0000-0000-000000000000}"/>
          </ac:graphicFrameMkLst>
        </pc:graphicFrameChg>
      </pc:sldChg>
      <pc:sldChg chg="modSp">
        <pc:chgData name="박범조" userId="e3e74d70-de55-49ea-846f-3101d621abaa" providerId="ADAL" clId="{A0FF332F-C3CB-428C-A628-ECE254F597B3}" dt="2017-08-19T15:39:16.352" v="921" actId="20577"/>
        <pc:sldMkLst>
          <pc:docMk/>
          <pc:sldMk cId="1099929219" sldId="265"/>
        </pc:sldMkLst>
        <pc:spChg chg="mod">
          <ac:chgData name="박범조" userId="e3e74d70-de55-49ea-846f-3101d621abaa" providerId="ADAL" clId="{A0FF332F-C3CB-428C-A628-ECE254F597B3}" dt="2017-08-19T15:39:01.461" v="920" actId="1076"/>
          <ac:spMkLst>
            <pc:docMk/>
            <pc:sldMk cId="1099929219" sldId="265"/>
            <ac:spMk id="5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5:39:01.461" v="920" actId="1076"/>
          <ac:spMkLst>
            <pc:docMk/>
            <pc:sldMk cId="1099929219" sldId="265"/>
            <ac:spMk id="6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5:39:16.352" v="921" actId="20577"/>
          <ac:spMkLst>
            <pc:docMk/>
            <pc:sldMk cId="1099929219" sldId="265"/>
            <ac:spMk id="23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5:39:01.461" v="920" actId="1076"/>
          <ac:spMkLst>
            <pc:docMk/>
            <pc:sldMk cId="1099929219" sldId="265"/>
            <ac:spMk id="24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5:39:01.461" v="920" actId="1076"/>
          <ac:spMkLst>
            <pc:docMk/>
            <pc:sldMk cId="1099929219" sldId="265"/>
            <ac:spMk id="25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5:39:01.461" v="920" actId="1076"/>
          <ac:spMkLst>
            <pc:docMk/>
            <pc:sldMk cId="1099929219" sldId="265"/>
            <ac:spMk id="26" creationId="{00000000-0000-0000-0000-000000000000}"/>
          </ac:spMkLst>
        </pc:spChg>
      </pc:sldChg>
      <pc:sldChg chg="modSp modNotesTx">
        <pc:chgData name="박범조" userId="e3e74d70-de55-49ea-846f-3101d621abaa" providerId="ADAL" clId="{A0FF332F-C3CB-428C-A628-ECE254F597B3}" dt="2017-08-19T15:54:48.218" v="1283" actId="20577"/>
        <pc:sldMkLst>
          <pc:docMk/>
          <pc:sldMk cId="2809714865" sldId="266"/>
        </pc:sldMkLst>
        <pc:spChg chg="mod">
          <ac:chgData name="박범조" userId="e3e74d70-de55-49ea-846f-3101d621abaa" providerId="ADAL" clId="{A0FF332F-C3CB-428C-A628-ECE254F597B3}" dt="2017-08-19T15:45:32.651" v="972" actId="20577"/>
          <ac:spMkLst>
            <pc:docMk/>
            <pc:sldMk cId="2809714865" sldId="266"/>
            <ac:spMk id="232" creationId="{00000000-0000-0000-0000-000000000000}"/>
          </ac:spMkLst>
        </pc:spChg>
      </pc:sldChg>
      <pc:sldChg chg="modSp">
        <pc:chgData name="박범조" userId="e3e74d70-de55-49ea-846f-3101d621abaa" providerId="ADAL" clId="{A0FF332F-C3CB-428C-A628-ECE254F597B3}" dt="2017-08-19T16:04:35.546" v="1294" actId="20577"/>
        <pc:sldMkLst>
          <pc:docMk/>
          <pc:sldMk cId="1722375657" sldId="267"/>
        </pc:sldMkLst>
        <pc:spChg chg="mod">
          <ac:chgData name="박범조" userId="e3e74d70-de55-49ea-846f-3101d621abaa" providerId="ADAL" clId="{A0FF332F-C3CB-428C-A628-ECE254F597B3}" dt="2017-08-19T16:04:35.546" v="1294" actId="20577"/>
          <ac:spMkLst>
            <pc:docMk/>
            <pc:sldMk cId="1722375657" sldId="267"/>
            <ac:spMk id="115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6:04:26.367" v="1293" actId="20577"/>
          <ac:spMkLst>
            <pc:docMk/>
            <pc:sldMk cId="1722375657" sldId="267"/>
            <ac:spMk id="167" creationId="{00000000-0000-0000-0000-000000000000}"/>
          </ac:spMkLst>
        </pc:spChg>
      </pc:sldChg>
      <pc:sldChg chg="addSp delSp modSp">
        <pc:chgData name="박범조" userId="e3e74d70-de55-49ea-846f-3101d621abaa" providerId="ADAL" clId="{A0FF332F-C3CB-428C-A628-ECE254F597B3}" dt="2017-08-19T16:25:15.344" v="1386" actId="6549"/>
        <pc:sldMkLst>
          <pc:docMk/>
          <pc:sldMk cId="2780780094" sldId="271"/>
        </pc:sldMkLst>
        <pc:spChg chg="add del">
          <ac:chgData name="박범조" userId="e3e74d70-de55-49ea-846f-3101d621abaa" providerId="ADAL" clId="{A0FF332F-C3CB-428C-A628-ECE254F597B3}" dt="2017-08-19T16:22:29.818" v="1337" actId="6549"/>
          <ac:spMkLst>
            <pc:docMk/>
            <pc:sldMk cId="2780780094" sldId="271"/>
            <ac:spMk id="26" creationId="{5B77B6D3-08AE-430B-AB24-89A9D93444CD}"/>
          </ac:spMkLst>
        </pc:spChg>
        <pc:spChg chg="add del">
          <ac:chgData name="박범조" userId="e3e74d70-de55-49ea-846f-3101d621abaa" providerId="ADAL" clId="{A0FF332F-C3CB-428C-A628-ECE254F597B3}" dt="2017-08-19T16:22:29.818" v="1337" actId="6549"/>
          <ac:spMkLst>
            <pc:docMk/>
            <pc:sldMk cId="2780780094" sldId="271"/>
            <ac:spMk id="27" creationId="{0D460FD7-AEF8-4A3D-AD54-3390748C8F3B}"/>
          </ac:spMkLst>
        </pc:spChg>
        <pc:spChg chg="mod">
          <ac:chgData name="박범조" userId="e3e74d70-de55-49ea-846f-3101d621abaa" providerId="ADAL" clId="{A0FF332F-C3CB-428C-A628-ECE254F597B3}" dt="2017-08-19T16:18:35.393" v="1295" actId="6549"/>
          <ac:spMkLst>
            <pc:docMk/>
            <pc:sldMk cId="2780780094" sldId="271"/>
            <ac:spMk id="171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6:24:18.281" v="1349" actId="6549"/>
          <ac:spMkLst>
            <pc:docMk/>
            <pc:sldMk cId="2780780094" sldId="271"/>
            <ac:spMk id="175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16:21:57.734" v="1335" actId="6549"/>
          <ac:spMkLst>
            <pc:docMk/>
            <pc:sldMk cId="2780780094" sldId="271"/>
            <ac:spMk id="176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0:10.906" v="1327" actId="6549"/>
          <ac:spMkLst>
            <pc:docMk/>
            <pc:sldMk cId="2780780094" sldId="271"/>
            <ac:spMk id="177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5:15.344" v="1386" actId="6549"/>
          <ac:spMkLst>
            <pc:docMk/>
            <pc:sldMk cId="2780780094" sldId="271"/>
            <ac:spMk id="178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2:55.250" v="1342" actId="20577"/>
          <ac:spMkLst>
            <pc:docMk/>
            <pc:sldMk cId="2780780094" sldId="271"/>
            <ac:spMk id="186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1:51.205" v="1334" actId="6549"/>
          <ac:spMkLst>
            <pc:docMk/>
            <pc:sldMk cId="2780780094" sldId="271"/>
            <ac:spMk id="191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3:55.442" v="1347" actId="6549"/>
          <ac:spMkLst>
            <pc:docMk/>
            <pc:sldMk cId="2780780094" sldId="271"/>
            <ac:spMk id="192" creationId="{90034308-F9EA-43D8-8CDA-7719AB809710}"/>
          </ac:spMkLst>
        </pc:spChg>
        <pc:spChg chg="mod">
          <ac:chgData name="박범조" userId="e3e74d70-de55-49ea-846f-3101d621abaa" providerId="ADAL" clId="{A0FF332F-C3CB-428C-A628-ECE254F597B3}" dt="2017-08-19T16:24:00.257" v="1348" actId="6549"/>
          <ac:spMkLst>
            <pc:docMk/>
            <pc:sldMk cId="2780780094" sldId="271"/>
            <ac:spMk id="193" creationId="{90034308-F9EA-43D8-8CDA-7719AB809710}"/>
          </ac:spMkLst>
        </pc:spChg>
      </pc:sldChg>
      <pc:sldChg chg="modSp modNotesTx">
        <pc:chgData name="박범조" userId="e3e74d70-de55-49ea-846f-3101d621abaa" providerId="ADAL" clId="{A0FF332F-C3CB-428C-A628-ECE254F597B3}" dt="2017-08-19T12:29:30.470" v="455" actId="20577"/>
        <pc:sldMkLst>
          <pc:docMk/>
          <pc:sldMk cId="1014199148" sldId="272"/>
        </pc:sldMkLst>
        <pc:spChg chg="mod">
          <ac:chgData name="박범조" userId="e3e74d70-de55-49ea-846f-3101d621abaa" providerId="ADAL" clId="{A0FF332F-C3CB-428C-A628-ECE254F597B3}" dt="2017-08-19T02:51:13.228" v="0" actId="20577"/>
          <ac:spMkLst>
            <pc:docMk/>
            <pc:sldMk cId="1014199148" sldId="272"/>
            <ac:spMk id="166" creationId="{00000000-0000-0000-0000-000000000000}"/>
          </ac:spMkLst>
        </pc:spChg>
        <pc:spChg chg="mod">
          <ac:chgData name="박범조" userId="e3e74d70-de55-49ea-846f-3101d621abaa" providerId="ADAL" clId="{A0FF332F-C3CB-428C-A628-ECE254F597B3}" dt="2017-08-19T02:54:18.522" v="4" actId="255"/>
          <ac:spMkLst>
            <pc:docMk/>
            <pc:sldMk cId="1014199148" sldId="272"/>
            <ac:spMk id="168" creationId="{00000000-0000-0000-0000-000000000000}"/>
          </ac:spMkLst>
        </pc:spChg>
      </pc:sldChg>
      <pc:sldChg chg="modSp">
        <pc:chgData name="박범조" userId="e3e74d70-de55-49ea-846f-3101d621abaa" providerId="ADAL" clId="{A0FF332F-C3CB-428C-A628-ECE254F597B3}" dt="2017-08-20T02:21:30.328" v="1471" actId="20577"/>
        <pc:sldMkLst>
          <pc:docMk/>
          <pc:sldMk cId="2196370137" sldId="273"/>
        </pc:sldMkLst>
        <pc:spChg chg="mod">
          <ac:chgData name="박범조" userId="e3e74d70-de55-49ea-846f-3101d621abaa" providerId="ADAL" clId="{A0FF332F-C3CB-428C-A628-ECE254F597B3}" dt="2017-08-20T02:21:30.328" v="1471" actId="20577"/>
          <ac:spMkLst>
            <pc:docMk/>
            <pc:sldMk cId="2196370137" sldId="273"/>
            <ac:spMk id="11" creationId="{FA3EE7CB-C6AD-4265-820C-1FBF13769593}"/>
          </ac:spMkLst>
        </pc:spChg>
        <pc:spChg chg="mod">
          <ac:chgData name="박범조" userId="e3e74d70-de55-49ea-846f-3101d621abaa" providerId="ADAL" clId="{A0FF332F-C3CB-428C-A628-ECE254F597B3}" dt="2017-08-20T02:09:44.352" v="1393" actId="20577"/>
          <ac:spMkLst>
            <pc:docMk/>
            <pc:sldMk cId="2196370137" sldId="273"/>
            <ac:spMk id="12" creationId="{035D5224-E5D9-493C-9E2A-D53C5AA916EE}"/>
          </ac:spMkLst>
        </pc:spChg>
        <pc:spChg chg="mod">
          <ac:chgData name="박범조" userId="e3e74d70-de55-49ea-846f-3101d621abaa" providerId="ADAL" clId="{A0FF332F-C3CB-428C-A628-ECE254F597B3}" dt="2017-08-20T02:20:21.564" v="1470" actId="20577"/>
          <ac:spMkLst>
            <pc:docMk/>
            <pc:sldMk cId="2196370137" sldId="273"/>
            <ac:spMk id="33" creationId="{E0BCD53D-CDCC-42F3-AC98-07A623D392F9}"/>
          </ac:spMkLst>
        </pc:spChg>
      </pc:sldChg>
      <pc:sldChg chg="modSp">
        <pc:chgData name="박범조" userId="e3e74d70-de55-49ea-846f-3101d621abaa" providerId="ADAL" clId="{A0FF332F-C3CB-428C-A628-ECE254F597B3}" dt="2017-08-20T02:22:19.161" v="1472" actId="6549"/>
        <pc:sldMkLst>
          <pc:docMk/>
          <pc:sldMk cId="546305620" sldId="275"/>
        </pc:sldMkLst>
        <pc:spChg chg="mod">
          <ac:chgData name="박범조" userId="e3e74d70-de55-49ea-846f-3101d621abaa" providerId="ADAL" clId="{A0FF332F-C3CB-428C-A628-ECE254F597B3}" dt="2017-08-20T02:22:19.161" v="1472" actId="6549"/>
          <ac:spMkLst>
            <pc:docMk/>
            <pc:sldMk cId="546305620" sldId="275"/>
            <ac:spMk id="3" creationId="{00000000-0000-0000-0000-000000000000}"/>
          </ac:spMkLst>
        </pc:spChg>
      </pc:sldChg>
      <pc:sldChg chg="add">
        <pc:chgData name="박범조" userId="e3e74d70-de55-49ea-846f-3101d621abaa" providerId="ADAL" clId="{A0FF332F-C3CB-428C-A628-ECE254F597B3}" dt="2017-08-19T14:53:37.505" v="460" actId="20577"/>
        <pc:sldMkLst>
          <pc:docMk/>
          <pc:sldMk cId="72523419" sldId="276"/>
        </pc:sldMkLst>
      </pc:sldChg>
      <pc:sldChg chg="add del">
        <pc:chgData name="박범조" userId="e3e74d70-de55-49ea-846f-3101d621abaa" providerId="ADAL" clId="{A0FF332F-C3CB-428C-A628-ECE254F597B3}" dt="2017-08-19T14:53:22.233" v="459" actId="20577"/>
        <pc:sldMkLst>
          <pc:docMk/>
          <pc:sldMk cId="288168943" sldId="276"/>
        </pc:sldMkLst>
      </pc:sldChg>
      <pc:sldChg chg="delSp modSp add modNotesTx">
        <pc:chgData name="박범조" userId="e3e74d70-de55-49ea-846f-3101d621abaa" providerId="ADAL" clId="{A0FF332F-C3CB-428C-A628-ECE254F597B3}" dt="2017-08-20T02:42:56.253" v="1911" actId="20577"/>
        <pc:sldMkLst>
          <pc:docMk/>
          <pc:sldMk cId="394415401" sldId="277"/>
        </pc:sldMkLst>
        <pc:spChg chg="mod">
          <ac:chgData name="박범조" userId="e3e74d70-de55-49ea-846f-3101d621abaa" providerId="ADAL" clId="{A0FF332F-C3CB-428C-A628-ECE254F597B3}" dt="2017-08-19T15:19:49.251" v="477" actId="20577"/>
          <ac:spMkLst>
            <pc:docMk/>
            <pc:sldMk cId="394415401" sldId="277"/>
            <ac:spMk id="186" creationId="{00000000-0000-0000-0000-000000000000}"/>
          </ac:spMkLst>
        </pc:spChg>
        <pc:grpChg chg="del">
          <ac:chgData name="박범조" userId="e3e74d70-de55-49ea-846f-3101d621abaa" providerId="ADAL" clId="{A0FF332F-C3CB-428C-A628-ECE254F597B3}" dt="2017-08-19T15:18:29.322" v="464" actId="478"/>
          <ac:grpSpMkLst>
            <pc:docMk/>
            <pc:sldMk cId="394415401" sldId="277"/>
            <ac:grpSpMk id="176" creationId="{00000000-0000-0000-0000-000000000000}"/>
          </ac:grpSpMkLst>
        </pc:grpChg>
      </pc:sldChg>
      <pc:sldChg chg="add del">
        <pc:chgData name="박범조" userId="e3e74d70-de55-49ea-846f-3101d621abaa" providerId="ADAL" clId="{A0FF332F-C3CB-428C-A628-ECE254F597B3}" dt="2017-08-19T14:53:20.261" v="458" actId="20577"/>
        <pc:sldMkLst>
          <pc:docMk/>
          <pc:sldMk cId="3251618926" sldId="277"/>
        </pc:sldMkLst>
      </pc:sldChg>
      <pc:sldChg chg="modSp add">
        <pc:chgData name="박범조" userId="e3e74d70-de55-49ea-846f-3101d621abaa" providerId="ADAL" clId="{A0FF332F-C3CB-428C-A628-ECE254F597B3}" dt="2017-08-20T02:00:14.746" v="1391" actId="27636"/>
        <pc:sldMkLst>
          <pc:docMk/>
          <pc:sldMk cId="1519353306" sldId="278"/>
        </pc:sldMkLst>
        <pc:spChg chg="mod">
          <ac:chgData name="박범조" userId="e3e74d70-de55-49ea-846f-3101d621abaa" providerId="ADAL" clId="{A0FF332F-C3CB-428C-A628-ECE254F597B3}" dt="2017-08-20T02:00:14.746" v="1391" actId="27636"/>
          <ac:spMkLst>
            <pc:docMk/>
            <pc:sldMk cId="1519353306" sldId="278"/>
            <ac:spMk id="55" creationId="{00000000-0000-0000-0000-000000000000}"/>
          </ac:spMkLst>
        </pc:spChg>
      </pc:sldChg>
    </pc:docChg>
  </pc:docChgLst>
  <pc:docChgLst>
    <pc:chgData name="박범조" userId="e3e74d70-de55-49ea-846f-3101d621abaa" providerId="ADAL" clId="{4C0FE0E7-C334-4FA2-8DEC-7A920E4EFF2A}"/>
    <pc:docChg chg="undo addSld modSld sldOrd modMainMaster">
      <pc:chgData name="박범조" userId="e3e74d70-de55-49ea-846f-3101d621abaa" providerId="ADAL" clId="{4C0FE0E7-C334-4FA2-8DEC-7A920E4EFF2A}" dt="2017-08-20T15:26:06.047" v="46"/>
      <pc:docMkLst>
        <pc:docMk/>
      </pc:docMkLst>
      <pc:sldChg chg="modTransition">
        <pc:chgData name="박범조" userId="e3e74d70-de55-49ea-846f-3101d621abaa" providerId="ADAL" clId="{4C0FE0E7-C334-4FA2-8DEC-7A920E4EFF2A}" dt="2017-08-20T15:22:06.852" v="35"/>
        <pc:sldMkLst>
          <pc:docMk/>
          <pc:sldMk cId="4095800320" sldId="257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229919900" sldId="261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977000616" sldId="262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1436783030" sldId="263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3828382984" sldId="264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1099929219" sldId="265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809714865" sldId="266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1722375657" sldId="267"/>
        </pc:sldMkLst>
      </pc:sldChg>
      <pc:sldChg chg="modSp modTransition">
        <pc:chgData name="박범조" userId="e3e74d70-de55-49ea-846f-3101d621abaa" providerId="ADAL" clId="{4C0FE0E7-C334-4FA2-8DEC-7A920E4EFF2A}" dt="2017-08-20T15:20:27.584" v="31"/>
        <pc:sldMkLst>
          <pc:docMk/>
          <pc:sldMk cId="2780780094" sldId="271"/>
        </pc:sldMkLst>
        <pc:spChg chg="mod">
          <ac:chgData name="박범조" userId="e3e74d70-de55-49ea-846f-3101d621abaa" providerId="ADAL" clId="{4C0FE0E7-C334-4FA2-8DEC-7A920E4EFF2A}" dt="2017-08-20T15:06:11.727" v="8" actId="5793"/>
          <ac:spMkLst>
            <pc:docMk/>
            <pc:sldMk cId="2780780094" sldId="271"/>
            <ac:spMk id="26" creationId="{90034308-F9EA-43D8-8CDA-7719AB809710}"/>
          </ac:spMkLst>
        </pc:spChg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1014199148" sldId="272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196370137" sldId="273"/>
        </pc:sldMkLst>
      </pc:sldChg>
      <pc:sldChg chg="modTransition">
        <pc:chgData name="박범조" userId="e3e74d70-de55-49ea-846f-3101d621abaa" providerId="ADAL" clId="{4C0FE0E7-C334-4FA2-8DEC-7A920E4EFF2A}" dt="2017-08-20T15:24:34.106" v="41"/>
        <pc:sldMkLst>
          <pc:docMk/>
          <pc:sldMk cId="1880873044" sldId="274"/>
        </pc:sldMkLst>
      </pc:sldChg>
      <pc:sldChg chg="modTransition">
        <pc:chgData name="박범조" userId="e3e74d70-de55-49ea-846f-3101d621abaa" providerId="ADAL" clId="{4C0FE0E7-C334-4FA2-8DEC-7A920E4EFF2A}" dt="2017-08-20T15:24:59.223" v="42"/>
        <pc:sldMkLst>
          <pc:docMk/>
          <pc:sldMk cId="546305620" sldId="275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72523419" sldId="276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394415401" sldId="277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1519353306" sldId="278"/>
        </pc:sldMkLst>
      </pc:sldChg>
      <pc:sldChg chg="modTransition">
        <pc:chgData name="박범조" userId="e3e74d70-de55-49ea-846f-3101d621abaa" providerId="ADAL" clId="{4C0FE0E7-C334-4FA2-8DEC-7A920E4EFF2A}" dt="2017-08-20T15:25:11.927" v="43"/>
        <pc:sldMkLst>
          <pc:docMk/>
          <pc:sldMk cId="261559914" sldId="279"/>
        </pc:sldMkLst>
      </pc:sldChg>
      <pc:sldChg chg="modTransition">
        <pc:chgData name="박범조" userId="e3e74d70-de55-49ea-846f-3101d621abaa" providerId="ADAL" clId="{4C0FE0E7-C334-4FA2-8DEC-7A920E4EFF2A}" dt="2017-08-20T15:25:33.413" v="44"/>
        <pc:sldMkLst>
          <pc:docMk/>
          <pc:sldMk cId="1447387880" sldId="280"/>
        </pc:sldMkLst>
      </pc:sldChg>
      <pc:sldChg chg="modTransition">
        <pc:chgData name="박범조" userId="e3e74d70-de55-49ea-846f-3101d621abaa" providerId="ADAL" clId="{4C0FE0E7-C334-4FA2-8DEC-7A920E4EFF2A}" dt="2017-08-20T15:25:41.683" v="45"/>
        <pc:sldMkLst>
          <pc:docMk/>
          <pc:sldMk cId="3947479727" sldId="281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3898114250" sldId="282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018565759" sldId="289"/>
        </pc:sldMkLst>
      </pc:sldChg>
      <pc:sldChg chg="modSp modTransition">
        <pc:chgData name="박범조" userId="e3e74d70-de55-49ea-846f-3101d621abaa" providerId="ADAL" clId="{4C0FE0E7-C334-4FA2-8DEC-7A920E4EFF2A}" dt="2017-08-20T15:20:27.584" v="31"/>
        <pc:sldMkLst>
          <pc:docMk/>
          <pc:sldMk cId="404224350" sldId="292"/>
        </pc:sldMkLst>
        <pc:spChg chg="mod">
          <ac:chgData name="박범조" userId="e3e74d70-de55-49ea-846f-3101d621abaa" providerId="ADAL" clId="{4C0FE0E7-C334-4FA2-8DEC-7A920E4EFF2A}" dt="2017-08-20T15:10:01.665" v="11"/>
          <ac:spMkLst>
            <pc:docMk/>
            <pc:sldMk cId="404224350" sldId="292"/>
            <ac:spMk id="34" creationId="{00000000-0000-0000-0000-000000000000}"/>
          </ac:spMkLst>
        </pc:spChg>
        <pc:spChg chg="mod">
          <ac:chgData name="박범조" userId="e3e74d70-de55-49ea-846f-3101d621abaa" providerId="ADAL" clId="{4C0FE0E7-C334-4FA2-8DEC-7A920E4EFF2A}" dt="2017-08-20T15:08:19.988" v="10" actId="6549"/>
          <ac:spMkLst>
            <pc:docMk/>
            <pc:sldMk cId="404224350" sldId="292"/>
            <ac:spMk id="35" creationId="{00000000-0000-0000-0000-000000000000}"/>
          </ac:spMkLst>
        </pc:spChg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4224374514" sldId="294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943009766" sldId="295"/>
        </pc:sldMkLst>
      </pc:sldChg>
      <pc:sldChg chg="ord modTransition">
        <pc:chgData name="박범조" userId="e3e74d70-de55-49ea-846f-3101d621abaa" providerId="ADAL" clId="{4C0FE0E7-C334-4FA2-8DEC-7A920E4EFF2A}" dt="2017-08-20T15:20:27.584" v="31"/>
        <pc:sldMkLst>
          <pc:docMk/>
          <pc:sldMk cId="2680269493" sldId="297"/>
        </pc:sldMkLst>
      </pc:sldChg>
      <pc:sldChg chg="modSp modTransition">
        <pc:chgData name="박범조" userId="e3e74d70-de55-49ea-846f-3101d621abaa" providerId="ADAL" clId="{4C0FE0E7-C334-4FA2-8DEC-7A920E4EFF2A}" dt="2017-08-20T15:20:27.584" v="31"/>
        <pc:sldMkLst>
          <pc:docMk/>
          <pc:sldMk cId="2308668488" sldId="298"/>
        </pc:sldMkLst>
        <pc:spChg chg="mod">
          <ac:chgData name="박범조" userId="e3e74d70-de55-49ea-846f-3101d621abaa" providerId="ADAL" clId="{4C0FE0E7-C334-4FA2-8DEC-7A920E4EFF2A}" dt="2017-08-20T15:11:54.709" v="18"/>
          <ac:spMkLst>
            <pc:docMk/>
            <pc:sldMk cId="2308668488" sldId="298"/>
            <ac:spMk id="18" creationId="{00000000-0000-0000-0000-000000000000}"/>
          </ac:spMkLst>
        </pc:spChg>
        <pc:spChg chg="mod">
          <ac:chgData name="박범조" userId="e3e74d70-de55-49ea-846f-3101d621abaa" providerId="ADAL" clId="{4C0FE0E7-C334-4FA2-8DEC-7A920E4EFF2A}" dt="2017-08-20T15:11:33.872" v="13" actId="14100"/>
          <ac:spMkLst>
            <pc:docMk/>
            <pc:sldMk cId="2308668488" sldId="298"/>
            <ac:spMk id="21" creationId="{00000000-0000-0000-0000-000000000000}"/>
          </ac:spMkLst>
        </pc:spChg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4142201761" sldId="300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3673640290" sldId="301"/>
        </pc:sldMkLst>
      </pc:sldChg>
      <pc:sldChg chg="modTransition">
        <pc:chgData name="박범조" userId="e3e74d70-de55-49ea-846f-3101d621abaa" providerId="ADAL" clId="{4C0FE0E7-C334-4FA2-8DEC-7A920E4EFF2A}" dt="2017-08-20T15:20:27.584" v="31"/>
        <pc:sldMkLst>
          <pc:docMk/>
          <pc:sldMk cId="2443845957" sldId="302"/>
        </pc:sldMkLst>
      </pc:sldChg>
      <pc:sldChg chg="addSp modSp modTransition">
        <pc:chgData name="박범조" userId="e3e74d70-de55-49ea-846f-3101d621abaa" providerId="ADAL" clId="{4C0FE0E7-C334-4FA2-8DEC-7A920E4EFF2A}" dt="2017-08-20T15:20:27.584" v="31"/>
        <pc:sldMkLst>
          <pc:docMk/>
          <pc:sldMk cId="740240785" sldId="303"/>
        </pc:sldMkLst>
        <pc:cxnChg chg="add mod">
          <ac:chgData name="박범조" userId="e3e74d70-de55-49ea-846f-3101d621abaa" providerId="ADAL" clId="{4C0FE0E7-C334-4FA2-8DEC-7A920E4EFF2A}" dt="2017-08-20T15:18:53.683" v="25" actId="1076"/>
          <ac:cxnSpMkLst>
            <pc:docMk/>
            <pc:sldMk cId="740240785" sldId="303"/>
            <ac:cxnSpMk id="3" creationId="{B57A301C-AE3D-4B02-AF90-DF0DAF75D64F}"/>
          </ac:cxnSpMkLst>
        </pc:cxnChg>
      </pc:sldChg>
      <pc:sldChg chg="addSp delSp modTransition">
        <pc:chgData name="박범조" userId="e3e74d70-de55-49ea-846f-3101d621abaa" providerId="ADAL" clId="{4C0FE0E7-C334-4FA2-8DEC-7A920E4EFF2A}" dt="2017-08-20T15:20:27.584" v="31"/>
        <pc:sldMkLst>
          <pc:docMk/>
          <pc:sldMk cId="3914305273" sldId="304"/>
        </pc:sldMkLst>
        <pc:picChg chg="add del">
          <ac:chgData name="박범조" userId="e3e74d70-de55-49ea-846f-3101d621abaa" providerId="ADAL" clId="{4C0FE0E7-C334-4FA2-8DEC-7A920E4EFF2A}" dt="2017-08-20T15:19:22.364" v="27"/>
          <ac:picMkLst>
            <pc:docMk/>
            <pc:sldMk cId="3914305273" sldId="304"/>
            <ac:picMk id="2" creationId="{42E9EC0F-0FE8-4CB7-95C3-A7953AE0E1A3}"/>
          </ac:picMkLst>
        </pc:picChg>
      </pc:sldChg>
      <pc:sldChg chg="add modTransition">
        <pc:chgData name="박범조" userId="e3e74d70-de55-49ea-846f-3101d621abaa" providerId="ADAL" clId="{4C0FE0E7-C334-4FA2-8DEC-7A920E4EFF2A}" dt="2017-08-20T15:26:06.047" v="46"/>
        <pc:sldMkLst>
          <pc:docMk/>
          <pc:sldMk cId="743501765" sldId="305"/>
        </pc:sldMkLst>
      </pc:sldChg>
      <pc:sldMasterChg chg="modTransition modSldLayout">
        <pc:chgData name="박범조" userId="e3e74d70-de55-49ea-846f-3101d621abaa" providerId="ADAL" clId="{4C0FE0E7-C334-4FA2-8DEC-7A920E4EFF2A}" dt="2017-08-20T15:20:27.584" v="31"/>
        <pc:sldMasterMkLst>
          <pc:docMk/>
          <pc:sldMasterMk cId="1763527014" sldId="2147483660"/>
        </pc:sldMasterMkLst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929397880" sldId="2147483661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66031962" sldId="2147483662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071938615" sldId="2147483663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623305665" sldId="2147483664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030938931" sldId="2147483665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446560864" sldId="2147483666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50384337" sldId="2147483667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3037289455" sldId="2147483668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141557220" sldId="2147483669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533868774" sldId="2147483670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4158372803" sldId="2147483671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283200203" sldId="2147483672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2471598436" sldId="2147483673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763527014" sldId="2147483660"/>
            <pc:sldLayoutMk cId="3473027787" sldId="2147483674"/>
          </pc:sldLayoutMkLst>
        </pc:sldLayoutChg>
      </pc:sldMasterChg>
      <pc:sldMasterChg chg="modTransition modSldLayout">
        <pc:chgData name="박범조" userId="e3e74d70-de55-49ea-846f-3101d621abaa" providerId="ADAL" clId="{4C0FE0E7-C334-4FA2-8DEC-7A920E4EFF2A}" dt="2017-08-20T15:20:27.584" v="31"/>
        <pc:sldMasterMkLst>
          <pc:docMk/>
          <pc:sldMasterMk cId="2021297265" sldId="2147483675"/>
        </pc:sldMasterMkLst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1668337293" sldId="2147483676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1973725067" sldId="2147483677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3478925136" sldId="2147483678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1022534630" sldId="2147483679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3615436447" sldId="2147483680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529482255" sldId="2147483681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714703552" sldId="2147483682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2752347967" sldId="2147483683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1339464511" sldId="2147483684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2021297265" sldId="2147483675"/>
            <pc:sldLayoutMk cId="281136018" sldId="2147483685"/>
          </pc:sldLayoutMkLst>
        </pc:sldLayoutChg>
      </pc:sldMasterChg>
      <pc:sldMasterChg chg="modTransition modSldLayout">
        <pc:chgData name="박범조" userId="e3e74d70-de55-49ea-846f-3101d621abaa" providerId="ADAL" clId="{4C0FE0E7-C334-4FA2-8DEC-7A920E4EFF2A}" dt="2017-08-20T15:20:27.584" v="31"/>
        <pc:sldMasterMkLst>
          <pc:docMk/>
          <pc:sldMasterMk cId="1434534182" sldId="2147483686"/>
        </pc:sldMasterMkLst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196694791" sldId="2147483687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1349818589" sldId="2147483688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574714693" sldId="2147483689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954457945" sldId="2147483690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2075690648" sldId="2147483691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2215956738" sldId="2147483692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923721408" sldId="2147483693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1851370003" sldId="2147483694"/>
          </pc:sldLayoutMkLst>
        </pc:sldLayoutChg>
        <pc:sldLayoutChg chg="modTransition">
          <pc:chgData name="박범조" userId="e3e74d70-de55-49ea-846f-3101d621abaa" providerId="ADAL" clId="{4C0FE0E7-C334-4FA2-8DEC-7A920E4EFF2A}" dt="2017-08-20T15:20:27.584" v="31"/>
          <pc:sldLayoutMkLst>
            <pc:docMk/>
            <pc:sldMasterMk cId="1434534182" sldId="2147483686"/>
            <pc:sldLayoutMk cId="2398325463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51FDEEE-98AA-41EC-87A9-EDEC9359F344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150CE9B-DE8D-4A04-BCAD-13C0BD156D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49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2F5E1-D8C6-45CA-8984-A7F177B3A0C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76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0CE9B-DE8D-4A04-BCAD-13C0BD156DB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8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39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8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7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본문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45647" y="285913"/>
            <a:ext cx="8624384" cy="396000"/>
          </a:xfrm>
          <a:prstGeom prst="rect">
            <a:avLst/>
          </a:prstGeom>
        </p:spPr>
        <p:txBody>
          <a:bodyPr lIns="0" rIns="0" anchor="b"/>
          <a:lstStyle>
            <a:lvl1pPr marL="0" indent="0">
              <a:defRPr sz="1500" b="1" baseline="0">
                <a:solidFill>
                  <a:srgbClr val="0051C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5647" y="797174"/>
            <a:ext cx="8624384" cy="720000"/>
          </a:xfrm>
          <a:prstGeom prst="rect">
            <a:avLst/>
          </a:prstGeom>
        </p:spPr>
        <p:txBody>
          <a:bodyPr lIns="0" rIns="0"/>
          <a:lstStyle>
            <a:lvl1pPr marL="61912" indent="0" eaLnBrk="1" latinLnBrk="0" hangingPunct="1">
              <a:defRPr sz="1200" b="1">
                <a:latin typeface="맑은 고딕" pitchFamily="50" charset="-127"/>
                <a:ea typeface="맑은 고딕" pitchFamily="50" charset="-127"/>
              </a:defRPr>
            </a:lvl1pPr>
            <a:lvl2pPr eaLnBrk="1" latinLnBrk="0" hangingPunct="1">
              <a:defRPr sz="1200" b="1">
                <a:latin typeface="맑은 고딕" pitchFamily="50" charset="-127"/>
                <a:ea typeface="맑은 고딕" pitchFamily="50" charset="-127"/>
              </a:defRPr>
            </a:lvl2pPr>
            <a:lvl3pPr eaLnBrk="1" latinLnBrk="0" hangingPunct="1">
              <a:defRPr sz="1200" b="1">
                <a:latin typeface="맑은 고딕" pitchFamily="50" charset="-127"/>
                <a:ea typeface="맑은 고딕" pitchFamily="50" charset="-127"/>
              </a:defRPr>
            </a:lvl3pPr>
            <a:lvl4pPr eaLnBrk="1" latinLnBrk="0" hangingPunct="1">
              <a:defRPr sz="1200" b="1">
                <a:latin typeface="맑은 고딕" pitchFamily="50" charset="-127"/>
                <a:ea typeface="맑은 고딕" pitchFamily="50" charset="-127"/>
              </a:defRPr>
            </a:lvl4pPr>
            <a:lvl5pPr eaLnBrk="1" latinLnBrk="0" hangingPunct="1">
              <a:defRPr sz="1200" b="1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en-US" altLang="ko-KR" dirty="0"/>
              <a:t>Headline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0" hasCustomPrompt="1"/>
          </p:nvPr>
        </p:nvSpPr>
        <p:spPr>
          <a:xfrm>
            <a:off x="245648" y="6453017"/>
            <a:ext cx="4711211" cy="187664"/>
          </a:xfrm>
          <a:prstGeom prst="rect">
            <a:avLst/>
          </a:prstGeom>
        </p:spPr>
        <p:txBody>
          <a:bodyPr/>
          <a:lstStyle>
            <a:lvl1pPr>
              <a:defRPr sz="675" baseline="0"/>
            </a:lvl1pPr>
          </a:lstStyle>
          <a:p>
            <a:pPr lvl="0"/>
            <a:r>
              <a:rPr lang="en-US" altLang="ko-KR" dirty="0"/>
              <a:t>Source : 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0" y="751454"/>
            <a:ext cx="9144000" cy="0"/>
          </a:xfrm>
          <a:prstGeom prst="line">
            <a:avLst/>
          </a:prstGeom>
          <a:ln w="9525">
            <a:solidFill>
              <a:srgbClr val="003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 userDrawn="1"/>
        </p:nvCxnSpPr>
        <p:spPr>
          <a:xfrm>
            <a:off x="8427197" y="6500213"/>
            <a:ext cx="0" cy="18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슬라이드 번호 개체 틀 16"/>
          <p:cNvSpPr>
            <a:spLocks noGrp="1"/>
          </p:cNvSpPr>
          <p:nvPr>
            <p:ph type="sldNum" sz="quarter" idx="4"/>
          </p:nvPr>
        </p:nvSpPr>
        <p:spPr>
          <a:xfrm>
            <a:off x="8423216" y="6453017"/>
            <a:ext cx="398769" cy="268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5DAAE-437E-4FA8-9F4C-DCAA51BDDD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59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3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9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3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9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5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8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2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32CC-D36A-4645-96C3-09A222EA81D1}" type="datetimeFigureOut">
              <a:rPr lang="ko-KR" altLang="en-US" smtClean="0"/>
              <a:t>2017-11-28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92BF-551B-4D66-8790-9F93C5F83B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5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진리와 봉사의 단국인 신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508" y="497003"/>
            <a:ext cx="2088293" cy="118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4912"/>
            <a:ext cx="4324997" cy="2909319"/>
          </a:xfrm>
          <a:prstGeom prst="rect">
            <a:avLst/>
          </a:prstGeom>
        </p:spPr>
      </p:pic>
      <p:sp>
        <p:nvSpPr>
          <p:cNvPr id="6" name="내용 개체 틀 10"/>
          <p:cNvSpPr txBox="1">
            <a:spLocks/>
          </p:cNvSpPr>
          <p:nvPr/>
        </p:nvSpPr>
        <p:spPr>
          <a:xfrm>
            <a:off x="1712132" y="5075828"/>
            <a:ext cx="6511433" cy="640373"/>
          </a:xfrm>
          <a:prstGeom prst="rect">
            <a:avLst/>
          </a:prstGeom>
        </p:spPr>
        <p:txBody>
          <a:bodyPr anchor="ctr"/>
          <a:lstStyle>
            <a:lvl1pPr marL="0" indent="0" algn="l" defTabSz="913975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604" indent="-285617" algn="l" defTabSz="913975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468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442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428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416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402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390" indent="-228493" algn="l" defTabSz="913975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215" b="1" dirty="0">
                <a:solidFill>
                  <a:srgbClr val="003989"/>
                </a:solidFill>
                <a:ea typeface="맑은 고딕" pitchFamily="50" charset="-127"/>
              </a:rPr>
              <a:t>2017. </a:t>
            </a:r>
            <a:r>
              <a:rPr lang="en-US" altLang="ko-KR" sz="2215" b="1" dirty="0" smtClean="0">
                <a:solidFill>
                  <a:srgbClr val="003989"/>
                </a:solidFill>
                <a:ea typeface="맑은 고딕" pitchFamily="50" charset="-127"/>
              </a:rPr>
              <a:t>11. 28</a:t>
            </a:r>
            <a:endParaRPr lang="en-US" altLang="ko-KR" sz="2215" b="1" dirty="0">
              <a:solidFill>
                <a:srgbClr val="003989"/>
              </a:solidFill>
              <a:ea typeface="맑은 고딕" pitchFamily="50" charset="-127"/>
            </a:endParaRPr>
          </a:p>
        </p:txBody>
      </p:sp>
      <p:pic>
        <p:nvPicPr>
          <p:cNvPr id="7" name="그림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130" y="2900353"/>
            <a:ext cx="2633870" cy="369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http://cfile2.uf.tistory.com/image/212BC14F5722C6CE02FF6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689" y="613966"/>
            <a:ext cx="1867111" cy="10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8428" y="1759554"/>
            <a:ext cx="5244096" cy="11931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>
              <a:lnSpc>
                <a:spcPct val="150000"/>
              </a:lnSpc>
            </a:pPr>
            <a:r>
              <a:rPr lang="ko-KR" altLang="en-US" sz="1846" spc="-138" dirty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대학 특화 고도화를 위한</a:t>
            </a:r>
            <a:r>
              <a:rPr lang="en-US" altLang="ko-KR" sz="1846" spc="-138" dirty="0">
                <a:solidFill>
                  <a:srgbClr val="19C3B9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/>
            </a:r>
            <a:br>
              <a:rPr lang="en-US" altLang="ko-KR" sz="1846" spc="-138" dirty="0">
                <a:solidFill>
                  <a:srgbClr val="19C3B9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</a:br>
            <a:r>
              <a:rPr lang="ko-KR" altLang="en-US" sz="3323" spc="-138" dirty="0" smtClean="0">
                <a:solidFill>
                  <a:srgbClr val="00529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新학사구조개편 </a:t>
            </a:r>
            <a:r>
              <a:rPr lang="en-US" altLang="ko-KR" sz="3323" spc="-138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2020</a:t>
            </a:r>
            <a:r>
              <a:rPr lang="ko-KR" altLang="en-US" sz="3323" spc="-138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년</a:t>
            </a:r>
            <a:r>
              <a:rPr lang="ko-KR" altLang="en-US" sz="3323" spc="-138" dirty="0" smtClean="0">
                <a:solidFill>
                  <a:srgbClr val="00529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 안</a:t>
            </a:r>
            <a:endParaRPr lang="en-US" altLang="ko-KR" sz="3323" spc="-138" dirty="0" smtClean="0">
              <a:solidFill>
                <a:srgbClr val="00529C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88" y="269826"/>
            <a:ext cx="1626577" cy="993531"/>
          </a:xfrm>
          <a:prstGeom prst="rect">
            <a:avLst/>
          </a:prstGeom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7411" y="1778359"/>
            <a:ext cx="1858731" cy="102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제목 1"/>
          <p:cNvSpPr txBox="1">
            <a:spLocks/>
          </p:cNvSpPr>
          <p:nvPr/>
        </p:nvSpPr>
        <p:spPr>
          <a:xfrm>
            <a:off x="5504507" y="422725"/>
            <a:ext cx="3611739" cy="297000"/>
          </a:xfrm>
          <a:prstGeom prst="rect">
            <a:avLst/>
          </a:prstGeom>
        </p:spPr>
        <p:txBody>
          <a:bodyPr vert="horz" lIns="0" tIns="34290" rIns="0" bIns="34290" rtlCol="0" anchor="b">
            <a:norm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51C8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en-US" altLang="ko-KR" sz="1500" dirty="0"/>
              <a:t> </a:t>
            </a:r>
            <a:endParaRPr lang="ko-KR" altLang="en-US" sz="1500" dirty="0"/>
          </a:p>
        </p:txBody>
      </p:sp>
      <p:sp>
        <p:nvSpPr>
          <p:cNvPr id="170" name="제목 1"/>
          <p:cNvSpPr txBox="1">
            <a:spLocks/>
          </p:cNvSpPr>
          <p:nvPr/>
        </p:nvSpPr>
        <p:spPr>
          <a:xfrm>
            <a:off x="4363771" y="211263"/>
            <a:ext cx="4752476" cy="508462"/>
          </a:xfrm>
          <a:prstGeom prst="rect">
            <a:avLst/>
          </a:prstGeom>
        </p:spPr>
        <p:txBody>
          <a:bodyPr vert="horz" lIns="0" tIns="34290" rIns="0" bIns="34290" rtlCol="0" anchor="b">
            <a:norm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51C8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en-US" altLang="ko-KR" sz="1500" dirty="0"/>
              <a:t> </a:t>
            </a:r>
            <a:endParaRPr lang="ko-KR" altLang="en-US" sz="1500" dirty="0"/>
          </a:p>
        </p:txBody>
      </p:sp>
      <p:sp>
        <p:nvSpPr>
          <p:cNvPr id="161" name="제목 1"/>
          <p:cNvSpPr txBox="1">
            <a:spLocks/>
          </p:cNvSpPr>
          <p:nvPr/>
        </p:nvSpPr>
        <p:spPr>
          <a:xfrm>
            <a:off x="413238" y="102549"/>
            <a:ext cx="7418483" cy="580124"/>
          </a:xfrm>
          <a:prstGeom prst="rect">
            <a:avLst/>
          </a:prstGeom>
        </p:spPr>
        <p:txBody>
          <a:bodyPr vert="horz" lIns="0" tIns="34290" rIns="0" bIns="34290" rtlCol="0" anchor="ctr">
            <a:no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51C8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solidFill>
                  <a:srgbClr val="003399"/>
                </a:solidFill>
              </a:rPr>
              <a:t>To-Be </a:t>
            </a:r>
            <a:r>
              <a:rPr lang="ko-KR" altLang="en-US" dirty="0">
                <a:solidFill>
                  <a:srgbClr val="003399"/>
                </a:solidFill>
              </a:rPr>
              <a:t>학문단위 구조도 </a:t>
            </a:r>
            <a:r>
              <a:rPr lang="en-US" altLang="ko-KR" dirty="0">
                <a:solidFill>
                  <a:srgbClr val="003399"/>
                </a:solidFill>
              </a:rPr>
              <a:t>[</a:t>
            </a:r>
            <a:r>
              <a:rPr lang="ko-KR" altLang="en-US" dirty="0">
                <a:solidFill>
                  <a:srgbClr val="C00000"/>
                </a:solidFill>
              </a:rPr>
              <a:t>단기 </a:t>
            </a:r>
            <a:r>
              <a:rPr lang="en-US" altLang="ko-KR" dirty="0">
                <a:solidFill>
                  <a:srgbClr val="C00000"/>
                </a:solidFill>
              </a:rPr>
              <a:t>2020</a:t>
            </a:r>
            <a:r>
              <a:rPr lang="ko-KR" altLang="en-US" dirty="0">
                <a:solidFill>
                  <a:srgbClr val="C00000"/>
                </a:solidFill>
              </a:rPr>
              <a:t>년</a:t>
            </a:r>
            <a:r>
              <a:rPr lang="ko-KR" altLang="en-US" dirty="0"/>
              <a:t> </a:t>
            </a:r>
            <a:r>
              <a:rPr lang="ko-KR" altLang="en-US" dirty="0" smtClean="0">
                <a:solidFill>
                  <a:srgbClr val="003399"/>
                </a:solidFill>
              </a:rPr>
              <a:t>위원회 안</a:t>
            </a:r>
            <a:r>
              <a:rPr lang="en-US" altLang="ko-KR" dirty="0" smtClean="0">
                <a:solidFill>
                  <a:srgbClr val="003399"/>
                </a:solidFill>
              </a:rPr>
              <a:t>(</a:t>
            </a:r>
            <a:r>
              <a:rPr lang="ko-KR" altLang="en-US" dirty="0">
                <a:solidFill>
                  <a:srgbClr val="003399"/>
                </a:solidFill>
              </a:rPr>
              <a:t>案</a:t>
            </a:r>
            <a:r>
              <a:rPr lang="en-US" altLang="ko-KR" dirty="0" smtClean="0">
                <a:solidFill>
                  <a:srgbClr val="003399"/>
                </a:solidFill>
              </a:rPr>
              <a:t>)]</a:t>
            </a:r>
            <a:endParaRPr lang="ko-KR" altLang="en-US" dirty="0">
              <a:solidFill>
                <a:srgbClr val="003399"/>
              </a:solidFill>
            </a:endParaRPr>
          </a:p>
        </p:txBody>
      </p:sp>
      <p:sp>
        <p:nvSpPr>
          <p:cNvPr id="16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8423215" y="6457912"/>
            <a:ext cx="398769" cy="247807"/>
          </a:xfrm>
          <a:prstGeom prst="rect">
            <a:avLst/>
          </a:prstGeom>
        </p:spPr>
        <p:txBody>
          <a:bodyPr/>
          <a:lstStyle/>
          <a:p>
            <a:pPr algn="ctr"/>
            <a:fld id="{242D6502-AAC3-4362-97AF-1D22ADF755E8}" type="slidenum">
              <a:rPr lang="en-US" altLang="ko-KR" sz="900" smtClean="0">
                <a:latin typeface="+mn-ea"/>
              </a:rPr>
              <a:t>2</a:t>
            </a:fld>
            <a:endParaRPr lang="ko-KR" altLang="en-US" sz="900" dirty="0">
              <a:latin typeface="+mn-ea"/>
            </a:endParaRPr>
          </a:p>
        </p:txBody>
      </p:sp>
      <p:grpSp>
        <p:nvGrpSpPr>
          <p:cNvPr id="165" name="그룹 164"/>
          <p:cNvGrpSpPr/>
          <p:nvPr/>
        </p:nvGrpSpPr>
        <p:grpSpPr>
          <a:xfrm>
            <a:off x="335995" y="881488"/>
            <a:ext cx="8457638" cy="5641194"/>
            <a:chOff x="335995" y="1198178"/>
            <a:chExt cx="8457638" cy="5076164"/>
          </a:xfrm>
        </p:grpSpPr>
        <p:sp>
          <p:nvSpPr>
            <p:cNvPr id="289" name="직사각형 288"/>
            <p:cNvSpPr/>
            <p:nvPr/>
          </p:nvSpPr>
          <p:spPr>
            <a:xfrm>
              <a:off x="4994745" y="3984950"/>
              <a:ext cx="701489" cy="1828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공공계열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90" name="직사각형 289"/>
            <p:cNvSpPr/>
            <p:nvPr/>
          </p:nvSpPr>
          <p:spPr>
            <a:xfrm>
              <a:off x="5746693" y="3979732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보건계열</a:t>
              </a:r>
            </a:p>
          </p:txBody>
        </p:sp>
        <p:sp>
          <p:nvSpPr>
            <p:cNvPr id="283" name="직사각형 282"/>
            <p:cNvSpPr/>
            <p:nvPr/>
          </p:nvSpPr>
          <p:spPr>
            <a:xfrm>
              <a:off x="6533739" y="1602126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예술계열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85" name="직사각형 284"/>
            <p:cNvSpPr/>
            <p:nvPr/>
          </p:nvSpPr>
          <p:spPr>
            <a:xfrm>
              <a:off x="1175777" y="3985698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외국어계열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4223379" y="1593465"/>
              <a:ext cx="222819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공학계열</a:t>
              </a:r>
            </a:p>
          </p:txBody>
        </p:sp>
        <p:sp>
          <p:nvSpPr>
            <p:cNvPr id="169" name="Rectangle 325"/>
            <p:cNvSpPr>
              <a:spLocks noChangeArrowheads="1"/>
            </p:cNvSpPr>
            <p:nvPr/>
          </p:nvSpPr>
          <p:spPr bwMode="auto">
            <a:xfrm>
              <a:off x="7997122" y="4175024"/>
              <a:ext cx="766157" cy="10422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endParaRPr kumimoji="1" lang="ko-KR" altLang="en-US" sz="657" b="1" kern="0" dirty="0"/>
            </a:p>
          </p:txBody>
        </p:sp>
        <p:sp>
          <p:nvSpPr>
            <p:cNvPr id="171" name="Rectangle 253"/>
            <p:cNvSpPr>
              <a:spLocks noChangeArrowheads="1"/>
            </p:cNvSpPr>
            <p:nvPr/>
          </p:nvSpPr>
          <p:spPr bwMode="auto">
            <a:xfrm>
              <a:off x="1168559" y="445162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 err="1"/>
                <a:t>영어과</a:t>
              </a:r>
              <a:endParaRPr kumimoji="1" lang="ko-KR" altLang="en-US" sz="667" b="1" kern="0" dirty="0"/>
            </a:p>
          </p:txBody>
        </p:sp>
        <p:sp>
          <p:nvSpPr>
            <p:cNvPr id="172" name="Rectangle 253"/>
            <p:cNvSpPr>
              <a:spLocks noChangeArrowheads="1"/>
            </p:cNvSpPr>
            <p:nvPr/>
          </p:nvSpPr>
          <p:spPr bwMode="auto">
            <a:xfrm>
              <a:off x="1168511" y="4685189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아시아중동학부</a:t>
              </a:r>
            </a:p>
          </p:txBody>
        </p:sp>
        <p:sp>
          <p:nvSpPr>
            <p:cNvPr id="173" name="Rectangle 253"/>
            <p:cNvSpPr>
              <a:spLocks noChangeArrowheads="1"/>
            </p:cNvSpPr>
            <p:nvPr/>
          </p:nvSpPr>
          <p:spPr bwMode="auto">
            <a:xfrm>
              <a:off x="1168511" y="5161788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유럽중남미학부</a:t>
              </a:r>
            </a:p>
          </p:txBody>
        </p:sp>
        <p:sp>
          <p:nvSpPr>
            <p:cNvPr id="174" name="Rectangle 262"/>
            <p:cNvSpPr>
              <a:spLocks noChangeArrowheads="1"/>
            </p:cNvSpPr>
            <p:nvPr/>
          </p:nvSpPr>
          <p:spPr bwMode="auto">
            <a:xfrm>
              <a:off x="1221611" y="4903346"/>
              <a:ext cx="618766" cy="21100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r>
                <a:rPr kumimoji="1" lang="en-US" altLang="ko-KR" sz="667" b="1" kern="0" spc="-64" dirty="0"/>
                <a:t>·  </a:t>
              </a:r>
              <a:r>
                <a:rPr kumimoji="1" lang="ko-KR" altLang="en-US" sz="625" b="1" kern="0" spc="-64" dirty="0"/>
                <a:t>중국학    </a:t>
              </a:r>
              <a:r>
                <a:rPr kumimoji="1" lang="en-US" altLang="ko-KR" sz="667" b="1" kern="0" spc="-64" dirty="0"/>
                <a:t>·  </a:t>
              </a:r>
              <a:r>
                <a:rPr kumimoji="1" lang="ko-KR" altLang="en-US" sz="625" b="1" kern="0" spc="-64" dirty="0"/>
                <a:t>일본학</a:t>
              </a:r>
              <a:endParaRPr kumimoji="1" lang="en-US" altLang="ko-KR" sz="625" b="1" kern="0" spc="-64" dirty="0"/>
            </a:p>
            <a:p>
              <a:r>
                <a:rPr kumimoji="1" lang="en-US" altLang="ko-KR" sz="667" b="1" kern="0" spc="-64" dirty="0"/>
                <a:t>·  </a:t>
              </a:r>
              <a:r>
                <a:rPr kumimoji="1" lang="ko-KR" altLang="en-US" sz="625" b="1" kern="0" spc="-64" dirty="0" err="1"/>
                <a:t>몽골학</a:t>
              </a:r>
              <a:r>
                <a:rPr kumimoji="1" lang="ko-KR" altLang="en-US" sz="625" b="1" kern="0" spc="-64" dirty="0"/>
                <a:t>    </a:t>
              </a:r>
              <a:r>
                <a:rPr kumimoji="1" lang="en-US" altLang="ko-KR" sz="667" b="1" kern="0" spc="-64" dirty="0"/>
                <a:t>·  </a:t>
              </a:r>
              <a:r>
                <a:rPr kumimoji="1" lang="ko-KR" altLang="en-US" sz="625" b="1" kern="0" spc="-64" dirty="0" err="1"/>
                <a:t>중동학</a:t>
              </a:r>
              <a:r>
                <a:rPr kumimoji="1" lang="ko-KR" altLang="en-US" sz="625" b="1" kern="0" spc="-64" dirty="0"/>
                <a:t> </a:t>
              </a:r>
            </a:p>
          </p:txBody>
        </p:sp>
        <p:sp>
          <p:nvSpPr>
            <p:cNvPr id="175" name="Rectangle 262"/>
            <p:cNvSpPr>
              <a:spLocks noChangeArrowheads="1"/>
            </p:cNvSpPr>
            <p:nvPr/>
          </p:nvSpPr>
          <p:spPr bwMode="auto">
            <a:xfrm>
              <a:off x="1213823" y="5378105"/>
              <a:ext cx="687744" cy="455643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 algn="dist">
                <a:defRPr/>
              </a:pPr>
              <a:r>
                <a:rPr kumimoji="1" lang="en-US" altLang="ko-KR" sz="667" b="1" kern="0" spc="-94" dirty="0"/>
                <a:t>·   </a:t>
              </a:r>
              <a:r>
                <a:rPr kumimoji="1" lang="ko-KR" altLang="en-US" sz="625" b="1" kern="0" spc="-62" dirty="0" err="1"/>
                <a:t>독일학</a:t>
              </a:r>
              <a:r>
                <a:rPr kumimoji="1" lang="ko-KR" altLang="en-US" sz="625" b="1" kern="0" spc="-62" dirty="0"/>
                <a:t> </a:t>
              </a:r>
              <a:r>
                <a:rPr kumimoji="1" lang="ko-KR" altLang="en-US" sz="667" kern="0" spc="-62" dirty="0"/>
                <a:t>  </a:t>
              </a:r>
              <a:r>
                <a:rPr kumimoji="1" lang="en-US" altLang="ko-KR" sz="667" b="1" kern="0" spc="-94" dirty="0"/>
                <a:t>·  </a:t>
              </a:r>
              <a:r>
                <a:rPr kumimoji="1" lang="ko-KR" altLang="en-US" sz="625" b="1" kern="0" spc="-62" dirty="0" err="1"/>
                <a:t>프랑스학</a:t>
              </a:r>
              <a:r>
                <a:rPr kumimoji="1" lang="ko-KR" altLang="en-US" sz="625" b="1" kern="0" spc="-62" dirty="0"/>
                <a:t>  </a:t>
              </a:r>
              <a:endParaRPr kumimoji="1" lang="en-US" altLang="ko-KR" sz="625" b="1" kern="0" spc="-62" dirty="0"/>
            </a:p>
            <a:p>
              <a:pPr lvl="0">
                <a:defRPr/>
              </a:pPr>
              <a:r>
                <a:rPr kumimoji="1" lang="en-US" altLang="ko-KR" sz="667" b="1" kern="0" spc="-94" dirty="0"/>
                <a:t>·   </a:t>
              </a:r>
              <a:r>
                <a:rPr kumimoji="1" lang="ko-KR" altLang="en-US" sz="625" b="1" kern="0" spc="-62" dirty="0" err="1"/>
                <a:t>러시아학</a:t>
              </a:r>
              <a:r>
                <a:rPr kumimoji="1" lang="ko-KR" altLang="en-US" sz="625" b="1" kern="0" spc="-62" dirty="0"/>
                <a:t> </a:t>
              </a:r>
              <a:endParaRPr kumimoji="1" lang="en-US" altLang="ko-KR" sz="625" b="1" kern="0" spc="-62" dirty="0"/>
            </a:p>
            <a:p>
              <a:pPr lvl="0">
                <a:defRPr/>
              </a:pPr>
              <a:r>
                <a:rPr kumimoji="1" lang="en-US" altLang="ko-KR" sz="667" b="1" kern="0" spc="-94" dirty="0"/>
                <a:t>·   </a:t>
              </a:r>
              <a:r>
                <a:rPr kumimoji="1" lang="ko-KR" altLang="en-US" sz="625" b="1" kern="0" spc="-94" dirty="0"/>
                <a:t>스페인중남미학</a:t>
              </a:r>
              <a:endParaRPr kumimoji="1" lang="en-US" altLang="ko-KR" sz="625" b="1" kern="0" spc="-94" dirty="0"/>
            </a:p>
            <a:p>
              <a:pPr lvl="0">
                <a:defRPr/>
              </a:pPr>
              <a:r>
                <a:rPr kumimoji="1" lang="en-US" altLang="ko-KR" sz="667" b="1" kern="0" spc="-94" dirty="0"/>
                <a:t>·  </a:t>
              </a:r>
              <a:r>
                <a:rPr kumimoji="1" lang="ko-KR" altLang="en-US" sz="625" b="1" kern="0" spc="-94" dirty="0"/>
                <a:t>포르투갈브라질학</a:t>
              </a:r>
              <a:r>
                <a:rPr kumimoji="1" lang="ko-KR" altLang="en-US" sz="625" b="1" kern="0" dirty="0"/>
                <a:t>  </a:t>
              </a:r>
            </a:p>
          </p:txBody>
        </p:sp>
        <p:sp>
          <p:nvSpPr>
            <p:cNvPr id="176" name="Rectangle 327"/>
            <p:cNvSpPr>
              <a:spLocks noChangeArrowheads="1"/>
            </p:cNvSpPr>
            <p:nvPr/>
          </p:nvSpPr>
          <p:spPr bwMode="auto">
            <a:xfrm>
              <a:off x="1170082" y="4196660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외국어대학</a:t>
              </a:r>
            </a:p>
          </p:txBody>
        </p:sp>
        <p:sp>
          <p:nvSpPr>
            <p:cNvPr id="177" name="Rectangle 327"/>
            <p:cNvSpPr>
              <a:spLocks noChangeArrowheads="1"/>
            </p:cNvSpPr>
            <p:nvPr/>
          </p:nvSpPr>
          <p:spPr bwMode="auto">
            <a:xfrm>
              <a:off x="1172306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  <a:latin typeface="+mn-ea"/>
                </a:rPr>
                <a:t>문과대학</a:t>
              </a:r>
            </a:p>
          </p:txBody>
        </p:sp>
        <p:sp>
          <p:nvSpPr>
            <p:cNvPr id="178" name="사각형: 둥근 모서리 14"/>
            <p:cNvSpPr/>
            <p:nvPr/>
          </p:nvSpPr>
          <p:spPr>
            <a:xfrm>
              <a:off x="1128677" y="3942383"/>
              <a:ext cx="800521" cy="2008880"/>
            </a:xfrm>
            <a:prstGeom prst="roundRect">
              <a:avLst>
                <a:gd name="adj" fmla="val 3759"/>
              </a:avLst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25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1212979" y="5851835"/>
              <a:ext cx="597521" cy="276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8573" rIns="0" bIns="285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외국어</a:t>
              </a:r>
              <a:endParaRPr lang="en-US" altLang="ko-KR" sz="1100" b="1" dirty="0">
                <a:solidFill>
                  <a:srgbClr val="C00000"/>
                </a:solidFill>
                <a:latin typeface="+mn-ea"/>
              </a:endParaRPr>
            </a:p>
            <a:p>
              <a:pPr algn="ctr"/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지역학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)</a:t>
              </a:r>
              <a:endParaRPr lang="ko-KR" altLang="en-US" sz="11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180" name="Rectangle 325"/>
            <p:cNvSpPr>
              <a:spLocks noChangeArrowheads="1"/>
            </p:cNvSpPr>
            <p:nvPr/>
          </p:nvSpPr>
          <p:spPr bwMode="auto">
            <a:xfrm>
              <a:off x="7283279" y="1553074"/>
              <a:ext cx="768440" cy="17158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endParaRPr kumimoji="1" lang="ko-KR" altLang="en-US" sz="657" b="1" kern="0" dirty="0"/>
            </a:p>
          </p:txBody>
        </p:sp>
        <p:sp>
          <p:nvSpPr>
            <p:cNvPr id="181" name="Rectangle 306"/>
            <p:cNvSpPr>
              <a:spLocks noChangeArrowheads="1"/>
            </p:cNvSpPr>
            <p:nvPr/>
          </p:nvSpPr>
          <p:spPr bwMode="auto">
            <a:xfrm>
              <a:off x="7302975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한문교육과</a:t>
              </a:r>
            </a:p>
          </p:txBody>
        </p:sp>
        <p:sp>
          <p:nvSpPr>
            <p:cNvPr id="182" name="Rectangle 306"/>
            <p:cNvSpPr>
              <a:spLocks noChangeArrowheads="1"/>
            </p:cNvSpPr>
            <p:nvPr/>
          </p:nvSpPr>
          <p:spPr bwMode="auto">
            <a:xfrm>
              <a:off x="7302975" y="231087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특수교육과</a:t>
              </a:r>
            </a:p>
          </p:txBody>
        </p:sp>
        <p:sp>
          <p:nvSpPr>
            <p:cNvPr id="183" name="Rectangle 267"/>
            <p:cNvSpPr>
              <a:spLocks noChangeArrowheads="1"/>
            </p:cNvSpPr>
            <p:nvPr/>
          </p:nvSpPr>
          <p:spPr bwMode="auto">
            <a:xfrm>
              <a:off x="7302975" y="254683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수학교육과</a:t>
              </a:r>
            </a:p>
          </p:txBody>
        </p:sp>
        <p:sp>
          <p:nvSpPr>
            <p:cNvPr id="184" name="Rectangle 270"/>
            <p:cNvSpPr>
              <a:spLocks noChangeArrowheads="1"/>
            </p:cNvSpPr>
            <p:nvPr/>
          </p:nvSpPr>
          <p:spPr bwMode="auto">
            <a:xfrm>
              <a:off x="7302975" y="3016219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체육교육과</a:t>
              </a:r>
            </a:p>
          </p:txBody>
        </p:sp>
        <p:sp>
          <p:nvSpPr>
            <p:cNvPr id="185" name="Rectangle 271"/>
            <p:cNvSpPr>
              <a:spLocks noChangeArrowheads="1"/>
            </p:cNvSpPr>
            <p:nvPr/>
          </p:nvSpPr>
          <p:spPr bwMode="auto">
            <a:xfrm>
              <a:off x="7302975" y="278159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과학교육과</a:t>
              </a:r>
            </a:p>
          </p:txBody>
        </p:sp>
        <p:sp>
          <p:nvSpPr>
            <p:cNvPr id="186" name="Rectangle 327"/>
            <p:cNvSpPr>
              <a:spLocks noChangeArrowheads="1"/>
            </p:cNvSpPr>
            <p:nvPr/>
          </p:nvSpPr>
          <p:spPr bwMode="auto">
            <a:xfrm>
              <a:off x="7307545" y="1817724"/>
              <a:ext cx="708552" cy="2194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사범대학</a:t>
              </a:r>
            </a:p>
          </p:txBody>
        </p:sp>
        <p:sp>
          <p:nvSpPr>
            <p:cNvPr id="187" name="Rectangle 327"/>
            <p:cNvSpPr>
              <a:spLocks noChangeArrowheads="1"/>
            </p:cNvSpPr>
            <p:nvPr/>
          </p:nvSpPr>
          <p:spPr bwMode="auto">
            <a:xfrm>
              <a:off x="8024547" y="4206567"/>
              <a:ext cx="708552" cy="2194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의과대학</a:t>
              </a:r>
            </a:p>
          </p:txBody>
        </p:sp>
        <p:sp>
          <p:nvSpPr>
            <p:cNvPr id="188" name="Rectangle 327"/>
            <p:cNvSpPr>
              <a:spLocks noChangeArrowheads="1"/>
            </p:cNvSpPr>
            <p:nvPr/>
          </p:nvSpPr>
          <p:spPr bwMode="auto">
            <a:xfrm>
              <a:off x="8024547" y="4706294"/>
              <a:ext cx="708552" cy="2194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치과대학</a:t>
              </a:r>
            </a:p>
          </p:txBody>
        </p:sp>
        <p:sp>
          <p:nvSpPr>
            <p:cNvPr id="189" name="Rectangle 327"/>
            <p:cNvSpPr>
              <a:spLocks noChangeArrowheads="1"/>
            </p:cNvSpPr>
            <p:nvPr/>
          </p:nvSpPr>
          <p:spPr bwMode="auto">
            <a:xfrm>
              <a:off x="8024547" y="4953151"/>
              <a:ext cx="708552" cy="2194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약학대학</a:t>
              </a:r>
            </a:p>
          </p:txBody>
        </p:sp>
        <p:sp>
          <p:nvSpPr>
            <p:cNvPr id="190" name="Rectangle 262"/>
            <p:cNvSpPr>
              <a:spLocks noChangeArrowheads="1"/>
            </p:cNvSpPr>
            <p:nvPr/>
          </p:nvSpPr>
          <p:spPr bwMode="auto">
            <a:xfrm>
              <a:off x="4226794" y="444904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미술학부</a:t>
              </a:r>
            </a:p>
          </p:txBody>
        </p:sp>
        <p:sp>
          <p:nvSpPr>
            <p:cNvPr id="191" name="Rectangle 262"/>
            <p:cNvSpPr>
              <a:spLocks noChangeArrowheads="1"/>
            </p:cNvSpPr>
            <p:nvPr/>
          </p:nvSpPr>
          <p:spPr bwMode="auto">
            <a:xfrm>
              <a:off x="6525470" y="2067251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도예과</a:t>
              </a:r>
            </a:p>
          </p:txBody>
        </p:sp>
        <p:sp>
          <p:nvSpPr>
            <p:cNvPr id="192" name="Rectangle 267"/>
            <p:cNvSpPr>
              <a:spLocks noChangeArrowheads="1"/>
            </p:cNvSpPr>
            <p:nvPr/>
          </p:nvSpPr>
          <p:spPr bwMode="auto">
            <a:xfrm>
              <a:off x="6532053" y="2766687"/>
              <a:ext cx="708552" cy="173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공연영화학부</a:t>
              </a:r>
            </a:p>
          </p:txBody>
        </p:sp>
        <p:sp>
          <p:nvSpPr>
            <p:cNvPr id="193" name="Rectangle 271"/>
            <p:cNvSpPr>
              <a:spLocks noChangeArrowheads="1"/>
            </p:cNvSpPr>
            <p:nvPr/>
          </p:nvSpPr>
          <p:spPr bwMode="auto">
            <a:xfrm>
              <a:off x="6533741" y="2964036"/>
              <a:ext cx="708552" cy="173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무용과</a:t>
              </a:r>
            </a:p>
          </p:txBody>
        </p:sp>
        <p:sp>
          <p:nvSpPr>
            <p:cNvPr id="194" name="Rectangle 262"/>
            <p:cNvSpPr>
              <a:spLocks noChangeArrowheads="1"/>
            </p:cNvSpPr>
            <p:nvPr/>
          </p:nvSpPr>
          <p:spPr bwMode="auto">
            <a:xfrm>
              <a:off x="4216637" y="5354967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 err="1">
                  <a:solidFill>
                    <a:schemeClr val="bg1"/>
                  </a:solidFill>
                </a:rPr>
                <a:t>뉴뮤직과</a:t>
              </a:r>
              <a:endParaRPr kumimoji="1" lang="ko-KR" altLang="en-US" sz="667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195" name="Rectangle 253"/>
            <p:cNvSpPr>
              <a:spLocks noChangeArrowheads="1"/>
            </p:cNvSpPr>
            <p:nvPr/>
          </p:nvSpPr>
          <p:spPr bwMode="auto">
            <a:xfrm>
              <a:off x="6532862" y="3165746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음악학부</a:t>
              </a:r>
            </a:p>
          </p:txBody>
        </p:sp>
        <p:sp>
          <p:nvSpPr>
            <p:cNvPr id="196" name="Rectangle 262"/>
            <p:cNvSpPr>
              <a:spLocks noChangeArrowheads="1"/>
            </p:cNvSpPr>
            <p:nvPr/>
          </p:nvSpPr>
          <p:spPr bwMode="auto">
            <a:xfrm>
              <a:off x="6585234" y="3386174"/>
              <a:ext cx="630070" cy="210309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기악  </a:t>
              </a: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성악</a:t>
              </a:r>
              <a:endParaRPr kumimoji="1" lang="en-US" altLang="ko-KR" sz="625" b="1" kern="0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작곡  </a:t>
              </a: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국악 </a:t>
              </a:r>
            </a:p>
          </p:txBody>
        </p:sp>
        <p:sp>
          <p:nvSpPr>
            <p:cNvPr id="197" name="Rectangle 327"/>
            <p:cNvSpPr>
              <a:spLocks noChangeArrowheads="1"/>
            </p:cNvSpPr>
            <p:nvPr/>
          </p:nvSpPr>
          <p:spPr bwMode="auto">
            <a:xfrm>
              <a:off x="6524592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음악</a:t>
              </a:r>
              <a:r>
                <a:rPr kumimoji="1" lang="en-US" altLang="ko-KR" sz="762" b="1" kern="0" dirty="0"/>
                <a:t> </a:t>
              </a:r>
              <a:r>
                <a:rPr kumimoji="1" lang="en-US" altLang="ko-KR" sz="762" b="1" kern="0" dirty="0">
                  <a:solidFill>
                    <a:schemeClr val="bg1"/>
                  </a:solidFill>
                </a:rPr>
                <a:t>· </a:t>
              </a:r>
              <a:r>
                <a:rPr kumimoji="1" lang="ko-KR" altLang="en-US" sz="750" b="1" kern="0" dirty="0">
                  <a:solidFill>
                    <a:schemeClr val="bg1"/>
                  </a:solidFill>
                </a:rPr>
                <a:t>예술대학</a:t>
              </a:r>
              <a:endParaRPr kumimoji="1" lang="ko-KR" altLang="en-US" sz="762" b="1" kern="0" dirty="0">
                <a:solidFill>
                  <a:srgbClr val="C00000"/>
                </a:solidFill>
              </a:endParaRPr>
            </a:p>
          </p:txBody>
        </p:sp>
        <p:sp>
          <p:nvSpPr>
            <p:cNvPr id="198" name="Rectangle 262"/>
            <p:cNvSpPr>
              <a:spLocks noChangeArrowheads="1"/>
            </p:cNvSpPr>
            <p:nvPr/>
          </p:nvSpPr>
          <p:spPr bwMode="auto">
            <a:xfrm>
              <a:off x="4287043" y="4662597"/>
              <a:ext cx="534632" cy="443458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공예</a:t>
              </a:r>
              <a:endParaRPr kumimoji="1" lang="en-US" altLang="ko-KR" sz="625" b="1" kern="0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서양화</a:t>
              </a:r>
              <a:endParaRPr kumimoji="1" lang="en-US" altLang="ko-KR" sz="625" b="1" kern="0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동양화</a:t>
              </a:r>
              <a:endParaRPr kumimoji="1" lang="en-US" altLang="ko-KR" sz="625" b="1" kern="0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조소</a:t>
              </a:r>
              <a:endParaRPr kumimoji="1" lang="en-US" altLang="ko-KR" sz="625" b="1" kern="0" dirty="0"/>
            </a:p>
          </p:txBody>
        </p:sp>
        <p:sp>
          <p:nvSpPr>
            <p:cNvPr id="199" name="Rectangle 253"/>
            <p:cNvSpPr>
              <a:spLocks noChangeArrowheads="1"/>
            </p:cNvSpPr>
            <p:nvPr/>
          </p:nvSpPr>
          <p:spPr bwMode="auto">
            <a:xfrm>
              <a:off x="6519027" y="2307209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디자인학부</a:t>
              </a:r>
            </a:p>
          </p:txBody>
        </p:sp>
        <p:sp>
          <p:nvSpPr>
            <p:cNvPr id="200" name="Rectangle 262"/>
            <p:cNvSpPr>
              <a:spLocks noChangeArrowheads="1"/>
            </p:cNvSpPr>
            <p:nvPr/>
          </p:nvSpPr>
          <p:spPr bwMode="auto">
            <a:xfrm>
              <a:off x="6571154" y="2532008"/>
              <a:ext cx="644139" cy="210309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spc="-95" dirty="0"/>
                <a:t>패션산업디자인</a:t>
              </a:r>
              <a:endParaRPr kumimoji="1" lang="en-US" altLang="ko-KR" sz="625" b="1" kern="0" spc="-95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spc="-95" dirty="0"/>
                <a:t>커뮤니케이션디자인</a:t>
              </a:r>
            </a:p>
          </p:txBody>
        </p:sp>
        <p:sp>
          <p:nvSpPr>
            <p:cNvPr id="201" name="Rectangle 262"/>
            <p:cNvSpPr>
              <a:spLocks noChangeArrowheads="1"/>
            </p:cNvSpPr>
            <p:nvPr/>
          </p:nvSpPr>
          <p:spPr bwMode="auto">
            <a:xfrm>
              <a:off x="4216635" y="512125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문예창작과</a:t>
              </a:r>
            </a:p>
          </p:txBody>
        </p:sp>
        <p:sp>
          <p:nvSpPr>
            <p:cNvPr id="202" name="Rectangle 253"/>
            <p:cNvSpPr>
              <a:spLocks noChangeArrowheads="1"/>
            </p:cNvSpPr>
            <p:nvPr/>
          </p:nvSpPr>
          <p:spPr bwMode="auto">
            <a:xfrm>
              <a:off x="1956820" y="492018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화학과</a:t>
              </a:r>
            </a:p>
          </p:txBody>
        </p:sp>
        <p:sp>
          <p:nvSpPr>
            <p:cNvPr id="203" name="Rectangle 253"/>
            <p:cNvSpPr>
              <a:spLocks noChangeArrowheads="1"/>
            </p:cNvSpPr>
            <p:nvPr/>
          </p:nvSpPr>
          <p:spPr bwMode="auto">
            <a:xfrm>
              <a:off x="1956820" y="445321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수학과</a:t>
              </a:r>
            </a:p>
          </p:txBody>
        </p:sp>
        <p:sp>
          <p:nvSpPr>
            <p:cNvPr id="204" name="Rectangle 253"/>
            <p:cNvSpPr>
              <a:spLocks noChangeArrowheads="1"/>
            </p:cNvSpPr>
            <p:nvPr/>
          </p:nvSpPr>
          <p:spPr bwMode="auto">
            <a:xfrm>
              <a:off x="1956820" y="468293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물리학과</a:t>
              </a:r>
            </a:p>
          </p:txBody>
        </p:sp>
        <p:sp>
          <p:nvSpPr>
            <p:cNvPr id="205" name="Rectangle 253"/>
            <p:cNvSpPr>
              <a:spLocks noChangeArrowheads="1"/>
            </p:cNvSpPr>
            <p:nvPr/>
          </p:nvSpPr>
          <p:spPr bwMode="auto">
            <a:xfrm>
              <a:off x="1956820" y="5394728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 err="1">
                  <a:solidFill>
                    <a:schemeClr val="bg1"/>
                  </a:solidFill>
                </a:rPr>
                <a:t>생명과학부</a:t>
              </a:r>
              <a:endParaRPr kumimoji="1" lang="ko-KR" altLang="en-US" sz="667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06" name="Rectangle 253"/>
            <p:cNvSpPr>
              <a:spLocks noChangeArrowheads="1"/>
            </p:cNvSpPr>
            <p:nvPr/>
          </p:nvSpPr>
          <p:spPr bwMode="auto">
            <a:xfrm>
              <a:off x="3447803" y="231087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무역학과</a:t>
              </a:r>
            </a:p>
          </p:txBody>
        </p:sp>
        <p:sp>
          <p:nvSpPr>
            <p:cNvPr id="207" name="Rectangle 253"/>
            <p:cNvSpPr>
              <a:spLocks noChangeArrowheads="1"/>
            </p:cNvSpPr>
            <p:nvPr/>
          </p:nvSpPr>
          <p:spPr bwMode="auto">
            <a:xfrm>
              <a:off x="3447803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경제학과</a:t>
              </a:r>
            </a:p>
          </p:txBody>
        </p:sp>
        <p:sp>
          <p:nvSpPr>
            <p:cNvPr id="208" name="Rectangle 253"/>
            <p:cNvSpPr>
              <a:spLocks noChangeArrowheads="1"/>
            </p:cNvSpPr>
            <p:nvPr/>
          </p:nvSpPr>
          <p:spPr bwMode="auto">
            <a:xfrm>
              <a:off x="3447803" y="2789445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산업경영학과</a:t>
              </a:r>
              <a:r>
                <a:rPr kumimoji="1" lang="en-US" altLang="ko-KR" sz="667" b="1" kern="0" dirty="0">
                  <a:solidFill>
                    <a:schemeClr val="bg1"/>
                  </a:solidFill>
                </a:rPr>
                <a:t>(</a:t>
              </a: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야</a:t>
              </a:r>
              <a:r>
                <a:rPr kumimoji="1" lang="en-US" altLang="ko-KR" sz="667" b="1" kern="0" dirty="0">
                  <a:solidFill>
                    <a:schemeClr val="bg1"/>
                  </a:solidFill>
                </a:rPr>
                <a:t>)</a:t>
              </a:r>
              <a:endParaRPr kumimoji="1" lang="ko-KR" altLang="en-US" sz="667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09" name="Rectangle 253"/>
            <p:cNvSpPr>
              <a:spLocks noChangeArrowheads="1"/>
            </p:cNvSpPr>
            <p:nvPr/>
          </p:nvSpPr>
          <p:spPr bwMode="auto">
            <a:xfrm>
              <a:off x="3447803" y="3031380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국제학부</a:t>
              </a:r>
            </a:p>
          </p:txBody>
        </p:sp>
        <p:sp>
          <p:nvSpPr>
            <p:cNvPr id="210" name="Rectangle 327"/>
            <p:cNvSpPr>
              <a:spLocks noChangeArrowheads="1"/>
            </p:cNvSpPr>
            <p:nvPr/>
          </p:nvSpPr>
          <p:spPr bwMode="auto">
            <a:xfrm>
              <a:off x="3445815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경영경제대학</a:t>
              </a:r>
            </a:p>
          </p:txBody>
        </p:sp>
        <p:sp>
          <p:nvSpPr>
            <p:cNvPr id="211" name="Rectangle 327"/>
            <p:cNvSpPr>
              <a:spLocks noChangeArrowheads="1"/>
            </p:cNvSpPr>
            <p:nvPr/>
          </p:nvSpPr>
          <p:spPr bwMode="auto">
            <a:xfrm>
              <a:off x="1947674" y="4203147"/>
              <a:ext cx="1473896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과학기술대학</a:t>
              </a:r>
            </a:p>
          </p:txBody>
        </p:sp>
        <p:sp>
          <p:nvSpPr>
            <p:cNvPr id="212" name="Rectangle 253"/>
            <p:cNvSpPr>
              <a:spLocks noChangeArrowheads="1"/>
            </p:cNvSpPr>
            <p:nvPr/>
          </p:nvSpPr>
          <p:spPr bwMode="auto">
            <a:xfrm>
              <a:off x="4987684" y="4913031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사회복지학과</a:t>
              </a:r>
            </a:p>
          </p:txBody>
        </p:sp>
        <p:sp>
          <p:nvSpPr>
            <p:cNvPr id="213" name="Rectangle 253"/>
            <p:cNvSpPr>
              <a:spLocks noChangeArrowheads="1"/>
            </p:cNvSpPr>
            <p:nvPr/>
          </p:nvSpPr>
          <p:spPr bwMode="auto">
            <a:xfrm>
              <a:off x="4987684" y="5144255"/>
              <a:ext cx="708552" cy="2100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spc="-94" dirty="0"/>
                <a:t>해병대군사학과</a:t>
              </a:r>
            </a:p>
          </p:txBody>
        </p:sp>
        <p:sp>
          <p:nvSpPr>
            <p:cNvPr id="214" name="Rectangle 253"/>
            <p:cNvSpPr>
              <a:spLocks noChangeArrowheads="1"/>
            </p:cNvSpPr>
            <p:nvPr/>
          </p:nvSpPr>
          <p:spPr bwMode="auto">
            <a:xfrm>
              <a:off x="1925308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정치외교학과</a:t>
              </a:r>
            </a:p>
          </p:txBody>
        </p:sp>
        <p:sp>
          <p:nvSpPr>
            <p:cNvPr id="215" name="Rectangle 253"/>
            <p:cNvSpPr>
              <a:spLocks noChangeArrowheads="1"/>
            </p:cNvSpPr>
            <p:nvPr/>
          </p:nvSpPr>
          <p:spPr bwMode="auto">
            <a:xfrm>
              <a:off x="1925308" y="231087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행정학과</a:t>
              </a:r>
            </a:p>
          </p:txBody>
        </p:sp>
        <p:sp>
          <p:nvSpPr>
            <p:cNvPr id="216" name="Rectangle 253"/>
            <p:cNvSpPr>
              <a:spLocks noChangeArrowheads="1"/>
            </p:cNvSpPr>
            <p:nvPr/>
          </p:nvSpPr>
          <p:spPr bwMode="auto">
            <a:xfrm>
              <a:off x="1925307" y="2546834"/>
              <a:ext cx="708650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spc="-95" dirty="0"/>
                <a:t>도시계획</a:t>
              </a:r>
              <a:r>
                <a:rPr kumimoji="1" lang="en-US" altLang="ko-KR" sz="667" b="1" kern="0" spc="-95" dirty="0"/>
                <a:t> · </a:t>
              </a:r>
              <a:r>
                <a:rPr kumimoji="1" lang="ko-KR" altLang="en-US" sz="667" b="1" kern="0" spc="-95" dirty="0" err="1"/>
                <a:t>부동산학부</a:t>
              </a:r>
              <a:endParaRPr kumimoji="1" lang="ko-KR" altLang="en-US" sz="667" b="1" kern="0" spc="-95" dirty="0"/>
            </a:p>
          </p:txBody>
        </p:sp>
        <p:sp>
          <p:nvSpPr>
            <p:cNvPr id="217" name="Rectangle 253"/>
            <p:cNvSpPr>
              <a:spLocks noChangeArrowheads="1"/>
            </p:cNvSpPr>
            <p:nvPr/>
          </p:nvSpPr>
          <p:spPr bwMode="auto">
            <a:xfrm>
              <a:off x="1925311" y="2782559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spc="-125" dirty="0"/>
                <a:t>커뮤니케이션학부</a:t>
              </a:r>
            </a:p>
          </p:txBody>
        </p:sp>
        <p:sp>
          <p:nvSpPr>
            <p:cNvPr id="218" name="Rectangle 253"/>
            <p:cNvSpPr>
              <a:spLocks noChangeArrowheads="1"/>
            </p:cNvSpPr>
            <p:nvPr/>
          </p:nvSpPr>
          <p:spPr bwMode="auto">
            <a:xfrm>
              <a:off x="4987683" y="467424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공공정책학과</a:t>
              </a:r>
              <a:r>
                <a:rPr kumimoji="1" lang="en-US" altLang="ko-KR" sz="667" b="1" kern="0" dirty="0"/>
                <a:t>(</a:t>
              </a:r>
              <a:r>
                <a:rPr kumimoji="1" lang="ko-KR" altLang="en-US" sz="667" b="1" kern="0" dirty="0"/>
                <a:t>야</a:t>
              </a:r>
              <a:r>
                <a:rPr kumimoji="1" lang="en-US" altLang="ko-KR" sz="667" b="1" kern="0" dirty="0"/>
                <a:t>)</a:t>
              </a:r>
              <a:endParaRPr kumimoji="1" lang="ko-KR" altLang="en-US" sz="667" b="1" kern="0" dirty="0"/>
            </a:p>
          </p:txBody>
        </p:sp>
        <p:sp>
          <p:nvSpPr>
            <p:cNvPr id="219" name="Rectangle 253"/>
            <p:cNvSpPr>
              <a:spLocks noChangeArrowheads="1"/>
            </p:cNvSpPr>
            <p:nvPr/>
          </p:nvSpPr>
          <p:spPr bwMode="auto">
            <a:xfrm>
              <a:off x="4987683" y="4440358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공공정책학과</a:t>
              </a:r>
            </a:p>
          </p:txBody>
        </p:sp>
        <p:sp>
          <p:nvSpPr>
            <p:cNvPr id="220" name="Rectangle 253"/>
            <p:cNvSpPr>
              <a:spLocks noChangeArrowheads="1"/>
            </p:cNvSpPr>
            <p:nvPr/>
          </p:nvSpPr>
          <p:spPr bwMode="auto">
            <a:xfrm>
              <a:off x="5741488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소프트웨어학과</a:t>
              </a:r>
            </a:p>
          </p:txBody>
        </p:sp>
        <p:sp>
          <p:nvSpPr>
            <p:cNvPr id="221" name="Rectangle 253"/>
            <p:cNvSpPr>
              <a:spLocks noChangeArrowheads="1"/>
            </p:cNvSpPr>
            <p:nvPr/>
          </p:nvSpPr>
          <p:spPr bwMode="auto">
            <a:xfrm>
              <a:off x="5741488" y="2310876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컴퓨터공학과</a:t>
              </a:r>
            </a:p>
          </p:txBody>
        </p:sp>
        <p:sp>
          <p:nvSpPr>
            <p:cNvPr id="222" name="Rectangle 306"/>
            <p:cNvSpPr>
              <a:spLocks noChangeArrowheads="1"/>
            </p:cNvSpPr>
            <p:nvPr/>
          </p:nvSpPr>
          <p:spPr bwMode="auto">
            <a:xfrm>
              <a:off x="5741488" y="254683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spc="-95" dirty="0"/>
                <a:t>모바일시스템공학과</a:t>
              </a:r>
            </a:p>
          </p:txBody>
        </p:sp>
        <p:sp>
          <p:nvSpPr>
            <p:cNvPr id="223" name="Rectangle 327"/>
            <p:cNvSpPr>
              <a:spLocks noChangeArrowheads="1"/>
            </p:cNvSpPr>
            <p:nvPr/>
          </p:nvSpPr>
          <p:spPr bwMode="auto">
            <a:xfrm>
              <a:off x="5744907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en-US" altLang="ko-KR" sz="750" b="1" kern="0" dirty="0">
                  <a:solidFill>
                    <a:schemeClr val="bg1"/>
                  </a:solidFill>
                </a:rPr>
                <a:t>SW</a:t>
              </a:r>
              <a:r>
                <a:rPr kumimoji="1" lang="ko-KR" altLang="en-US" sz="750" b="1" kern="0" dirty="0">
                  <a:solidFill>
                    <a:schemeClr val="bg1"/>
                  </a:solidFill>
                </a:rPr>
                <a:t>융합대학</a:t>
              </a:r>
            </a:p>
          </p:txBody>
        </p:sp>
        <p:sp>
          <p:nvSpPr>
            <p:cNvPr id="224" name="Rectangle 327"/>
            <p:cNvSpPr>
              <a:spLocks noChangeArrowheads="1"/>
            </p:cNvSpPr>
            <p:nvPr/>
          </p:nvSpPr>
          <p:spPr bwMode="auto">
            <a:xfrm>
              <a:off x="3468656" y="4198428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스포츠과학대학</a:t>
              </a:r>
            </a:p>
          </p:txBody>
        </p:sp>
        <p:sp>
          <p:nvSpPr>
            <p:cNvPr id="225" name="Rectangle 306"/>
            <p:cNvSpPr>
              <a:spLocks noChangeArrowheads="1"/>
            </p:cNvSpPr>
            <p:nvPr/>
          </p:nvSpPr>
          <p:spPr bwMode="auto">
            <a:xfrm>
              <a:off x="5741488" y="3027577"/>
              <a:ext cx="708552" cy="210309"/>
            </a:xfrm>
            <a:prstGeom prst="rect">
              <a:avLst/>
            </a:prstGeom>
            <a:solidFill>
              <a:schemeClr val="tx1"/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산업보안학과</a:t>
              </a:r>
            </a:p>
          </p:txBody>
        </p:sp>
        <p:sp>
          <p:nvSpPr>
            <p:cNvPr id="226" name="Rectangle 253"/>
            <p:cNvSpPr>
              <a:spLocks noChangeArrowheads="1"/>
            </p:cNvSpPr>
            <p:nvPr/>
          </p:nvSpPr>
          <p:spPr bwMode="auto">
            <a:xfrm>
              <a:off x="4976792" y="2071792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기계공학과</a:t>
              </a:r>
            </a:p>
          </p:txBody>
        </p:sp>
        <p:sp>
          <p:nvSpPr>
            <p:cNvPr id="227" name="Rectangle 253"/>
            <p:cNvSpPr>
              <a:spLocks noChangeArrowheads="1"/>
            </p:cNvSpPr>
            <p:nvPr/>
          </p:nvSpPr>
          <p:spPr bwMode="auto">
            <a:xfrm>
              <a:off x="4976792" y="2307750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defRPr/>
              </a:pPr>
              <a:r>
                <a:rPr kumimoji="1" lang="ko-KR" altLang="en-US" sz="667" b="1" kern="0" dirty="0"/>
                <a:t>화학공학과</a:t>
              </a:r>
            </a:p>
          </p:txBody>
        </p:sp>
        <p:sp>
          <p:nvSpPr>
            <p:cNvPr id="228" name="Rectangle 253"/>
            <p:cNvSpPr>
              <a:spLocks noChangeArrowheads="1"/>
            </p:cNvSpPr>
            <p:nvPr/>
          </p:nvSpPr>
          <p:spPr bwMode="auto">
            <a:xfrm>
              <a:off x="4212637" y="2495602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dist">
                <a:lnSpc>
                  <a:spcPts val="500"/>
                </a:lnSpc>
              </a:pPr>
              <a:r>
                <a:rPr kumimoji="1" lang="ko-KR" altLang="en-US" sz="667" b="1" kern="0" spc="-95" dirty="0">
                  <a:solidFill>
                    <a:schemeClr val="bg1"/>
                  </a:solidFill>
                </a:rPr>
                <a:t>고분자시스템공학부</a:t>
              </a:r>
            </a:p>
          </p:txBody>
        </p:sp>
        <p:sp>
          <p:nvSpPr>
            <p:cNvPr id="229" name="Rectangle 253"/>
            <p:cNvSpPr>
              <a:spLocks noChangeArrowheads="1"/>
            </p:cNvSpPr>
            <p:nvPr/>
          </p:nvSpPr>
          <p:spPr bwMode="auto">
            <a:xfrm>
              <a:off x="2705207" y="4917030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에너지공학과</a:t>
              </a:r>
            </a:p>
          </p:txBody>
        </p:sp>
        <p:sp>
          <p:nvSpPr>
            <p:cNvPr id="230" name="Rectangle 253"/>
            <p:cNvSpPr>
              <a:spLocks noChangeArrowheads="1"/>
            </p:cNvSpPr>
            <p:nvPr/>
          </p:nvSpPr>
          <p:spPr bwMode="auto">
            <a:xfrm>
              <a:off x="7263308" y="495731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제약공학과</a:t>
              </a:r>
            </a:p>
          </p:txBody>
        </p:sp>
        <p:sp>
          <p:nvSpPr>
            <p:cNvPr id="231" name="Rectangle 262"/>
            <p:cNvSpPr>
              <a:spLocks noChangeArrowheads="1"/>
            </p:cNvSpPr>
            <p:nvPr/>
          </p:nvSpPr>
          <p:spPr bwMode="auto">
            <a:xfrm>
              <a:off x="5746693" y="4444189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임상병리학과</a:t>
              </a:r>
            </a:p>
          </p:txBody>
        </p:sp>
        <p:sp>
          <p:nvSpPr>
            <p:cNvPr id="232" name="Rectangle 253"/>
            <p:cNvSpPr>
              <a:spLocks noChangeArrowheads="1"/>
            </p:cNvSpPr>
            <p:nvPr/>
          </p:nvSpPr>
          <p:spPr bwMode="auto">
            <a:xfrm>
              <a:off x="5746693" y="467978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물리치료학과</a:t>
              </a:r>
            </a:p>
          </p:txBody>
        </p:sp>
        <p:sp>
          <p:nvSpPr>
            <p:cNvPr id="233" name="Rectangle 253"/>
            <p:cNvSpPr>
              <a:spLocks noChangeArrowheads="1"/>
            </p:cNvSpPr>
            <p:nvPr/>
          </p:nvSpPr>
          <p:spPr bwMode="auto">
            <a:xfrm>
              <a:off x="5746693" y="4915382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보건행정학과</a:t>
              </a:r>
            </a:p>
          </p:txBody>
        </p:sp>
        <p:sp>
          <p:nvSpPr>
            <p:cNvPr id="234" name="Rectangle 253"/>
            <p:cNvSpPr>
              <a:spLocks noChangeArrowheads="1"/>
            </p:cNvSpPr>
            <p:nvPr/>
          </p:nvSpPr>
          <p:spPr bwMode="auto">
            <a:xfrm>
              <a:off x="5746693" y="5150978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 err="1"/>
                <a:t>치위생학과</a:t>
              </a:r>
              <a:endParaRPr kumimoji="1" lang="ko-KR" altLang="en-US" sz="667" b="1" kern="0" dirty="0"/>
            </a:p>
          </p:txBody>
        </p:sp>
        <p:sp>
          <p:nvSpPr>
            <p:cNvPr id="235" name="Rectangle 253"/>
            <p:cNvSpPr>
              <a:spLocks noChangeArrowheads="1"/>
            </p:cNvSpPr>
            <p:nvPr/>
          </p:nvSpPr>
          <p:spPr bwMode="auto">
            <a:xfrm>
              <a:off x="6502143" y="4447118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생명자원학부</a:t>
              </a:r>
            </a:p>
          </p:txBody>
        </p:sp>
        <p:sp>
          <p:nvSpPr>
            <p:cNvPr id="236" name="Rectangle 262"/>
            <p:cNvSpPr>
              <a:spLocks noChangeArrowheads="1"/>
            </p:cNvSpPr>
            <p:nvPr/>
          </p:nvSpPr>
          <p:spPr bwMode="auto">
            <a:xfrm>
              <a:off x="6564638" y="4670517"/>
              <a:ext cx="584982" cy="23202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/>
                <a:t>식량생명공학</a:t>
              </a:r>
              <a:endParaRPr kumimoji="1" lang="en-US" altLang="ko-KR" sz="625" b="1" kern="0" dirty="0"/>
            </a:p>
            <a:p>
              <a:pPr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동물자원학</a:t>
              </a:r>
              <a:endParaRPr kumimoji="1" lang="en-US" altLang="ko-KR" sz="625" b="1" kern="0" dirty="0"/>
            </a:p>
          </p:txBody>
        </p:sp>
        <p:sp>
          <p:nvSpPr>
            <p:cNvPr id="237" name="Rectangle 327"/>
            <p:cNvSpPr>
              <a:spLocks noChangeArrowheads="1"/>
            </p:cNvSpPr>
            <p:nvPr/>
          </p:nvSpPr>
          <p:spPr bwMode="auto">
            <a:xfrm>
              <a:off x="4212637" y="1817724"/>
              <a:ext cx="1471800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공과대학</a:t>
              </a:r>
            </a:p>
          </p:txBody>
        </p:sp>
        <p:sp>
          <p:nvSpPr>
            <p:cNvPr id="238" name="Rectangle 262"/>
            <p:cNvSpPr>
              <a:spLocks noChangeArrowheads="1"/>
            </p:cNvSpPr>
            <p:nvPr/>
          </p:nvSpPr>
          <p:spPr bwMode="auto">
            <a:xfrm>
              <a:off x="5036827" y="2780312"/>
              <a:ext cx="606116" cy="210309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>
                  <a:latin typeface="+mn-ea"/>
                </a:rPr>
                <a:t>· </a:t>
              </a:r>
              <a:r>
                <a:rPr kumimoji="1" lang="ko-KR" altLang="en-US" sz="625" b="1" kern="0" dirty="0">
                  <a:latin typeface="+mn-ea"/>
                </a:rPr>
                <a:t>건축학</a:t>
              </a:r>
              <a:endParaRPr kumimoji="1" lang="en-US" altLang="ko-KR" sz="625" b="1" kern="0" dirty="0">
                <a:latin typeface="+mn-ea"/>
              </a:endParaRPr>
            </a:p>
            <a:p>
              <a:pPr lvl="0">
                <a:defRPr/>
              </a:pPr>
              <a:r>
                <a:rPr kumimoji="1" lang="en-US" altLang="ko-KR" sz="625" b="1" kern="0" dirty="0">
                  <a:latin typeface="+mn-ea"/>
                </a:rPr>
                <a:t>· </a:t>
              </a:r>
              <a:r>
                <a:rPr kumimoji="1" lang="ko-KR" altLang="en-US" sz="625" b="1" kern="0" dirty="0">
                  <a:latin typeface="+mn-ea"/>
                </a:rPr>
                <a:t>건축공학</a:t>
              </a:r>
              <a:endParaRPr kumimoji="1" lang="en-US" altLang="ko-KR" sz="625" b="1" kern="0" dirty="0">
                <a:latin typeface="+mn-ea"/>
              </a:endParaRPr>
            </a:p>
          </p:txBody>
        </p:sp>
        <p:sp>
          <p:nvSpPr>
            <p:cNvPr id="239" name="Rectangle 262"/>
            <p:cNvSpPr>
              <a:spLocks noChangeArrowheads="1"/>
            </p:cNvSpPr>
            <p:nvPr/>
          </p:nvSpPr>
          <p:spPr bwMode="auto">
            <a:xfrm>
              <a:off x="2779838" y="5130143"/>
              <a:ext cx="621734" cy="159179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r>
                <a:rPr kumimoji="1" lang="en-US" altLang="ko-KR" sz="667" b="1" kern="0" spc="-95" dirty="0"/>
                <a:t>(</a:t>
              </a:r>
              <a:r>
                <a:rPr kumimoji="1" lang="en-US" altLang="ko-KR" sz="667" b="1" kern="0" spc="-95" dirty="0">
                  <a:latin typeface="+mn-ea"/>
                </a:rPr>
                <a:t> </a:t>
              </a:r>
              <a:r>
                <a:rPr kumimoji="1" lang="ko-KR" altLang="en-US" sz="572" kern="0" spc="-95" dirty="0">
                  <a:latin typeface="+mn-ea"/>
                </a:rPr>
                <a:t>에너지</a:t>
              </a:r>
              <a:r>
                <a:rPr kumimoji="1" lang="en-US" altLang="ko-KR" sz="572" kern="0" spc="-95" dirty="0">
                  <a:latin typeface="+mn-ea"/>
                </a:rPr>
                <a:t>+</a:t>
              </a:r>
              <a:r>
                <a:rPr kumimoji="1" lang="ko-KR" altLang="en-US" sz="572" kern="0" spc="-95" dirty="0" err="1">
                  <a:latin typeface="+mn-ea"/>
                </a:rPr>
                <a:t>원자력융합</a:t>
              </a:r>
              <a:r>
                <a:rPr kumimoji="1" lang="ko-KR" altLang="en-US" sz="572" kern="0" spc="-95" dirty="0"/>
                <a:t> </a:t>
              </a:r>
              <a:r>
                <a:rPr kumimoji="1" lang="en-US" altLang="ko-KR" sz="667" b="1" kern="0" spc="-95" dirty="0"/>
                <a:t>)</a:t>
              </a:r>
              <a:endParaRPr kumimoji="1" lang="ko-KR" altLang="en-US" sz="667" b="1" kern="0" spc="-95" dirty="0"/>
            </a:p>
          </p:txBody>
        </p:sp>
        <p:sp>
          <p:nvSpPr>
            <p:cNvPr id="240" name="Rectangle 253"/>
            <p:cNvSpPr>
              <a:spLocks noChangeArrowheads="1"/>
            </p:cNvSpPr>
            <p:nvPr/>
          </p:nvSpPr>
          <p:spPr bwMode="auto">
            <a:xfrm>
              <a:off x="4212637" y="2076664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전자전기공학부</a:t>
              </a:r>
            </a:p>
          </p:txBody>
        </p:sp>
        <p:sp>
          <p:nvSpPr>
            <p:cNvPr id="241" name="Rectangle 262"/>
            <p:cNvSpPr>
              <a:spLocks noChangeArrowheads="1"/>
            </p:cNvSpPr>
            <p:nvPr/>
          </p:nvSpPr>
          <p:spPr bwMode="auto">
            <a:xfrm>
              <a:off x="4250895" y="2289092"/>
              <a:ext cx="708552" cy="16770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r>
                <a:rPr kumimoji="1" lang="en-US" altLang="ko-KR" sz="667" b="1" kern="0" spc="-95" dirty="0"/>
                <a:t>( </a:t>
              </a:r>
              <a:r>
                <a:rPr kumimoji="1" lang="ko-KR" altLang="en-US" sz="572" kern="0" spc="-95" dirty="0">
                  <a:latin typeface="+mn-ea"/>
                </a:rPr>
                <a:t>전자전기</a:t>
              </a:r>
              <a:r>
                <a:rPr kumimoji="1" lang="en-US" altLang="ko-KR" sz="572" kern="0" spc="-95" dirty="0">
                  <a:latin typeface="+mn-ea"/>
                </a:rPr>
                <a:t>+</a:t>
              </a:r>
              <a:r>
                <a:rPr kumimoji="1" lang="ko-KR" altLang="en-US" sz="572" kern="0" spc="-95" dirty="0">
                  <a:latin typeface="+mn-ea"/>
                </a:rPr>
                <a:t>디스플레이 </a:t>
              </a:r>
              <a:r>
                <a:rPr kumimoji="1" lang="en-US" altLang="ko-KR" sz="667" b="1" kern="0" spc="-95" dirty="0"/>
                <a:t>)</a:t>
              </a:r>
              <a:endParaRPr kumimoji="1" lang="ko-KR" altLang="en-US" sz="667" b="1" kern="0" spc="-95" dirty="0"/>
            </a:p>
          </p:txBody>
        </p:sp>
        <p:sp>
          <p:nvSpPr>
            <p:cNvPr id="242" name="Rectangle 253">
              <a:extLst>
                <a:ext uri="{FF2B5EF4-FFF2-40B4-BE49-F238E27FC236}">
                  <a16:creationId xmlns:a16="http://schemas.microsoft.com/office/drawing/2014/main" id="{9892BFEC-1F5A-44B2-AB89-F4701E913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207" y="5322583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 err="1">
                  <a:solidFill>
                    <a:schemeClr val="bg1"/>
                  </a:solidFill>
                </a:rPr>
                <a:t>경영공학과</a:t>
              </a:r>
              <a:endParaRPr kumimoji="1" lang="ko-KR" altLang="en-US" sz="667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43" name="사각형: 둥근 모서리 14"/>
            <p:cNvSpPr/>
            <p:nvPr/>
          </p:nvSpPr>
          <p:spPr>
            <a:xfrm>
              <a:off x="6498783" y="1539913"/>
              <a:ext cx="763743" cy="2069188"/>
            </a:xfrm>
            <a:prstGeom prst="roundRect">
              <a:avLst>
                <a:gd name="adj" fmla="val 3759"/>
              </a:avLst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25"/>
            </a:p>
          </p:txBody>
        </p:sp>
        <p:sp>
          <p:nvSpPr>
            <p:cNvPr id="244" name="직사각형 243"/>
            <p:cNvSpPr/>
            <p:nvPr/>
          </p:nvSpPr>
          <p:spPr>
            <a:xfrm>
              <a:off x="6700878" y="1456340"/>
              <a:ext cx="318692" cy="111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8573" rIns="0" bIns="285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C00000"/>
                  </a:solidFill>
                  <a:latin typeface="+mn-ea"/>
                </a:rPr>
                <a:t>CT</a:t>
              </a:r>
              <a:endParaRPr lang="ko-KR" altLang="en-US" sz="12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245" name="사각형: 둥근 모서리 14"/>
            <p:cNvSpPr/>
            <p:nvPr/>
          </p:nvSpPr>
          <p:spPr>
            <a:xfrm>
              <a:off x="5723728" y="3934156"/>
              <a:ext cx="3069905" cy="1881190"/>
            </a:xfrm>
            <a:prstGeom prst="roundRect">
              <a:avLst>
                <a:gd name="adj" fmla="val 3759"/>
              </a:avLst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25"/>
            </a:p>
          </p:txBody>
        </p:sp>
        <p:sp>
          <p:nvSpPr>
            <p:cNvPr id="246" name="직사각형 245"/>
            <p:cNvSpPr/>
            <p:nvPr/>
          </p:nvSpPr>
          <p:spPr>
            <a:xfrm>
              <a:off x="7088167" y="5729117"/>
              <a:ext cx="374849" cy="1816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8573" rIns="0" bIns="285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C00000"/>
                  </a:solidFill>
                  <a:latin typeface="+mn-ea"/>
                </a:rPr>
                <a:t>BT</a:t>
              </a:r>
              <a:endParaRPr lang="ko-KR" altLang="en-US" sz="12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247" name="Rectangle 327"/>
            <p:cNvSpPr>
              <a:spLocks noChangeArrowheads="1"/>
            </p:cNvSpPr>
            <p:nvPr/>
          </p:nvSpPr>
          <p:spPr bwMode="auto">
            <a:xfrm>
              <a:off x="6502145" y="4197340"/>
              <a:ext cx="1463604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생명공학대학</a:t>
              </a:r>
            </a:p>
          </p:txBody>
        </p:sp>
        <p:sp>
          <p:nvSpPr>
            <p:cNvPr id="248" name="Rectangle 253"/>
            <p:cNvSpPr>
              <a:spLocks noChangeArrowheads="1"/>
            </p:cNvSpPr>
            <p:nvPr/>
          </p:nvSpPr>
          <p:spPr bwMode="auto">
            <a:xfrm>
              <a:off x="5746693" y="538688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심리치료학과</a:t>
              </a:r>
            </a:p>
          </p:txBody>
        </p:sp>
        <p:sp>
          <p:nvSpPr>
            <p:cNvPr id="249" name="Rectangle 253"/>
            <p:cNvSpPr>
              <a:spLocks noChangeArrowheads="1"/>
            </p:cNvSpPr>
            <p:nvPr/>
          </p:nvSpPr>
          <p:spPr bwMode="auto">
            <a:xfrm>
              <a:off x="1925308" y="301709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 err="1"/>
                <a:t>상담학과</a:t>
              </a:r>
              <a:endParaRPr kumimoji="1" lang="ko-KR" altLang="en-US" sz="667" b="1" kern="0" dirty="0"/>
            </a:p>
          </p:txBody>
        </p:sp>
        <p:sp>
          <p:nvSpPr>
            <p:cNvPr id="250" name="Rectangle 262"/>
            <p:cNvSpPr>
              <a:spLocks noChangeArrowheads="1"/>
            </p:cNvSpPr>
            <p:nvPr/>
          </p:nvSpPr>
          <p:spPr bwMode="auto">
            <a:xfrm>
              <a:off x="3509293" y="3261039"/>
              <a:ext cx="644139" cy="13924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spc="-62" dirty="0"/>
                <a:t>국제경영학</a:t>
              </a:r>
            </a:p>
          </p:txBody>
        </p:sp>
        <p:sp>
          <p:nvSpPr>
            <p:cNvPr id="251" name="Rectangle 253"/>
            <p:cNvSpPr>
              <a:spLocks noChangeArrowheads="1"/>
            </p:cNvSpPr>
            <p:nvPr/>
          </p:nvSpPr>
          <p:spPr bwMode="auto">
            <a:xfrm>
              <a:off x="3447803" y="254683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경영학부</a:t>
              </a:r>
            </a:p>
          </p:txBody>
        </p:sp>
        <p:sp>
          <p:nvSpPr>
            <p:cNvPr id="252" name="Rectangle 262"/>
            <p:cNvSpPr>
              <a:spLocks noChangeArrowheads="1"/>
            </p:cNvSpPr>
            <p:nvPr/>
          </p:nvSpPr>
          <p:spPr bwMode="auto">
            <a:xfrm>
              <a:off x="2745794" y="5550286"/>
              <a:ext cx="630116" cy="144217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algn="ctr"/>
              <a:r>
                <a:rPr kumimoji="1" lang="en-US" altLang="ko-KR" sz="667" b="1" kern="0" spc="-95" dirty="0"/>
                <a:t>(</a:t>
              </a:r>
              <a:r>
                <a:rPr kumimoji="1" lang="en-US" altLang="ko-KR" sz="572" b="1" kern="0" spc="-95" dirty="0"/>
                <a:t> </a:t>
              </a:r>
              <a:r>
                <a:rPr kumimoji="1" lang="ko-KR" altLang="en-US" sz="572" kern="0" spc="-95" dirty="0" err="1">
                  <a:latin typeface="+mn-ea"/>
                </a:rPr>
                <a:t>산업공</a:t>
              </a:r>
              <a:r>
                <a:rPr kumimoji="1" lang="en-US" altLang="ko-KR" sz="572" kern="0" spc="-95" dirty="0">
                  <a:latin typeface="+mn-ea"/>
                </a:rPr>
                <a:t>+</a:t>
              </a:r>
              <a:r>
                <a:rPr kumimoji="1" lang="ko-KR" altLang="en-US" sz="572" kern="0" spc="-95" dirty="0">
                  <a:latin typeface="+mn-ea"/>
                </a:rPr>
                <a:t>경영</a:t>
              </a:r>
              <a:r>
                <a:rPr kumimoji="1" lang="en-US" altLang="ko-KR" sz="572" kern="0" spc="-95" dirty="0">
                  <a:latin typeface="+mn-ea"/>
                </a:rPr>
                <a:t>(</a:t>
              </a:r>
              <a:r>
                <a:rPr kumimoji="1" lang="ko-KR" altLang="en-US" sz="572" kern="0" spc="-95" dirty="0">
                  <a:latin typeface="+mn-ea"/>
                </a:rPr>
                <a:t>야</a:t>
              </a:r>
              <a:r>
                <a:rPr kumimoji="1" lang="en-US" altLang="ko-KR" sz="572" kern="0" spc="-95" dirty="0">
                  <a:latin typeface="+mn-ea"/>
                </a:rPr>
                <a:t>)</a:t>
              </a:r>
              <a:r>
                <a:rPr kumimoji="1" lang="ko-KR" altLang="en-US" sz="572" kern="0" spc="-95" dirty="0"/>
                <a:t>   </a:t>
              </a:r>
              <a:r>
                <a:rPr kumimoji="1" lang="en-US" altLang="ko-KR" sz="667" b="1" kern="0" spc="-95" dirty="0"/>
                <a:t>)</a:t>
              </a:r>
              <a:endParaRPr kumimoji="1" lang="ko-KR" altLang="en-US" sz="667" b="1" kern="0" spc="-95" dirty="0"/>
            </a:p>
          </p:txBody>
        </p:sp>
        <p:sp>
          <p:nvSpPr>
            <p:cNvPr id="253" name="Rectangle 327"/>
            <p:cNvSpPr>
              <a:spLocks noChangeArrowheads="1"/>
            </p:cNvSpPr>
            <p:nvPr/>
          </p:nvSpPr>
          <p:spPr bwMode="auto">
            <a:xfrm>
              <a:off x="8024547" y="4461169"/>
              <a:ext cx="708552" cy="2194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67496" rIns="0" bIns="0" anchor="t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간호대학</a:t>
              </a: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2684832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법학과</a:t>
              </a:r>
            </a:p>
          </p:txBody>
        </p:sp>
        <p:sp>
          <p:nvSpPr>
            <p:cNvPr id="255" name="Rectangle 327"/>
            <p:cNvSpPr>
              <a:spLocks noChangeArrowheads="1"/>
            </p:cNvSpPr>
            <p:nvPr/>
          </p:nvSpPr>
          <p:spPr bwMode="auto">
            <a:xfrm>
              <a:off x="2680985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법과대학</a:t>
              </a:r>
            </a:p>
          </p:txBody>
        </p:sp>
        <p:sp>
          <p:nvSpPr>
            <p:cNvPr id="256" name="Rectangle 253"/>
            <p:cNvSpPr>
              <a:spLocks noChangeArrowheads="1"/>
            </p:cNvSpPr>
            <p:nvPr/>
          </p:nvSpPr>
          <p:spPr bwMode="auto">
            <a:xfrm>
              <a:off x="4975136" y="2546583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건축학부</a:t>
              </a:r>
            </a:p>
          </p:txBody>
        </p:sp>
        <p:sp>
          <p:nvSpPr>
            <p:cNvPr id="257" name="Rectangle 262"/>
            <p:cNvSpPr>
              <a:spLocks noChangeArrowheads="1"/>
            </p:cNvSpPr>
            <p:nvPr/>
          </p:nvSpPr>
          <p:spPr bwMode="auto">
            <a:xfrm>
              <a:off x="4266517" y="2731994"/>
              <a:ext cx="623295" cy="210309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고분자공학</a:t>
              </a:r>
              <a:r>
                <a:rPr kumimoji="1" lang="en-US" altLang="ko-KR" sz="625" b="1" kern="0" dirty="0"/>
                <a:t/>
              </a:r>
              <a:br>
                <a:rPr kumimoji="1" lang="en-US" altLang="ko-KR" sz="625" b="1" kern="0" dirty="0"/>
              </a:b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spc="-95" dirty="0"/>
                <a:t>파이버융합소재공학</a:t>
              </a:r>
            </a:p>
          </p:txBody>
        </p:sp>
        <p:sp>
          <p:nvSpPr>
            <p:cNvPr id="258" name="Rectangle 253"/>
            <p:cNvSpPr>
              <a:spLocks noChangeArrowheads="1"/>
            </p:cNvSpPr>
            <p:nvPr/>
          </p:nvSpPr>
          <p:spPr bwMode="auto">
            <a:xfrm>
              <a:off x="3468656" y="4917926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국제스포츠학부</a:t>
              </a:r>
            </a:p>
          </p:txBody>
        </p:sp>
        <p:sp>
          <p:nvSpPr>
            <p:cNvPr id="259" name="Rectangle 306"/>
            <p:cNvSpPr>
              <a:spLocks noChangeArrowheads="1"/>
            </p:cNvSpPr>
            <p:nvPr/>
          </p:nvSpPr>
          <p:spPr bwMode="auto">
            <a:xfrm>
              <a:off x="3468656" y="4448132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생활체육학과</a:t>
              </a:r>
            </a:p>
          </p:txBody>
        </p:sp>
        <p:sp>
          <p:nvSpPr>
            <p:cNvPr id="260" name="Rectangle 306"/>
            <p:cNvSpPr>
              <a:spLocks noChangeArrowheads="1"/>
            </p:cNvSpPr>
            <p:nvPr/>
          </p:nvSpPr>
          <p:spPr bwMode="auto">
            <a:xfrm>
              <a:off x="3468656" y="468082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스포츠경영학과</a:t>
              </a:r>
            </a:p>
          </p:txBody>
        </p:sp>
        <p:sp>
          <p:nvSpPr>
            <p:cNvPr id="261" name="Rectangle 262"/>
            <p:cNvSpPr>
              <a:spLocks noChangeArrowheads="1"/>
            </p:cNvSpPr>
            <p:nvPr/>
          </p:nvSpPr>
          <p:spPr bwMode="auto">
            <a:xfrm>
              <a:off x="3515154" y="5135594"/>
              <a:ext cx="670544" cy="322864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2" b="1" kern="0" dirty="0">
                  <a:latin typeface="+mn-ea"/>
                </a:rPr>
                <a:t>· </a:t>
              </a:r>
              <a:r>
                <a:rPr kumimoji="1" lang="ko-KR" altLang="en-US" sz="622" b="1" kern="0" spc="-62" dirty="0">
                  <a:latin typeface="+mn-ea"/>
                </a:rPr>
                <a:t>국제스포츠</a:t>
              </a:r>
              <a:endParaRPr kumimoji="1" lang="en-US" altLang="ko-KR" sz="622" b="1" kern="0" spc="-62" dirty="0">
                <a:latin typeface="+mn-ea"/>
              </a:endParaRPr>
            </a:p>
            <a:p>
              <a:pPr lvl="0">
                <a:defRPr/>
              </a:pPr>
              <a:r>
                <a:rPr kumimoji="1" lang="en-US" altLang="ko-KR" sz="622" b="1" kern="0" dirty="0">
                  <a:latin typeface="+mn-ea"/>
                </a:rPr>
                <a:t>· </a:t>
              </a:r>
              <a:r>
                <a:rPr kumimoji="1" lang="ko-KR" altLang="en-US" sz="622" b="1" kern="0" spc="-62" dirty="0">
                  <a:latin typeface="+mn-ea"/>
                </a:rPr>
                <a:t>태권도</a:t>
              </a:r>
              <a:endParaRPr kumimoji="1" lang="en-US" altLang="ko-KR" sz="622" b="1" kern="0" spc="-62" dirty="0">
                <a:latin typeface="+mn-ea"/>
              </a:endParaRPr>
            </a:p>
            <a:p>
              <a:pPr lvl="0">
                <a:defRPr/>
              </a:pPr>
              <a:r>
                <a:rPr kumimoji="1" lang="en-US" altLang="ko-KR" sz="622" b="1" kern="0" spc="-94" dirty="0">
                  <a:latin typeface="+mn-ea"/>
                </a:rPr>
                <a:t>·   </a:t>
              </a:r>
              <a:r>
                <a:rPr kumimoji="1" lang="ko-KR" altLang="en-US" sz="622" b="1" kern="0" spc="-62" dirty="0">
                  <a:latin typeface="+mn-ea"/>
                </a:rPr>
                <a:t>운동처방재활</a:t>
              </a:r>
            </a:p>
          </p:txBody>
        </p:sp>
        <p:sp>
          <p:nvSpPr>
            <p:cNvPr id="262" name="Rectangle 306"/>
            <p:cNvSpPr>
              <a:spLocks noChangeArrowheads="1"/>
            </p:cNvSpPr>
            <p:nvPr/>
          </p:nvSpPr>
          <p:spPr bwMode="auto">
            <a:xfrm>
              <a:off x="5741488" y="2789274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>
                  <a:solidFill>
                    <a:schemeClr val="bg1"/>
                  </a:solidFill>
                </a:rPr>
                <a:t>정보통계학과</a:t>
              </a: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1992509" y="5626592"/>
              <a:ext cx="670544" cy="3109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67" b="1" kern="0" dirty="0"/>
                <a:t>· </a:t>
              </a:r>
              <a:r>
                <a:rPr kumimoji="1" lang="ko-KR" altLang="en-US" sz="622" b="1" kern="0" dirty="0"/>
                <a:t>생명과학</a:t>
              </a:r>
              <a:endParaRPr kumimoji="1" lang="en-US" altLang="ko-KR" sz="622" b="1" kern="0" dirty="0"/>
            </a:p>
            <a:p>
              <a:pPr lvl="0">
                <a:defRPr/>
              </a:pPr>
              <a:r>
                <a:rPr kumimoji="1" lang="en-US" altLang="ko-KR" sz="667" b="1" kern="0" dirty="0"/>
                <a:t>  (</a:t>
              </a:r>
              <a:r>
                <a:rPr kumimoji="1" lang="ko-KR" altLang="en-US" sz="572" kern="0" dirty="0">
                  <a:latin typeface="+mn-ea"/>
                </a:rPr>
                <a:t>생명</a:t>
              </a:r>
              <a:r>
                <a:rPr kumimoji="1" lang="en-US" altLang="ko-KR" sz="572" kern="0" dirty="0">
                  <a:latin typeface="+mn-ea"/>
                </a:rPr>
                <a:t>+</a:t>
              </a:r>
              <a:r>
                <a:rPr kumimoji="1" lang="ko-KR" altLang="en-US" sz="572" kern="0" dirty="0">
                  <a:latin typeface="+mn-ea"/>
                </a:rPr>
                <a:t>분자생물</a:t>
              </a:r>
              <a:r>
                <a:rPr kumimoji="1" lang="en-US" altLang="ko-KR" sz="667" b="1" kern="0" dirty="0"/>
                <a:t>)</a:t>
              </a:r>
            </a:p>
            <a:p>
              <a:pPr lvl="0">
                <a:defRPr/>
              </a:pPr>
              <a:r>
                <a:rPr kumimoji="1" lang="en-US" altLang="ko-KR" sz="667" b="1" kern="0" dirty="0"/>
                <a:t>· </a:t>
              </a:r>
              <a:r>
                <a:rPr kumimoji="1" lang="ko-KR" altLang="en-US" sz="622" b="1" kern="0" dirty="0"/>
                <a:t>미생물학</a:t>
              </a:r>
            </a:p>
          </p:txBody>
        </p:sp>
        <p:sp>
          <p:nvSpPr>
            <p:cNvPr id="264" name="Rectangle 253"/>
            <p:cNvSpPr>
              <a:spLocks noChangeArrowheads="1"/>
            </p:cNvSpPr>
            <p:nvPr/>
          </p:nvSpPr>
          <p:spPr bwMode="auto">
            <a:xfrm>
              <a:off x="4212637" y="299863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spc="-94" dirty="0"/>
                <a:t>토목환경공학과</a:t>
              </a:r>
            </a:p>
          </p:txBody>
        </p:sp>
        <p:sp>
          <p:nvSpPr>
            <p:cNvPr id="265" name="사각형: 둥근 모서리 14"/>
            <p:cNvSpPr/>
            <p:nvPr/>
          </p:nvSpPr>
          <p:spPr>
            <a:xfrm>
              <a:off x="4185999" y="1530198"/>
              <a:ext cx="2280441" cy="2083169"/>
            </a:xfrm>
            <a:prstGeom prst="roundRect">
              <a:avLst>
                <a:gd name="adj" fmla="val 3759"/>
              </a:avLst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25"/>
            </a:p>
          </p:txBody>
        </p:sp>
        <p:sp>
          <p:nvSpPr>
            <p:cNvPr id="266" name="직사각형 265"/>
            <p:cNvSpPr/>
            <p:nvPr/>
          </p:nvSpPr>
          <p:spPr>
            <a:xfrm>
              <a:off x="5245195" y="1452896"/>
              <a:ext cx="313230" cy="114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8573" rIns="0" bIns="285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C00000"/>
                  </a:solidFill>
                  <a:latin typeface="+mn-ea"/>
                </a:rPr>
                <a:t>IT</a:t>
              </a:r>
              <a:endParaRPr lang="ko-KR" altLang="en-US" sz="12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267" name="Rectangle 327"/>
            <p:cNvSpPr>
              <a:spLocks noChangeArrowheads="1"/>
            </p:cNvSpPr>
            <p:nvPr/>
          </p:nvSpPr>
          <p:spPr bwMode="auto">
            <a:xfrm>
              <a:off x="1924241" y="1817724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사회과학대학</a:t>
              </a:r>
            </a:p>
          </p:txBody>
        </p:sp>
        <p:sp>
          <p:nvSpPr>
            <p:cNvPr id="268" name="직사각형 267"/>
            <p:cNvSpPr/>
            <p:nvPr/>
          </p:nvSpPr>
          <p:spPr>
            <a:xfrm>
              <a:off x="1167414" y="1593465"/>
              <a:ext cx="1461390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인문사회계열</a:t>
              </a:r>
            </a:p>
          </p:txBody>
        </p:sp>
        <p:sp>
          <p:nvSpPr>
            <p:cNvPr id="269" name="Rectangle 253"/>
            <p:cNvSpPr>
              <a:spLocks noChangeArrowheads="1"/>
            </p:cNvSpPr>
            <p:nvPr/>
          </p:nvSpPr>
          <p:spPr bwMode="auto">
            <a:xfrm>
              <a:off x="1170605" y="2076664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국어국문학과</a:t>
              </a:r>
            </a:p>
          </p:txBody>
        </p:sp>
        <p:sp>
          <p:nvSpPr>
            <p:cNvPr id="270" name="Rectangle 253"/>
            <p:cNvSpPr>
              <a:spLocks noChangeArrowheads="1"/>
            </p:cNvSpPr>
            <p:nvPr/>
          </p:nvSpPr>
          <p:spPr bwMode="auto">
            <a:xfrm>
              <a:off x="1170605" y="2310876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dirty="0"/>
                <a:t>사학과</a:t>
              </a:r>
            </a:p>
          </p:txBody>
        </p:sp>
        <p:sp>
          <p:nvSpPr>
            <p:cNvPr id="271" name="Rectangle 253"/>
            <p:cNvSpPr>
              <a:spLocks noChangeArrowheads="1"/>
            </p:cNvSpPr>
            <p:nvPr/>
          </p:nvSpPr>
          <p:spPr bwMode="auto">
            <a:xfrm>
              <a:off x="1170605" y="2780701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영미인문학과</a:t>
              </a:r>
            </a:p>
          </p:txBody>
        </p:sp>
        <p:sp>
          <p:nvSpPr>
            <p:cNvPr id="272" name="Rectangle 253"/>
            <p:cNvSpPr>
              <a:spLocks noChangeArrowheads="1"/>
            </p:cNvSpPr>
            <p:nvPr/>
          </p:nvSpPr>
          <p:spPr bwMode="auto">
            <a:xfrm>
              <a:off x="1170608" y="2547909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철학과</a:t>
              </a:r>
            </a:p>
          </p:txBody>
        </p:sp>
        <p:sp>
          <p:nvSpPr>
            <p:cNvPr id="273" name="직사각형 272"/>
            <p:cNvSpPr/>
            <p:nvPr/>
          </p:nvSpPr>
          <p:spPr>
            <a:xfrm>
              <a:off x="2684678" y="1593465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법학계열</a:t>
              </a:r>
            </a:p>
          </p:txBody>
        </p:sp>
        <p:sp>
          <p:nvSpPr>
            <p:cNvPr id="274" name="직사각형 273"/>
            <p:cNvSpPr/>
            <p:nvPr/>
          </p:nvSpPr>
          <p:spPr>
            <a:xfrm>
              <a:off x="3454323" y="1593465"/>
              <a:ext cx="697505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경상계열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75" name="AutoShape 245"/>
            <p:cNvSpPr>
              <a:spLocks noChangeArrowheads="1"/>
            </p:cNvSpPr>
            <p:nvPr/>
          </p:nvSpPr>
          <p:spPr bwMode="auto">
            <a:xfrm>
              <a:off x="647238" y="1581808"/>
              <a:ext cx="462109" cy="2031559"/>
            </a:xfrm>
            <a:prstGeom prst="roundRect">
              <a:avLst>
                <a:gd name="adj" fmla="val 7954"/>
              </a:avLst>
            </a:prstGeom>
            <a:solidFill>
              <a:schemeClr val="tx1"/>
            </a:solidFill>
            <a:ln w="63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44997" tIns="44997" rIns="44997" bIns="44997" anchor="ctr"/>
            <a:lstStyle/>
            <a:p>
              <a:pPr algn="ctr" latinLnBrk="0">
                <a:defRPr/>
              </a:pPr>
              <a:r>
                <a:rPr kumimoji="1" lang="ko-KR" altLang="en-US" sz="917" b="1" kern="0" dirty="0">
                  <a:solidFill>
                    <a:srgbClr val="FFFFFF"/>
                  </a:solidFill>
                </a:rPr>
                <a:t>죽전</a:t>
              </a:r>
              <a:endParaRPr kumimoji="1" lang="en-US" altLang="ko-KR" sz="917" b="1" kern="0" dirty="0">
                <a:solidFill>
                  <a:srgbClr val="FFFFFF"/>
                </a:solidFill>
              </a:endParaRPr>
            </a:p>
            <a:p>
              <a:pPr algn="ctr" latinLnBrk="0">
                <a:defRPr/>
              </a:pPr>
              <a:r>
                <a:rPr kumimoji="1" lang="en-US" altLang="ko-KR" sz="917" b="1" kern="0" dirty="0">
                  <a:solidFill>
                    <a:srgbClr val="FFFFFF"/>
                  </a:solidFill>
                </a:rPr>
                <a:t>(2,275)</a:t>
              </a:r>
            </a:p>
            <a:p>
              <a:pPr algn="ctr" latinLnBrk="0">
                <a:defRPr/>
              </a:pPr>
              <a:endParaRPr kumimoji="1" lang="en-US" altLang="ko-KR" sz="917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276" name="AutoShape 245"/>
            <p:cNvSpPr>
              <a:spLocks noChangeArrowheads="1"/>
            </p:cNvSpPr>
            <p:nvPr/>
          </p:nvSpPr>
          <p:spPr bwMode="auto">
            <a:xfrm>
              <a:off x="640919" y="3972230"/>
              <a:ext cx="462109" cy="1906940"/>
            </a:xfrm>
            <a:prstGeom prst="roundRect">
              <a:avLst>
                <a:gd name="adj" fmla="val 7954"/>
              </a:avLst>
            </a:prstGeom>
            <a:solidFill>
              <a:schemeClr val="tx1"/>
            </a:solidFill>
            <a:ln w="63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44997" tIns="44997" rIns="44997" bIns="44997" anchor="ctr"/>
            <a:lstStyle/>
            <a:p>
              <a:pPr algn="ctr" latinLnBrk="0">
                <a:defRPr/>
              </a:pPr>
              <a:r>
                <a:rPr kumimoji="1" lang="ko-KR" altLang="en-US" sz="917" b="1" kern="0" dirty="0">
                  <a:solidFill>
                    <a:srgbClr val="FFFFFF"/>
                  </a:solidFill>
                </a:rPr>
                <a:t>천안</a:t>
              </a:r>
              <a:endParaRPr kumimoji="1" lang="en-US" altLang="ko-KR" sz="917" b="1" kern="0" dirty="0">
                <a:solidFill>
                  <a:srgbClr val="FFFFFF"/>
                </a:solidFill>
              </a:endParaRPr>
            </a:p>
            <a:p>
              <a:pPr lvl="0" algn="ctr">
                <a:defRPr/>
              </a:pPr>
              <a:r>
                <a:rPr kumimoji="1" lang="en-US" altLang="ko-KR" sz="917" b="1" kern="0" dirty="0">
                  <a:solidFill>
                    <a:srgbClr val="FFFFFF"/>
                  </a:solidFill>
                </a:rPr>
                <a:t>(2,370)</a:t>
              </a:r>
              <a:r>
                <a:rPr kumimoji="1" lang="en-US" altLang="ko-KR" sz="917" b="1" kern="0" dirty="0">
                  <a:solidFill>
                    <a:srgbClr val="FFFFFF"/>
                  </a:solidFill>
                  <a:sym typeface="Wingdings" panose="05000000000000000000" pitchFamily="2" charset="2"/>
                </a:rPr>
                <a:t/>
              </a:r>
              <a:br>
                <a:rPr kumimoji="1" lang="en-US" altLang="ko-KR" sz="917" b="1" kern="0" dirty="0">
                  <a:solidFill>
                    <a:srgbClr val="FFFFFF"/>
                  </a:solidFill>
                  <a:sym typeface="Wingdings" panose="05000000000000000000" pitchFamily="2" charset="2"/>
                </a:rPr>
              </a:br>
              <a:endParaRPr kumimoji="1" lang="en-US" altLang="ko-KR" sz="917" b="1" kern="0" dirty="0">
                <a:solidFill>
                  <a:srgbClr val="FFFFFF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77" name="직사각형 276"/>
            <p:cNvSpPr/>
            <p:nvPr/>
          </p:nvSpPr>
          <p:spPr>
            <a:xfrm>
              <a:off x="335995" y="3650426"/>
              <a:ext cx="8412727" cy="250633"/>
            </a:xfrm>
            <a:prstGeom prst="rect">
              <a:avLst/>
            </a:prstGeom>
            <a:solidFill>
              <a:srgbClr val="C9DFF4"/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ko-KR" altLang="en-US" sz="1125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793719" y="3659125"/>
              <a:ext cx="3310522" cy="2215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sz="1000" b="1" dirty="0">
                  <a:solidFill>
                    <a:srgbClr val="0070C0"/>
                  </a:solidFill>
                </a:rPr>
                <a:t>(</a:t>
              </a:r>
              <a:r>
                <a:rPr lang="ko-KR" altLang="en-US" sz="1000" b="1" dirty="0">
                  <a:solidFill>
                    <a:srgbClr val="0070C0"/>
                  </a:solidFill>
                </a:rPr>
                <a:t>인문학적 소양 </a:t>
              </a:r>
              <a:r>
                <a:rPr lang="en-US" altLang="ko-KR" sz="1000" b="1" dirty="0">
                  <a:solidFill>
                    <a:srgbClr val="0070C0"/>
                  </a:solidFill>
                </a:rPr>
                <a:t>+ </a:t>
              </a:r>
              <a:r>
                <a:rPr lang="ko-KR" altLang="en-US" sz="1000" b="1" dirty="0">
                  <a:solidFill>
                    <a:srgbClr val="0070C0"/>
                  </a:solidFill>
                </a:rPr>
                <a:t>기초과학 </a:t>
              </a:r>
              <a:r>
                <a:rPr lang="en-US" altLang="ko-KR" sz="1000" b="1" dirty="0">
                  <a:solidFill>
                    <a:srgbClr val="0070C0"/>
                  </a:solidFill>
                </a:rPr>
                <a:t>+ </a:t>
              </a:r>
              <a:r>
                <a:rPr lang="ko-KR" altLang="en-US" sz="1000" b="1" dirty="0">
                  <a:solidFill>
                    <a:srgbClr val="0070C0"/>
                  </a:solidFill>
                </a:rPr>
                <a:t>교양</a:t>
              </a:r>
              <a:r>
                <a:rPr lang="en-US" altLang="ko-KR" sz="1000" b="1" dirty="0">
                  <a:solidFill>
                    <a:srgbClr val="0070C0"/>
                  </a:solidFill>
                </a:rPr>
                <a:t>) : </a:t>
              </a:r>
              <a:r>
                <a:rPr lang="ko-KR" altLang="en-US" sz="1000" b="1" dirty="0" err="1"/>
                <a:t>광역모집</a:t>
              </a:r>
              <a:r>
                <a:rPr lang="ko-KR" altLang="en-US" sz="1000" b="1" dirty="0"/>
                <a:t> 대상 </a:t>
              </a:r>
              <a:r>
                <a:rPr lang="ko-KR" altLang="en-US" sz="1000" b="1" dirty="0">
                  <a:sym typeface="Wingdings" panose="05000000000000000000" pitchFamily="2" charset="2"/>
                </a:rPr>
                <a:t>검토</a:t>
              </a:r>
              <a:r>
                <a:rPr lang="en-US" altLang="ko-KR" sz="1000" b="1" dirty="0"/>
                <a:t>  </a:t>
              </a:r>
              <a:endParaRPr lang="ko-KR" altLang="en-US" sz="1000" b="1" dirty="0"/>
            </a:p>
          </p:txBody>
        </p:sp>
        <p:sp>
          <p:nvSpPr>
            <p:cNvPr id="279" name="직사각형 278"/>
            <p:cNvSpPr/>
            <p:nvPr/>
          </p:nvSpPr>
          <p:spPr>
            <a:xfrm>
              <a:off x="335995" y="1586060"/>
              <a:ext cx="253735" cy="4293109"/>
            </a:xfrm>
            <a:prstGeom prst="rect">
              <a:avLst/>
            </a:prstGeom>
            <a:solidFill>
              <a:srgbClr val="C9DFF4"/>
            </a:solidFill>
          </p:spPr>
          <p:txBody>
            <a:bodyPr vert="vert270" wrap="square" lIns="0" tIns="0" rIns="0" bIns="0" rtlCol="0" anchor="ctr">
              <a:noAutofit/>
            </a:bodyPr>
            <a:lstStyle/>
            <a:p>
              <a:pPr algn="ctr"/>
              <a:r>
                <a:rPr lang="en-US" altLang="ko-KR" sz="1667" b="1" dirty="0">
                  <a:solidFill>
                    <a:srgbClr val="0070C0"/>
                  </a:solidFill>
                </a:rPr>
                <a:t>L.A.C</a:t>
              </a:r>
              <a:r>
                <a:rPr lang="en-US" altLang="ko-KR" sz="1166" b="1" dirty="0">
                  <a:solidFill>
                    <a:srgbClr val="0070C0"/>
                  </a:solidFill>
                </a:rPr>
                <a:t>.</a:t>
              </a:r>
              <a:endParaRPr lang="ko-KR" altLang="en-US" sz="1166" b="1" dirty="0">
                <a:solidFill>
                  <a:srgbClr val="0070C0"/>
                </a:solidFill>
              </a:endParaRPr>
            </a:p>
          </p:txBody>
        </p:sp>
        <p:sp>
          <p:nvSpPr>
            <p:cNvPr id="281" name="Rectangle 253"/>
            <p:cNvSpPr>
              <a:spLocks noChangeArrowheads="1"/>
            </p:cNvSpPr>
            <p:nvPr/>
          </p:nvSpPr>
          <p:spPr bwMode="auto">
            <a:xfrm>
              <a:off x="2705207" y="4453557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신소재공학과</a:t>
              </a:r>
            </a:p>
          </p:txBody>
        </p:sp>
        <p:sp>
          <p:nvSpPr>
            <p:cNvPr id="282" name="Rectangle 253"/>
            <p:cNvSpPr>
              <a:spLocks noChangeArrowheads="1"/>
            </p:cNvSpPr>
            <p:nvPr/>
          </p:nvSpPr>
          <p:spPr bwMode="auto">
            <a:xfrm>
              <a:off x="2705207" y="4682435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defRPr/>
              </a:pPr>
              <a:r>
                <a:rPr kumimoji="1" lang="ko-KR" altLang="en-US" sz="667" b="1" kern="0" dirty="0"/>
                <a:t>식품공학과</a:t>
              </a:r>
            </a:p>
          </p:txBody>
        </p:sp>
        <p:sp>
          <p:nvSpPr>
            <p:cNvPr id="284" name="직사각형 283"/>
            <p:cNvSpPr/>
            <p:nvPr/>
          </p:nvSpPr>
          <p:spPr>
            <a:xfrm>
              <a:off x="7320462" y="1602189"/>
              <a:ext cx="695635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사범계열</a:t>
              </a:r>
            </a:p>
          </p:txBody>
        </p:sp>
        <p:sp>
          <p:nvSpPr>
            <p:cNvPr id="286" name="직사각형 285"/>
            <p:cNvSpPr/>
            <p:nvPr/>
          </p:nvSpPr>
          <p:spPr>
            <a:xfrm>
              <a:off x="3476467" y="3983374"/>
              <a:ext cx="1461390" cy="1848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예체능계열</a:t>
              </a:r>
            </a:p>
          </p:txBody>
        </p:sp>
        <p:sp>
          <p:nvSpPr>
            <p:cNvPr id="287" name="직사각형 286"/>
            <p:cNvSpPr/>
            <p:nvPr/>
          </p:nvSpPr>
          <p:spPr>
            <a:xfrm>
              <a:off x="1956820" y="3985652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자연계열</a:t>
              </a:r>
            </a:p>
          </p:txBody>
        </p:sp>
        <p:sp>
          <p:nvSpPr>
            <p:cNvPr id="288" name="직사각형 287"/>
            <p:cNvSpPr/>
            <p:nvPr/>
          </p:nvSpPr>
          <p:spPr>
            <a:xfrm>
              <a:off x="2713018" y="3988499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공학계열</a:t>
              </a:r>
            </a:p>
          </p:txBody>
        </p:sp>
        <p:sp>
          <p:nvSpPr>
            <p:cNvPr id="291" name="Rectangle 327"/>
            <p:cNvSpPr>
              <a:spLocks noChangeArrowheads="1"/>
            </p:cNvSpPr>
            <p:nvPr/>
          </p:nvSpPr>
          <p:spPr bwMode="auto">
            <a:xfrm>
              <a:off x="4226352" y="4198428"/>
              <a:ext cx="708552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예술대학</a:t>
              </a:r>
            </a:p>
          </p:txBody>
        </p:sp>
        <p:sp>
          <p:nvSpPr>
            <p:cNvPr id="292" name="Rectangle 327"/>
            <p:cNvSpPr>
              <a:spLocks noChangeArrowheads="1"/>
            </p:cNvSpPr>
            <p:nvPr/>
          </p:nvSpPr>
          <p:spPr bwMode="auto">
            <a:xfrm>
              <a:off x="4991859" y="4198428"/>
              <a:ext cx="1463386" cy="2194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750" b="1" kern="0" dirty="0">
                  <a:solidFill>
                    <a:schemeClr val="bg1"/>
                  </a:solidFill>
                </a:rPr>
                <a:t>보건복지대학</a:t>
              </a:r>
            </a:p>
          </p:txBody>
        </p:sp>
        <p:sp>
          <p:nvSpPr>
            <p:cNvPr id="293" name="Rectangle 253"/>
            <p:cNvSpPr>
              <a:spLocks noChangeArrowheads="1"/>
            </p:cNvSpPr>
            <p:nvPr/>
          </p:nvSpPr>
          <p:spPr bwMode="auto">
            <a:xfrm>
              <a:off x="7252028" y="4447118"/>
              <a:ext cx="708552" cy="210309"/>
            </a:xfrm>
            <a:prstGeom prst="rect">
              <a:avLst/>
            </a:prstGeom>
            <a:solidFill>
              <a:schemeClr val="tx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의생명공학부</a:t>
              </a:r>
            </a:p>
          </p:txBody>
        </p:sp>
        <p:sp>
          <p:nvSpPr>
            <p:cNvPr id="294" name="직사각형 293"/>
            <p:cNvSpPr/>
            <p:nvPr/>
          </p:nvSpPr>
          <p:spPr>
            <a:xfrm>
              <a:off x="6509769" y="3985582"/>
              <a:ext cx="701489" cy="1828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농생명계열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95" name="직사각형 294"/>
            <p:cNvSpPr/>
            <p:nvPr/>
          </p:nvSpPr>
          <p:spPr>
            <a:xfrm>
              <a:off x="7261717" y="3980364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 err="1">
                  <a:solidFill>
                    <a:schemeClr val="tx1"/>
                  </a:solidFill>
                  <a:latin typeface="+mn-ea"/>
                </a:rPr>
                <a:t>의생명계열</a:t>
              </a:r>
              <a:endParaRPr lang="ko-KR" altLang="en-US" sz="762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96" name="Rectangle 262"/>
            <p:cNvSpPr>
              <a:spLocks noChangeArrowheads="1"/>
            </p:cNvSpPr>
            <p:nvPr/>
          </p:nvSpPr>
          <p:spPr bwMode="auto">
            <a:xfrm>
              <a:off x="7314799" y="4663389"/>
              <a:ext cx="584982" cy="23202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의생명공학</a:t>
              </a:r>
              <a:endParaRPr kumimoji="1" lang="en-US" altLang="ko-KR" sz="625" b="1" kern="0" dirty="0"/>
            </a:p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의공학</a:t>
              </a:r>
              <a:endParaRPr kumimoji="1" lang="en-US" altLang="ko-KR" sz="625" b="1" kern="0" dirty="0"/>
            </a:p>
          </p:txBody>
        </p:sp>
        <p:sp>
          <p:nvSpPr>
            <p:cNvPr id="297" name="Rectangle 253"/>
            <p:cNvSpPr>
              <a:spLocks noChangeArrowheads="1"/>
            </p:cNvSpPr>
            <p:nvPr/>
          </p:nvSpPr>
          <p:spPr bwMode="auto">
            <a:xfrm>
              <a:off x="6510756" y="4957316"/>
              <a:ext cx="708552" cy="21030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</a:rPr>
                <a:t>환경조경원예학부</a:t>
              </a:r>
            </a:p>
          </p:txBody>
        </p:sp>
        <p:sp>
          <p:nvSpPr>
            <p:cNvPr id="298" name="Rectangle 253"/>
            <p:cNvSpPr>
              <a:spLocks noChangeArrowheads="1"/>
            </p:cNvSpPr>
            <p:nvPr/>
          </p:nvSpPr>
          <p:spPr bwMode="auto">
            <a:xfrm>
              <a:off x="4987684" y="5379106"/>
              <a:ext cx="708552" cy="2100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kumimoji="1" lang="ko-KR" altLang="en-US" sz="667" b="1" kern="0" spc="-94" dirty="0"/>
                <a:t>환경자원경제학과</a:t>
              </a:r>
            </a:p>
          </p:txBody>
        </p:sp>
        <p:sp>
          <p:nvSpPr>
            <p:cNvPr id="299" name="직사각형 298"/>
            <p:cNvSpPr/>
            <p:nvPr/>
          </p:nvSpPr>
          <p:spPr>
            <a:xfrm>
              <a:off x="8024547" y="3972230"/>
              <a:ext cx="708552" cy="1828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064" tIns="29032" rIns="58064" bIns="2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762" b="1" dirty="0">
                  <a:solidFill>
                    <a:schemeClr val="tx1"/>
                  </a:solidFill>
                  <a:latin typeface="+mn-ea"/>
                </a:rPr>
                <a:t>의학계열</a:t>
              </a:r>
            </a:p>
          </p:txBody>
        </p:sp>
        <p:sp>
          <p:nvSpPr>
            <p:cNvPr id="300" name="Rectangle 253"/>
            <p:cNvSpPr>
              <a:spLocks noChangeArrowheads="1"/>
            </p:cNvSpPr>
            <p:nvPr/>
          </p:nvSpPr>
          <p:spPr bwMode="auto">
            <a:xfrm>
              <a:off x="1954460" y="5158573"/>
              <a:ext cx="708552" cy="210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/>
                <a:t>식품영영학과</a:t>
              </a:r>
            </a:p>
          </p:txBody>
        </p:sp>
        <p:sp>
          <p:nvSpPr>
            <p:cNvPr id="301" name="직사각형 300"/>
            <p:cNvSpPr/>
            <p:nvPr/>
          </p:nvSpPr>
          <p:spPr>
            <a:xfrm>
              <a:off x="7155867" y="1213024"/>
              <a:ext cx="895654" cy="167264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ko-KR" altLang="en-US" sz="667" b="1" dirty="0">
                  <a:latin typeface="+mn-ea"/>
                </a:rPr>
                <a:t>교육부 정원 통제 학과</a:t>
              </a:r>
            </a:p>
          </p:txBody>
        </p:sp>
        <p:sp>
          <p:nvSpPr>
            <p:cNvPr id="302" name="Rectangle 253"/>
            <p:cNvSpPr>
              <a:spLocks noChangeArrowheads="1"/>
            </p:cNvSpPr>
            <p:nvPr/>
          </p:nvSpPr>
          <p:spPr bwMode="auto">
            <a:xfrm>
              <a:off x="6255315" y="1198179"/>
              <a:ext cx="362381" cy="1821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  <a:latin typeface="+mn-ea"/>
                </a:rPr>
                <a:t>개편</a:t>
              </a:r>
            </a:p>
          </p:txBody>
        </p:sp>
        <p:sp>
          <p:nvSpPr>
            <p:cNvPr id="303" name="Rectangle 253"/>
            <p:cNvSpPr>
              <a:spLocks noChangeArrowheads="1"/>
            </p:cNvSpPr>
            <p:nvPr/>
          </p:nvSpPr>
          <p:spPr bwMode="auto">
            <a:xfrm>
              <a:off x="6704666" y="1198178"/>
              <a:ext cx="362349" cy="18287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635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 latinLnBrk="0">
                <a:defRPr/>
              </a:pPr>
              <a:r>
                <a:rPr kumimoji="1" lang="ko-KR" altLang="en-US" sz="667" b="1" kern="0" dirty="0">
                  <a:solidFill>
                    <a:schemeClr val="bg1"/>
                  </a:solidFill>
                  <a:latin typeface="+mn-ea"/>
                </a:rPr>
                <a:t>신설</a:t>
              </a:r>
            </a:p>
          </p:txBody>
        </p:sp>
        <p:grpSp>
          <p:nvGrpSpPr>
            <p:cNvPr id="304" name="그룹 303"/>
            <p:cNvGrpSpPr/>
            <p:nvPr/>
          </p:nvGrpSpPr>
          <p:grpSpPr>
            <a:xfrm>
              <a:off x="2526533" y="6038935"/>
              <a:ext cx="3569757" cy="235407"/>
              <a:chOff x="534789" y="1252565"/>
              <a:chExt cx="5621747" cy="370726"/>
            </a:xfrm>
          </p:grpSpPr>
          <p:sp>
            <p:nvSpPr>
              <p:cNvPr id="306" name="TextBox 305"/>
              <p:cNvSpPr txBox="1"/>
              <p:nvPr/>
            </p:nvSpPr>
            <p:spPr>
              <a:xfrm>
                <a:off x="534789" y="1252565"/>
                <a:ext cx="5621747" cy="370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b="1" dirty="0"/>
                  <a:t>※ </a:t>
                </a:r>
                <a:r>
                  <a:rPr lang="ko-KR" altLang="en-US" sz="1100" b="1" dirty="0"/>
                  <a:t>단과대학 축소</a:t>
                </a:r>
                <a:r>
                  <a:rPr lang="en-US" altLang="ko-KR" sz="1100" b="1" dirty="0"/>
                  <a:t>: 22(2017)        </a:t>
                </a:r>
                <a:r>
                  <a:rPr lang="en-US" altLang="ko-KR" sz="1100" b="1" dirty="0">
                    <a:solidFill>
                      <a:srgbClr val="FF0000"/>
                    </a:solidFill>
                  </a:rPr>
                  <a:t>18(2020)       </a:t>
                </a:r>
                <a:r>
                  <a:rPr lang="en-US" altLang="ko-KR" sz="1100" b="1" dirty="0"/>
                  <a:t>14(2027)</a:t>
                </a:r>
                <a:endParaRPr lang="ko-KR" altLang="en-US" sz="1100" b="1" dirty="0"/>
              </a:p>
            </p:txBody>
          </p:sp>
          <p:sp>
            <p:nvSpPr>
              <p:cNvPr id="307" name="오른쪽 화살표 306"/>
              <p:cNvSpPr/>
              <p:nvPr/>
            </p:nvSpPr>
            <p:spPr>
              <a:xfrm>
                <a:off x="3298564" y="1392978"/>
                <a:ext cx="191118" cy="8463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43"/>
              </a:p>
            </p:txBody>
          </p:sp>
          <p:sp>
            <p:nvSpPr>
              <p:cNvPr id="308" name="오른쪽 화살표 307"/>
              <p:cNvSpPr/>
              <p:nvPr/>
            </p:nvSpPr>
            <p:spPr>
              <a:xfrm>
                <a:off x="4487789" y="1392976"/>
                <a:ext cx="191118" cy="8463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43"/>
              </a:p>
            </p:txBody>
          </p:sp>
        </p:grpSp>
        <p:sp>
          <p:nvSpPr>
            <p:cNvPr id="305" name="Rectangle 262"/>
            <p:cNvSpPr>
              <a:spLocks noChangeArrowheads="1"/>
            </p:cNvSpPr>
            <p:nvPr/>
          </p:nvSpPr>
          <p:spPr bwMode="auto">
            <a:xfrm>
              <a:off x="6563928" y="5181555"/>
              <a:ext cx="584982" cy="23202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환경원예학</a:t>
              </a:r>
              <a:endParaRPr kumimoji="1" lang="en-US" altLang="ko-KR" sz="625" b="1" kern="0" dirty="0"/>
            </a:p>
            <a:p>
              <a:pPr>
                <a:defRPr/>
              </a:pPr>
              <a:r>
                <a:rPr kumimoji="1" lang="en-US" altLang="ko-KR" sz="625" b="1" kern="0" dirty="0"/>
                <a:t>· </a:t>
              </a:r>
              <a:r>
                <a:rPr kumimoji="1" lang="ko-KR" altLang="en-US" sz="625" b="1" kern="0" dirty="0" err="1"/>
                <a:t>녹지조경학</a:t>
              </a:r>
              <a:endParaRPr kumimoji="1" lang="en-US" altLang="ko-KR" sz="625" b="1" kern="0" dirty="0"/>
            </a:p>
          </p:txBody>
        </p:sp>
      </p:grpSp>
      <p:sp>
        <p:nvSpPr>
          <p:cNvPr id="309" name="직사각형 308"/>
          <p:cNvSpPr/>
          <p:nvPr/>
        </p:nvSpPr>
        <p:spPr>
          <a:xfrm>
            <a:off x="363685" y="902655"/>
            <a:ext cx="3741485" cy="174570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ko-KR" sz="1200" b="1" i="1" dirty="0">
                <a:solidFill>
                  <a:srgbClr val="0000FF"/>
                </a:solidFill>
              </a:rPr>
              <a:t>※ </a:t>
            </a:r>
            <a:r>
              <a:rPr lang="ko-KR" altLang="en-US" sz="1200" b="1" i="1" dirty="0">
                <a:solidFill>
                  <a:srgbClr val="0000FF"/>
                </a:solidFill>
              </a:rPr>
              <a:t>총 </a:t>
            </a:r>
            <a:r>
              <a:rPr lang="en-US" altLang="ko-KR" sz="1200" b="1" i="1" dirty="0">
                <a:solidFill>
                  <a:srgbClr val="0000FF"/>
                </a:solidFill>
              </a:rPr>
              <a:t>22</a:t>
            </a:r>
            <a:r>
              <a:rPr lang="ko-KR" altLang="en-US" sz="1200" b="1" i="1" dirty="0">
                <a:solidFill>
                  <a:srgbClr val="0000FF"/>
                </a:solidFill>
              </a:rPr>
              <a:t>개 </a:t>
            </a:r>
            <a:r>
              <a:rPr lang="en-US" altLang="ko-KR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18</a:t>
            </a:r>
            <a:r>
              <a:rPr lang="ko-KR" altLang="en-US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개 </a:t>
            </a:r>
            <a:r>
              <a:rPr lang="ko-KR" altLang="en-US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단과대학 </a:t>
            </a:r>
            <a:r>
              <a:rPr lang="ko-KR" altLang="en-US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/  </a:t>
            </a:r>
            <a:r>
              <a:rPr lang="en-US" altLang="ko-KR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92</a:t>
            </a:r>
            <a:r>
              <a:rPr lang="ko-KR" altLang="en-US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개 </a:t>
            </a:r>
            <a:r>
              <a:rPr lang="en-US" altLang="ko-KR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72</a:t>
            </a:r>
            <a:r>
              <a:rPr lang="ko-KR" altLang="en-US" sz="1200" b="1" i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개 </a:t>
            </a:r>
            <a:r>
              <a:rPr lang="ko-KR" altLang="en-US" sz="1200" b="1" i="1" dirty="0">
                <a:solidFill>
                  <a:srgbClr val="0000FF"/>
                </a:solidFill>
                <a:sym typeface="Wingdings" panose="05000000000000000000" pitchFamily="2" charset="2"/>
              </a:rPr>
              <a:t>학문단위</a:t>
            </a:r>
            <a:endParaRPr lang="ko-KR" altLang="en-US" sz="1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7707</TotalTime>
  <Words>290</Words>
  <Application>Microsoft Office PowerPoint</Application>
  <PresentationFormat>화면 슬라이드 쇼(4:3)</PresentationFormat>
  <Paragraphs>158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HY견고딕</vt:lpstr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DB400T6B</dc:creator>
  <cp:lastModifiedBy>DB400T6B</cp:lastModifiedBy>
  <cp:revision>188</cp:revision>
  <cp:lastPrinted>2017-11-27T00:54:53Z</cp:lastPrinted>
  <dcterms:created xsi:type="dcterms:W3CDTF">2017-08-18T10:29:51Z</dcterms:created>
  <dcterms:modified xsi:type="dcterms:W3CDTF">2017-11-28T08:24:20Z</dcterms:modified>
</cp:coreProperties>
</file>