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8" r:id="rId4"/>
    <p:sldId id="269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0346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1107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11519"/>
              </p:ext>
            </p:extLst>
          </p:nvPr>
        </p:nvGraphicFramePr>
        <p:xfrm>
          <a:off x="323528" y="1070316"/>
          <a:ext cx="8424936" cy="355356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07721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188314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1718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55671733"/>
                  </a:ext>
                </a:extLst>
              </a:tr>
              <a:tr h="34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91110598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외 </a:t>
                      </a:r>
                      <a:r>
                        <a:rPr lang="ko-KR" altLang="en-US" sz="1100" b="0" kern="0" spc="-180" dirty="0" err="1">
                          <a:solidFill>
                            <a:schemeClr val="tx1"/>
                          </a:solidFill>
                          <a:effectLst/>
                        </a:rPr>
                        <a:t>중요행사</a:t>
                      </a: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 참여</a:t>
                      </a:r>
                      <a:endParaRPr lang="ko-KR" altLang="en-US" sz="1100" b="0" kern="0" spc="-18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8923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9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코로나</a:t>
            </a:r>
            <a:r>
              <a:rPr lang="en-US" altLang="ko-KR" sz="1400" b="1" smtClean="0"/>
              <a:t>19</a:t>
            </a:r>
            <a:r>
              <a:rPr lang="ko-KR" altLang="en-US" sz="1400" b="1" smtClean="0"/>
              <a:t> 재확산에 따라 온라인으로 수업이 진행됨에 따라 온라인 강좌도 유고결석 사유로 인정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종료일</a:t>
            </a:r>
            <a:r>
              <a:rPr lang="en-US" altLang="ko-KR" sz="1400" b="1" smtClean="0"/>
              <a:t>[2020.12.29.(</a:t>
            </a:r>
            <a:r>
              <a:rPr lang="ko-KR" altLang="en-US" sz="1400" b="1" smtClean="0"/>
              <a:t>화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11940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3" name="직선 화살표 연결선 62"/>
          <p:cNvCxnSpPr>
            <a:stCxn id="35" idx="2"/>
            <a:endCxn id="7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2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직사각형 64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7" name="AutoShape 2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  <a:stCxn id="66" idx="3"/>
            <a:endCxn id="53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stCxn id="42" idx="3"/>
            <a:endCxn id="83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4" name="직사각형 7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1" name="AutoShape 23"/>
          <p:cNvCxnSpPr>
            <a:cxnSpLocks noChangeShapeType="1"/>
            <a:stCxn id="74" idx="1"/>
            <a:endCxn id="65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>
            <a:stCxn id="70" idx="2"/>
            <a:endCxn id="87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과목별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출력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3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담당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교∙강사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대면 제출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안내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 smtClean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 smtClean="0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창업은 </a:t>
            </a:r>
            <a:r>
              <a:rPr lang="ko-KR" altLang="en-US" sz="1150" b="1" dirty="0">
                <a:solidFill>
                  <a:srgbClr val="0000FF"/>
                </a:solidFill>
              </a:rPr>
              <a:t>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□ 체크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1026</Words>
  <Application>Microsoft Office PowerPoint</Application>
  <PresentationFormat>화면 슬라이드 쇼(4:3)</PresentationFormat>
  <Paragraphs>158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72</cp:revision>
  <dcterms:created xsi:type="dcterms:W3CDTF">2017-08-16T02:27:34Z</dcterms:created>
  <dcterms:modified xsi:type="dcterms:W3CDTF">2020-08-31T01:09:25Z</dcterms:modified>
</cp:coreProperties>
</file>