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2023-03-29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ea typeface="휴먼엑스포" pitchFamily="18" charset="-127"/>
              </a:rPr>
              <a:t>2023-1</a:t>
            </a:r>
            <a:r>
              <a:rPr lang="ko-KR" altLang="en-US" sz="4000" dirty="0">
                <a:ea typeface="휴먼엑스포" pitchFamily="18" charset="-127"/>
              </a:rPr>
              <a:t>학기 </a:t>
            </a:r>
            <a:br>
              <a:rPr lang="en-US" altLang="ko-KR" sz="4000" dirty="0">
                <a:ea typeface="휴먼엑스포" pitchFamily="18" charset="-127"/>
              </a:rPr>
            </a:br>
            <a:r>
              <a:rPr lang="ko-KR" altLang="en-US" sz="4000" dirty="0">
                <a:ea typeface="휴먼엑스포" pitchFamily="18" charset="-127"/>
              </a:rPr>
              <a:t>중간 강의평가 입력 및 확인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2023-1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b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중간 강의평가 </a:t>
            </a:r>
            <a:r>
              <a:rPr lang="ko-KR" altLang="en-US" sz="4000" dirty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b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ea typeface="휴먼엑스포" pitchFamily="18" charset="-127"/>
              </a:rPr>
              <a:t>2023-1</a:t>
            </a:r>
            <a:r>
              <a:rPr lang="ko-KR" altLang="en-US" sz="4000" dirty="0">
                <a:ea typeface="휴먼엑스포" pitchFamily="18" charset="-127"/>
              </a:rPr>
              <a:t>학기 </a:t>
            </a:r>
            <a:br>
              <a:rPr lang="en-US" altLang="ko-KR" sz="4000" dirty="0">
                <a:ea typeface="휴먼엑스포" pitchFamily="18" charset="-127"/>
              </a:rPr>
            </a:br>
            <a:r>
              <a:rPr lang="ko-KR" altLang="en-US" sz="4000" dirty="0">
                <a:ea typeface="휴먼엑스포" pitchFamily="18" charset="-127"/>
              </a:rPr>
              <a:t>중간 강의평가 입력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781</TotalTime>
  <Words>133</Words>
  <Application>Microsoft Office PowerPoint</Application>
  <PresentationFormat>화면 슬라이드 쇼(4:3)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2023-1학기  중간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2023-1학기  중간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107</cp:revision>
  <dcterms:created xsi:type="dcterms:W3CDTF">2013-04-12T04:39:26Z</dcterms:created>
  <dcterms:modified xsi:type="dcterms:W3CDTF">2023-03-29T07:37:18Z</dcterms:modified>
</cp:coreProperties>
</file>