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6" r:id="rId3"/>
    <p:sldId id="289" r:id="rId4"/>
    <p:sldId id="29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4D2"/>
    <a:srgbClr val="22355D"/>
    <a:srgbClr val="D2D2D2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2361" autoAdjust="0"/>
  </p:normalViewPr>
  <p:slideViewPr>
    <p:cSldViewPr>
      <p:cViewPr varScale="1">
        <p:scale>
          <a:sx n="99" d="100"/>
          <a:sy n="99" d="100"/>
        </p:scale>
        <p:origin x="4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99530-B874-4253-958D-1BD62DC1AD81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2D6DC-714F-4F70-BFE2-0984BA660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1370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014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ADA1D-FB3F-4B53-BE08-E5B612D0D7E5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2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0" y="499773"/>
            <a:ext cx="720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  출강 및 출석체크 방법</a:t>
            </a:r>
            <a:endParaRPr lang="en-US" altLang="ko-KR" sz="2000" b="1">
              <a:solidFill>
                <a:srgbClr val="00206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0" y="909792"/>
            <a:ext cx="9144000" cy="5421197"/>
            <a:chOff x="0" y="909792"/>
            <a:chExt cx="9144000" cy="5421197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254149"/>
              <a:ext cx="9144000" cy="5076840"/>
            </a:xfrm>
            <a:prstGeom prst="rect">
              <a:avLst/>
            </a:prstGeom>
          </p:spPr>
        </p:pic>
        <p:sp>
          <p:nvSpPr>
            <p:cNvPr id="17" name="직사각형 16"/>
            <p:cNvSpPr/>
            <p:nvPr/>
          </p:nvSpPr>
          <p:spPr>
            <a:xfrm>
              <a:off x="2339752" y="1254149"/>
              <a:ext cx="792088" cy="315704"/>
            </a:xfrm>
            <a:prstGeom prst="rect">
              <a:avLst/>
            </a:prstGeom>
            <a:noFill/>
            <a:ln w="254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115220" y="2281751"/>
              <a:ext cx="526629" cy="250678"/>
            </a:xfrm>
            <a:prstGeom prst="rect">
              <a:avLst/>
            </a:prstGeom>
            <a:noFill/>
            <a:ln w="254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188864" y="2552013"/>
              <a:ext cx="1316086" cy="228438"/>
            </a:xfrm>
            <a:prstGeom prst="rect">
              <a:avLst/>
            </a:prstGeom>
            <a:noFill/>
            <a:ln w="254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7872796" y="4628773"/>
              <a:ext cx="465634" cy="215512"/>
            </a:xfrm>
            <a:prstGeom prst="rect">
              <a:avLst/>
            </a:prstGeom>
            <a:noFill/>
            <a:ln w="254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73735" y="909792"/>
              <a:ext cx="4201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 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6088" y="1983993"/>
              <a:ext cx="4201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 2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36321" y="2236723"/>
              <a:ext cx="4201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 3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90246" y="4300864"/>
              <a:ext cx="4201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 4</a:t>
              </a: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115220" y="3185662"/>
              <a:ext cx="1002032" cy="1952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67075" y="1682655"/>
              <a:ext cx="1986335" cy="289821"/>
            </a:xfrm>
            <a:prstGeom prst="rect">
              <a:avLst/>
            </a:prstGeom>
          </p:spPr>
        </p:pic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83651" y="4658479"/>
              <a:ext cx="390154" cy="17112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76652" y="499301"/>
            <a:ext cx="735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2000" b="1">
              <a:solidFill>
                <a:srgbClr val="FF000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499773"/>
            <a:ext cx="720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  출강 및 출석체크 방법</a:t>
            </a:r>
            <a:endParaRPr lang="en-US" altLang="ko-KR" sz="2000" b="1">
              <a:solidFill>
                <a:srgbClr val="00206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52736"/>
            <a:ext cx="7991026" cy="57009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2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0" y="499773"/>
            <a:ext cx="720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  보강 및 대강 신청방법</a:t>
            </a:r>
            <a:endParaRPr lang="en-US" altLang="ko-KR" sz="2000" b="1">
              <a:solidFill>
                <a:srgbClr val="00206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96752"/>
            <a:ext cx="9144000" cy="5038974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2366492" y="1151905"/>
            <a:ext cx="792088" cy="360040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71290" y="3042219"/>
            <a:ext cx="598666" cy="271349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151262" y="3501007"/>
            <a:ext cx="871780" cy="210914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1869911" y="5762865"/>
            <a:ext cx="871780" cy="210914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2987824" y="777092"/>
            <a:ext cx="42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87152" y="2715250"/>
            <a:ext cx="42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64251" y="3177893"/>
            <a:ext cx="42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12899" y="5423493"/>
            <a:ext cx="42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2790338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99773"/>
            <a:ext cx="720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  보강 및 대강 신청방법</a:t>
            </a:r>
            <a:endParaRPr lang="en-US" altLang="ko-KR" sz="2000" b="1">
              <a:solidFill>
                <a:srgbClr val="00206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052736"/>
            <a:ext cx="8496944" cy="532944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251520" y="4653137"/>
            <a:ext cx="8352928" cy="1584176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7965429" y="4140026"/>
            <a:ext cx="648072" cy="359190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525703" y="4517515"/>
            <a:ext cx="42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38581" y="3783333"/>
            <a:ext cx="42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47466" y="2487214"/>
            <a:ext cx="42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3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8006323" y="2824712"/>
            <a:ext cx="483166" cy="285328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3887" y="5719762"/>
            <a:ext cx="219075" cy="1809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554091" y="5699348"/>
            <a:ext cx="2232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>
                <a:solidFill>
                  <a:schemeClr val="bg1">
                    <a:lumMod val="50000"/>
                  </a:schemeClr>
                </a:solidFill>
              </a:rPr>
              <a:t>온라인 보강</a:t>
            </a:r>
            <a:r>
              <a:rPr lang="en-US" altLang="ko-KR" sz="800" b="1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sz="800" b="1">
                <a:solidFill>
                  <a:schemeClr val="bg1">
                    <a:lumMod val="50000"/>
                  </a:schemeClr>
                </a:solidFill>
              </a:rPr>
              <a:t>학기당 </a:t>
            </a:r>
            <a:r>
              <a:rPr lang="en-US" altLang="ko-KR" sz="800" b="1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ko-KR" altLang="en-US" sz="800" b="1">
                <a:solidFill>
                  <a:schemeClr val="bg1">
                    <a:lumMod val="50000"/>
                  </a:schemeClr>
                </a:solidFill>
              </a:rPr>
              <a:t>회제한</a:t>
            </a:r>
            <a:r>
              <a:rPr lang="en-US" altLang="ko-KR" sz="800" b="1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ko-KR" altLang="en-US" sz="800" b="1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015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2563</TotalTime>
  <Words>54</Words>
  <Application>Microsoft Office PowerPoint</Application>
  <PresentationFormat>화면 슬라이드 쇼(4:3)</PresentationFormat>
  <Paragraphs>21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HY견고딕</vt:lpstr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187</cp:revision>
  <dcterms:created xsi:type="dcterms:W3CDTF">2016-08-08T01:41:20Z</dcterms:created>
  <dcterms:modified xsi:type="dcterms:W3CDTF">2023-09-05T02:36:16Z</dcterms:modified>
</cp:coreProperties>
</file>