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01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33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30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6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60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5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74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75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70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204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74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0CD2-3F6A-48BC-82C4-2B9B13E954C8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F7454-7CD6-426A-AEBC-63D5873961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7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ankook.ac.kr/" TargetMode="External"/><Relationship Id="rId2" Type="http://schemas.openxmlformats.org/officeDocument/2006/relationships/hyperlink" Target="mailto:webmaster@dankook.ac.k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1821842" y="1557856"/>
            <a:ext cx="7811304" cy="4583401"/>
            <a:chOff x="367115" y="360823"/>
            <a:chExt cx="7811304" cy="4583401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2"/>
            <a:srcRect t="9659" r="31211" b="17226"/>
            <a:stretch/>
          </p:blipFill>
          <p:spPr>
            <a:xfrm>
              <a:off x="367115" y="360823"/>
              <a:ext cx="7811304" cy="4497185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3"/>
            <a:srcRect l="50074" t="9438" r="41128" b="21502"/>
            <a:stretch/>
          </p:blipFill>
          <p:spPr>
            <a:xfrm>
              <a:off x="371249" y="369136"/>
              <a:ext cx="1998134" cy="4411133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2"/>
            <a:srcRect l="13478" t="64414" r="79811" b="17226"/>
            <a:stretch/>
          </p:blipFill>
          <p:spPr>
            <a:xfrm>
              <a:off x="1896455" y="3723103"/>
              <a:ext cx="762000" cy="1129288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30EACBE-D668-4A35-BB13-45863A1F9AB8}"/>
                </a:ext>
              </a:extLst>
            </p:cNvPr>
            <p:cNvSpPr/>
            <p:nvPr/>
          </p:nvSpPr>
          <p:spPr>
            <a:xfrm>
              <a:off x="2003214" y="2860832"/>
              <a:ext cx="6010255" cy="15781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E4F01E5E-3D5C-4731-9383-19D166C9F1C7}"/>
                </a:ext>
              </a:extLst>
            </p:cNvPr>
            <p:cNvSpPr/>
            <p:nvPr/>
          </p:nvSpPr>
          <p:spPr>
            <a:xfrm>
              <a:off x="1899428" y="2766138"/>
              <a:ext cx="152077" cy="1433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2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830EACBE-D668-4A35-BB13-45863A1F9AB8}"/>
                </a:ext>
              </a:extLst>
            </p:cNvPr>
            <p:cNvSpPr/>
            <p:nvPr/>
          </p:nvSpPr>
          <p:spPr>
            <a:xfrm>
              <a:off x="470902" y="1818971"/>
              <a:ext cx="726132" cy="2249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E4F01E5E-3D5C-4731-9383-19D166C9F1C7}"/>
                </a:ext>
              </a:extLst>
            </p:cNvPr>
            <p:cNvSpPr/>
            <p:nvPr/>
          </p:nvSpPr>
          <p:spPr>
            <a:xfrm>
              <a:off x="367115" y="1724276"/>
              <a:ext cx="152077" cy="1433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1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 flipH="1" flipV="1">
              <a:off x="1197034" y="2043951"/>
              <a:ext cx="1172349" cy="816881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5FF651F5-CB45-4A36-847B-8A3E2E923BD0}"/>
                </a:ext>
              </a:extLst>
            </p:cNvPr>
            <p:cNvGrpSpPr/>
            <p:nvPr/>
          </p:nvGrpSpPr>
          <p:grpSpPr>
            <a:xfrm>
              <a:off x="488339" y="1282879"/>
              <a:ext cx="2963988" cy="503605"/>
              <a:chOff x="699845" y="5390164"/>
              <a:chExt cx="1765330" cy="503605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B9BF74A4-1FF3-4A54-A4FA-654C1D90B146}"/>
                  </a:ext>
                </a:extLst>
              </p:cNvPr>
              <p:cNvSpPr/>
              <p:nvPr/>
            </p:nvSpPr>
            <p:spPr>
              <a:xfrm>
                <a:off x="699845" y="5390164"/>
                <a:ext cx="1765330" cy="3190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/>
                  <a:t>1. </a:t>
                </a:r>
                <a:r>
                  <a:rPr lang="ko-KR" altLang="en-US" sz="1200" b="1" dirty="0"/>
                  <a:t>내 드라이브에 백업 폴더를 생성한다</a:t>
                </a:r>
                <a:r>
                  <a:rPr lang="en-US" altLang="ko-KR" sz="1200" b="1" dirty="0"/>
                  <a:t>.</a:t>
                </a:r>
                <a:endParaRPr lang="ko-KR" altLang="en-US" sz="1200" b="1" dirty="0"/>
              </a:p>
            </p:txBody>
          </p:sp>
          <p:sp>
            <p:nvSpPr>
              <p:cNvPr id="29" name="이등변 삼각형 28">
                <a:extLst>
                  <a:ext uri="{FF2B5EF4-FFF2-40B4-BE49-F238E27FC236}">
                    <a16:creationId xmlns:a16="http://schemas.microsoft.com/office/drawing/2014/main" id="{0F2BC32C-8BAB-4434-8587-BE8B1E4EFDBA}"/>
                  </a:ext>
                </a:extLst>
              </p:cNvPr>
              <p:cNvSpPr/>
              <p:nvPr/>
            </p:nvSpPr>
            <p:spPr>
              <a:xfrm rot="10800000">
                <a:off x="766387" y="5681936"/>
                <a:ext cx="122969" cy="211833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2938C29A-6245-4BFB-BF03-2B9DF9BCD1C4}"/>
                </a:ext>
              </a:extLst>
            </p:cNvPr>
            <p:cNvGrpSpPr/>
            <p:nvPr/>
          </p:nvGrpSpPr>
          <p:grpSpPr>
            <a:xfrm>
              <a:off x="1896455" y="2184794"/>
              <a:ext cx="2872769" cy="503605"/>
              <a:chOff x="699844" y="5390164"/>
              <a:chExt cx="1711000" cy="503605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D415AD0E-FF40-4C4C-AF59-2BD7EB02D7C2}"/>
                  </a:ext>
                </a:extLst>
              </p:cNvPr>
              <p:cNvSpPr/>
              <p:nvPr/>
            </p:nvSpPr>
            <p:spPr>
              <a:xfrm>
                <a:off x="699844" y="5390164"/>
                <a:ext cx="1711000" cy="3190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200" b="1" dirty="0"/>
                  <a:t>선택한 파일을 백업 폴더로 </a:t>
                </a:r>
                <a:r>
                  <a:rPr lang="ko-KR" altLang="en-US" sz="1200" b="1" dirty="0" err="1"/>
                  <a:t>드래그한다</a:t>
                </a:r>
                <a:r>
                  <a:rPr lang="en-US" altLang="ko-KR" sz="1200" b="1" dirty="0"/>
                  <a:t>.</a:t>
                </a:r>
                <a:endParaRPr lang="ko-KR" altLang="en-US" sz="1200" b="1" dirty="0"/>
              </a:p>
            </p:txBody>
          </p:sp>
          <p:sp>
            <p:nvSpPr>
              <p:cNvPr id="32" name="이등변 삼각형 31">
                <a:extLst>
                  <a:ext uri="{FF2B5EF4-FFF2-40B4-BE49-F238E27FC236}">
                    <a16:creationId xmlns:a16="http://schemas.microsoft.com/office/drawing/2014/main" id="{4CA2949A-3256-4091-975B-9A99D17DC286}"/>
                  </a:ext>
                </a:extLst>
              </p:cNvPr>
              <p:cNvSpPr/>
              <p:nvPr/>
            </p:nvSpPr>
            <p:spPr>
              <a:xfrm rot="10800000">
                <a:off x="766387" y="5681936"/>
                <a:ext cx="122969" cy="211833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D88A1667-407C-40CB-ADCD-3DE4EB4E491B}"/>
                </a:ext>
              </a:extLst>
            </p:cNvPr>
            <p:cNvGrpSpPr/>
            <p:nvPr/>
          </p:nvGrpSpPr>
          <p:grpSpPr>
            <a:xfrm>
              <a:off x="2051505" y="4447139"/>
              <a:ext cx="2129529" cy="497085"/>
              <a:chOff x="699845" y="5212152"/>
              <a:chExt cx="1268332" cy="497085"/>
            </a:xfrm>
          </p:grpSpPr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74A9427E-BBBD-4FE8-B6E9-B6D8E0782044}"/>
                  </a:ext>
                </a:extLst>
              </p:cNvPr>
              <p:cNvSpPr/>
              <p:nvPr/>
            </p:nvSpPr>
            <p:spPr>
              <a:xfrm>
                <a:off x="699845" y="5390164"/>
                <a:ext cx="1268332" cy="3190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/>
                  <a:t>2. </a:t>
                </a:r>
                <a:r>
                  <a:rPr lang="ko-KR" altLang="en-US" sz="1200" b="1" dirty="0"/>
                  <a:t>백업할 파일을 선택한다</a:t>
                </a:r>
                <a:r>
                  <a:rPr lang="en-US" altLang="ko-KR" sz="1200" b="1" dirty="0"/>
                  <a:t>.</a:t>
                </a:r>
                <a:endParaRPr lang="ko-KR" altLang="en-US" sz="1200" b="1" dirty="0"/>
              </a:p>
            </p:txBody>
          </p:sp>
          <p:sp>
            <p:nvSpPr>
              <p:cNvPr id="35" name="이등변 삼각형 34">
                <a:extLst>
                  <a:ext uri="{FF2B5EF4-FFF2-40B4-BE49-F238E27FC236}">
                    <a16:creationId xmlns:a16="http://schemas.microsoft.com/office/drawing/2014/main" id="{B0ADDBE5-CFAE-44B6-9244-ED54BCF3E40A}"/>
                  </a:ext>
                </a:extLst>
              </p:cNvPr>
              <p:cNvSpPr/>
              <p:nvPr/>
            </p:nvSpPr>
            <p:spPr>
              <a:xfrm>
                <a:off x="766387" y="5212152"/>
                <a:ext cx="122969" cy="211833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895BF88-8FA9-4143-873A-89D015D10265}"/>
              </a:ext>
            </a:extLst>
          </p:cNvPr>
          <p:cNvSpPr/>
          <p:nvPr/>
        </p:nvSpPr>
        <p:spPr>
          <a:xfrm>
            <a:off x="-1" y="282304"/>
            <a:ext cx="12192000" cy="576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구글 드라이브 공유드라이브 파일 이전</a:t>
            </a:r>
            <a:endParaRPr lang="en-US" altLang="ko-KR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8615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5BF88-8FA9-4143-873A-89D015D10265}"/>
              </a:ext>
            </a:extLst>
          </p:cNvPr>
          <p:cNvSpPr/>
          <p:nvPr/>
        </p:nvSpPr>
        <p:spPr>
          <a:xfrm>
            <a:off x="-1" y="282304"/>
            <a:ext cx="12192000" cy="576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구글 드라이브 </a:t>
            </a:r>
            <a:r>
              <a:rPr lang="ko-KR" altLang="en-US" sz="2400" b="1" dirty="0" err="1">
                <a:solidFill>
                  <a:schemeClr val="tx1"/>
                </a:solidFill>
                <a:latin typeface="+mj-ea"/>
                <a:ea typeface="+mj-ea"/>
              </a:rPr>
              <a:t>공용계정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 신청 양식</a:t>
            </a:r>
            <a:endParaRPr lang="en-US" altLang="ko-KR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5497" y="2003293"/>
            <a:ext cx="10534997" cy="3253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07000"/>
              </a:lnSpc>
            </a:pPr>
            <a:r>
              <a:rPr lang="en-US" altLang="ko-KR" b="1" dirty="0"/>
              <a:t>※ </a:t>
            </a:r>
            <a:r>
              <a:rPr lang="ko-KR" altLang="en-US" b="1" dirty="0"/>
              <a:t>아래 양식 작성하여 </a:t>
            </a:r>
            <a:r>
              <a:rPr lang="en-US" altLang="ko-KR" b="1" dirty="0">
                <a:hlinkClick r:id="rId2"/>
              </a:rPr>
              <a:t>webmaster@dankook.ac.kr</a:t>
            </a:r>
            <a:r>
              <a:rPr lang="en-US" altLang="ko-KR" b="1" dirty="0"/>
              <a:t> </a:t>
            </a:r>
            <a:r>
              <a:rPr lang="ko-KR" altLang="en-US" b="1" dirty="0"/>
              <a:t>로 메일 주시기 바랍니다</a:t>
            </a:r>
            <a:r>
              <a:rPr lang="en-US" altLang="ko-KR" b="1" dirty="0"/>
              <a:t>.</a:t>
            </a:r>
          </a:p>
          <a:p>
            <a:pPr latinLnBrk="0">
              <a:lnSpc>
                <a:spcPct val="107000"/>
              </a:lnSpc>
            </a:pPr>
            <a:endParaRPr lang="en-US" altLang="ko-KR" b="1" kern="0" dirty="0">
              <a:latin typeface="맑은 고딕" panose="020B0503020000020004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07000"/>
              </a:lnSpc>
            </a:pP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제목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 : [</a:t>
            </a: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부서명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ko-KR" b="1" kern="0" dirty="0" err="1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공용계정</a:t>
            </a: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ko-KR" b="1" kern="0" dirty="0" err="1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발급요청</a:t>
            </a:r>
            <a:endParaRPr lang="en-US" altLang="ko-KR" b="1" kern="0" dirty="0">
              <a:solidFill>
                <a:srgbClr val="222222"/>
              </a:solidFill>
              <a:latin typeface="맑은 고딕" panose="020B0503020000020004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07000"/>
              </a:lnSpc>
            </a:pP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 latinLnBrk="0">
              <a:lnSpc>
                <a:spcPct val="107000"/>
              </a:lnSpc>
              <a:buAutoNum type="arabicPeriod"/>
            </a:pP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생성하고자 하는 메일 주소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또는 이전 </a:t>
            </a:r>
            <a:r>
              <a:rPr lang="ko-KR" altLang="ko-KR" b="1" kern="0" dirty="0" err="1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공용계정</a:t>
            </a: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 메일주소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) : [</a:t>
            </a:r>
            <a:r>
              <a:rPr lang="ko-KR" altLang="ko-KR" b="1" kern="0" dirty="0" err="1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이메일명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]@</a:t>
            </a:r>
            <a:r>
              <a:rPr lang="en-US" altLang="ko-KR" b="1" kern="0" dirty="0">
                <a:solidFill>
                  <a:srgbClr val="1155CC"/>
                </a:solidFill>
                <a:latin typeface="맑은 고딕" panose="020B0503020000020004" pitchFamily="50" charset="-127"/>
                <a:cs typeface="Arial" panose="020B0604020202020204" pitchFamily="34" charset="0"/>
                <a:hlinkClick r:id="rId3"/>
              </a:rPr>
              <a:t>dankook.ac.kr</a:t>
            </a:r>
            <a:endParaRPr lang="en-US" altLang="ko-KR" b="1" kern="0" dirty="0">
              <a:solidFill>
                <a:srgbClr val="1155CC"/>
              </a:solidFill>
              <a:latin typeface="맑은 고딕" panose="020B0503020000020004" pitchFamily="50" charset="-127"/>
              <a:cs typeface="Arial" panose="020B0604020202020204" pitchFamily="34" charset="0"/>
            </a:endParaRPr>
          </a:p>
          <a:p>
            <a:pPr latinLnBrk="0">
              <a:lnSpc>
                <a:spcPct val="107000"/>
              </a:lnSpc>
            </a:pPr>
            <a:b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2. </a:t>
            </a: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메일 담당자 및 부서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 :  [</a:t>
            </a: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부서명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] [</a:t>
            </a:r>
            <a:r>
              <a:rPr lang="ko-KR" altLang="ko-KR" b="1" kern="0" dirty="0" err="1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담당자명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]</a:t>
            </a:r>
          </a:p>
          <a:p>
            <a:pPr latinLnBrk="0">
              <a:lnSpc>
                <a:spcPct val="107000"/>
              </a:lnSpc>
            </a:pPr>
            <a:b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3. </a:t>
            </a: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담당자 </a:t>
            </a:r>
            <a:r>
              <a:rPr lang="ko-KR" altLang="ko-KR" b="1" kern="0" dirty="0" err="1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내선번호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 : [</a:t>
            </a:r>
            <a:r>
              <a:rPr lang="ko-KR" altLang="ko-KR" b="1" kern="0" dirty="0" err="1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내선번호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 4</a:t>
            </a: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자리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]</a:t>
            </a:r>
          </a:p>
          <a:p>
            <a:pPr latinLnBrk="0">
              <a:lnSpc>
                <a:spcPct val="107000"/>
              </a:lnSpc>
            </a:pPr>
            <a:b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4. </a:t>
            </a: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공용 계정 사용 목적</a:t>
            </a:r>
            <a:r>
              <a:rPr lang="en-US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: </a:t>
            </a:r>
            <a:r>
              <a:rPr lang="ko-KR" altLang="ko-KR" b="1" kern="0" dirty="0">
                <a:solidFill>
                  <a:srgbClr val="222222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부서 공유드라이브 대체 사용</a:t>
            </a:r>
            <a:endParaRPr lang="en-US" altLang="ko-KR" b="1" kern="0" dirty="0">
              <a:solidFill>
                <a:srgbClr val="222222"/>
              </a:solidFill>
              <a:latin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1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50102" t="12533" r="23802" b="22898"/>
          <a:stretch/>
        </p:blipFill>
        <p:spPr>
          <a:xfrm>
            <a:off x="2028306" y="2177320"/>
            <a:ext cx="6519333" cy="453674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851" y="2177319"/>
            <a:ext cx="3004451" cy="299262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30EACBE-D668-4A35-BB13-45863A1F9AB8}"/>
              </a:ext>
            </a:extLst>
          </p:cNvPr>
          <p:cNvSpPr/>
          <p:nvPr/>
        </p:nvSpPr>
        <p:spPr>
          <a:xfrm>
            <a:off x="3721178" y="2849750"/>
            <a:ext cx="117501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E4F01E5E-3D5C-4731-9383-19D166C9F1C7}"/>
              </a:ext>
            </a:extLst>
          </p:cNvPr>
          <p:cNvSpPr/>
          <p:nvPr/>
        </p:nvSpPr>
        <p:spPr>
          <a:xfrm>
            <a:off x="3617391" y="2755055"/>
            <a:ext cx="152077" cy="143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9BF74A4-1FF3-4A54-A4FA-654C1D90B146}"/>
              </a:ext>
            </a:extLst>
          </p:cNvPr>
          <p:cNvSpPr/>
          <p:nvPr/>
        </p:nvSpPr>
        <p:spPr>
          <a:xfrm>
            <a:off x="3738615" y="2313658"/>
            <a:ext cx="2963988" cy="319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/>
              <a:t>1. </a:t>
            </a:r>
            <a:r>
              <a:rPr lang="ko-KR" altLang="en-US" sz="1200" b="1" dirty="0"/>
              <a:t>내 드라이브에 공유 폴더를 생성한다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30EACBE-D668-4A35-BB13-45863A1F9AB8}"/>
              </a:ext>
            </a:extLst>
          </p:cNvPr>
          <p:cNvSpPr/>
          <p:nvPr/>
        </p:nvSpPr>
        <p:spPr>
          <a:xfrm>
            <a:off x="4538596" y="3358253"/>
            <a:ext cx="117501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4F01E5E-3D5C-4731-9383-19D166C9F1C7}"/>
              </a:ext>
            </a:extLst>
          </p:cNvPr>
          <p:cNvSpPr/>
          <p:nvPr/>
        </p:nvSpPr>
        <p:spPr>
          <a:xfrm>
            <a:off x="4434809" y="3263558"/>
            <a:ext cx="152077" cy="143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9" name="직선 화살표 연결선 8"/>
          <p:cNvCxnSpPr>
            <a:stCxn id="7" idx="3"/>
          </p:cNvCxnSpPr>
          <p:nvPr/>
        </p:nvCxnSpPr>
        <p:spPr>
          <a:xfrm flipV="1">
            <a:off x="5713614" y="3074730"/>
            <a:ext cx="1673237" cy="39601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30EACBE-D668-4A35-BB13-45863A1F9AB8}"/>
              </a:ext>
            </a:extLst>
          </p:cNvPr>
          <p:cNvSpPr/>
          <p:nvPr/>
        </p:nvSpPr>
        <p:spPr>
          <a:xfrm>
            <a:off x="7403096" y="2177319"/>
            <a:ext cx="2984815" cy="2992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E4F01E5E-3D5C-4731-9383-19D166C9F1C7}"/>
              </a:ext>
            </a:extLst>
          </p:cNvPr>
          <p:cNvSpPr/>
          <p:nvPr/>
        </p:nvSpPr>
        <p:spPr>
          <a:xfrm>
            <a:off x="7299310" y="2082625"/>
            <a:ext cx="152077" cy="143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415AD0E-FF40-4C4C-AF59-2BD7EB02D7C2}"/>
              </a:ext>
            </a:extLst>
          </p:cNvPr>
          <p:cNvSpPr/>
          <p:nvPr/>
        </p:nvSpPr>
        <p:spPr>
          <a:xfrm>
            <a:off x="7659381" y="1673714"/>
            <a:ext cx="1875317" cy="319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/>
              <a:t>3. </a:t>
            </a:r>
            <a:r>
              <a:rPr lang="ko-KR" altLang="en-US" sz="1200" b="1" dirty="0"/>
              <a:t>공유 멤버를 추가한다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15" name="이등변 삼각형 14">
            <a:extLst>
              <a:ext uri="{FF2B5EF4-FFF2-40B4-BE49-F238E27FC236}">
                <a16:creationId xmlns:a16="http://schemas.microsoft.com/office/drawing/2014/main" id="{4CA2949A-3256-4091-975B-9A99D17DC286}"/>
              </a:ext>
            </a:extLst>
          </p:cNvPr>
          <p:cNvSpPr/>
          <p:nvPr/>
        </p:nvSpPr>
        <p:spPr>
          <a:xfrm rot="10800000">
            <a:off x="7771107" y="1965486"/>
            <a:ext cx="206465" cy="21183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4A9427E-BBBD-4FE8-B6E9-B6D8E0782044}"/>
              </a:ext>
            </a:extLst>
          </p:cNvPr>
          <p:cNvSpPr/>
          <p:nvPr/>
        </p:nvSpPr>
        <p:spPr>
          <a:xfrm>
            <a:off x="3960831" y="3800252"/>
            <a:ext cx="3164713" cy="319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/>
              <a:t>2. </a:t>
            </a:r>
            <a:r>
              <a:rPr lang="ko-KR" altLang="en-US" sz="1200" b="1" dirty="0" err="1"/>
              <a:t>공유폴더를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우클릭하여</a:t>
            </a:r>
            <a:r>
              <a:rPr lang="ko-KR" altLang="en-US" sz="1200" b="1" dirty="0"/>
              <a:t> 공유를 선택한다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B0ADDBE5-CFAE-44B6-9244-ED54BCF3E40A}"/>
              </a:ext>
            </a:extLst>
          </p:cNvPr>
          <p:cNvSpPr/>
          <p:nvPr/>
        </p:nvSpPr>
        <p:spPr>
          <a:xfrm>
            <a:off x="4606392" y="3622240"/>
            <a:ext cx="206465" cy="21183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4CA2949A-3256-4091-975B-9A99D17DC286}"/>
              </a:ext>
            </a:extLst>
          </p:cNvPr>
          <p:cNvSpPr/>
          <p:nvPr/>
        </p:nvSpPr>
        <p:spPr>
          <a:xfrm rot="10800000">
            <a:off x="4008359" y="2622543"/>
            <a:ext cx="206465" cy="21183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895BF88-8FA9-4143-873A-89D015D10265}"/>
              </a:ext>
            </a:extLst>
          </p:cNvPr>
          <p:cNvSpPr/>
          <p:nvPr/>
        </p:nvSpPr>
        <p:spPr>
          <a:xfrm>
            <a:off x="-1" y="282304"/>
            <a:ext cx="12192000" cy="576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구글 드라이브 </a:t>
            </a:r>
            <a:r>
              <a:rPr lang="ko-KR" altLang="en-US" sz="2400" b="1" dirty="0" err="1">
                <a:solidFill>
                  <a:schemeClr val="tx1"/>
                </a:solidFill>
                <a:latin typeface="+mj-ea"/>
                <a:ea typeface="+mj-ea"/>
              </a:rPr>
              <a:t>공유기능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– </a:t>
            </a:r>
            <a:r>
              <a:rPr lang="ko-KR" altLang="en-US" sz="2400" b="1" dirty="0" err="1">
                <a:solidFill>
                  <a:schemeClr val="tx1"/>
                </a:solidFill>
                <a:latin typeface="+mj-ea"/>
                <a:ea typeface="+mj-ea"/>
              </a:rPr>
              <a:t>공용계정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관리자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) 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설정</a:t>
            </a:r>
            <a:endParaRPr lang="en-US" altLang="ko-KR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98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10199" r="37360" b="24119"/>
          <a:stretch/>
        </p:blipFill>
        <p:spPr>
          <a:xfrm>
            <a:off x="2205532" y="1577902"/>
            <a:ext cx="7113035" cy="4039985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30EACBE-D668-4A35-BB13-45863A1F9AB8}"/>
              </a:ext>
            </a:extLst>
          </p:cNvPr>
          <p:cNvSpPr/>
          <p:nvPr/>
        </p:nvSpPr>
        <p:spPr>
          <a:xfrm>
            <a:off x="2205532" y="3165633"/>
            <a:ext cx="117501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4F01E5E-3D5C-4731-9383-19D166C9F1C7}"/>
              </a:ext>
            </a:extLst>
          </p:cNvPr>
          <p:cNvSpPr/>
          <p:nvPr/>
        </p:nvSpPr>
        <p:spPr>
          <a:xfrm>
            <a:off x="2101745" y="3070938"/>
            <a:ext cx="152077" cy="143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60274" t="35540" r="31592" b="19875"/>
          <a:stretch/>
        </p:blipFill>
        <p:spPr>
          <a:xfrm>
            <a:off x="5521540" y="1741054"/>
            <a:ext cx="2032000" cy="313266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30EACBE-D668-4A35-BB13-45863A1F9AB8}"/>
              </a:ext>
            </a:extLst>
          </p:cNvPr>
          <p:cNvSpPr/>
          <p:nvPr/>
        </p:nvSpPr>
        <p:spPr>
          <a:xfrm>
            <a:off x="3745537" y="2438787"/>
            <a:ext cx="1300288" cy="1318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4F01E5E-3D5C-4731-9383-19D166C9F1C7}"/>
              </a:ext>
            </a:extLst>
          </p:cNvPr>
          <p:cNvSpPr/>
          <p:nvPr/>
        </p:nvSpPr>
        <p:spPr>
          <a:xfrm>
            <a:off x="3641750" y="2344092"/>
            <a:ext cx="152077" cy="143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30EACBE-D668-4A35-BB13-45863A1F9AB8}"/>
              </a:ext>
            </a:extLst>
          </p:cNvPr>
          <p:cNvSpPr/>
          <p:nvPr/>
        </p:nvSpPr>
        <p:spPr>
          <a:xfrm>
            <a:off x="5521540" y="2722150"/>
            <a:ext cx="1568180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E4F01E5E-3D5C-4731-9383-19D166C9F1C7}"/>
              </a:ext>
            </a:extLst>
          </p:cNvPr>
          <p:cNvSpPr/>
          <p:nvPr/>
        </p:nvSpPr>
        <p:spPr>
          <a:xfrm>
            <a:off x="5417753" y="2627455"/>
            <a:ext cx="152077" cy="143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966" y="1758473"/>
            <a:ext cx="2692190" cy="2377314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30EACBE-D668-4A35-BB13-45863A1F9AB8}"/>
              </a:ext>
            </a:extLst>
          </p:cNvPr>
          <p:cNvSpPr/>
          <p:nvPr/>
        </p:nvSpPr>
        <p:spPr>
          <a:xfrm>
            <a:off x="8178536" y="2127425"/>
            <a:ext cx="1568180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4F01E5E-3D5C-4731-9383-19D166C9F1C7}"/>
              </a:ext>
            </a:extLst>
          </p:cNvPr>
          <p:cNvSpPr/>
          <p:nvPr/>
        </p:nvSpPr>
        <p:spPr>
          <a:xfrm>
            <a:off x="8074749" y="2032730"/>
            <a:ext cx="152077" cy="143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4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30EACBE-D668-4A35-BB13-45863A1F9AB8}"/>
              </a:ext>
            </a:extLst>
          </p:cNvPr>
          <p:cNvSpPr/>
          <p:nvPr/>
        </p:nvSpPr>
        <p:spPr>
          <a:xfrm>
            <a:off x="9813992" y="3799150"/>
            <a:ext cx="968123" cy="269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4F01E5E-3D5C-4731-9383-19D166C9F1C7}"/>
              </a:ext>
            </a:extLst>
          </p:cNvPr>
          <p:cNvSpPr/>
          <p:nvPr/>
        </p:nvSpPr>
        <p:spPr>
          <a:xfrm>
            <a:off x="9717746" y="3670971"/>
            <a:ext cx="152077" cy="143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5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직선 화살표 연결선 14"/>
          <p:cNvCxnSpPr>
            <a:stCxn id="6" idx="3"/>
            <a:endCxn id="8" idx="1"/>
          </p:cNvCxnSpPr>
          <p:nvPr/>
        </p:nvCxnSpPr>
        <p:spPr>
          <a:xfrm flipV="1">
            <a:off x="5045825" y="2834640"/>
            <a:ext cx="475715" cy="26343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8" idx="3"/>
          </p:cNvCxnSpPr>
          <p:nvPr/>
        </p:nvCxnSpPr>
        <p:spPr>
          <a:xfrm flipV="1">
            <a:off x="7089720" y="2239915"/>
            <a:ext cx="1137106" cy="594725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9BF74A4-1FF3-4A54-A4FA-654C1D90B146}"/>
              </a:ext>
            </a:extLst>
          </p:cNvPr>
          <p:cNvSpPr/>
          <p:nvPr/>
        </p:nvSpPr>
        <p:spPr>
          <a:xfrm>
            <a:off x="1449411" y="2627455"/>
            <a:ext cx="2108438" cy="319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/>
              <a:t>1. </a:t>
            </a:r>
            <a:r>
              <a:rPr lang="ko-KR" altLang="en-US" sz="1200" b="1" dirty="0"/>
              <a:t>공유 문서함을 선택한다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4CA2949A-3256-4091-975B-9A99D17DC286}"/>
              </a:ext>
            </a:extLst>
          </p:cNvPr>
          <p:cNvSpPr/>
          <p:nvPr/>
        </p:nvSpPr>
        <p:spPr>
          <a:xfrm rot="10800000">
            <a:off x="2276106" y="2936340"/>
            <a:ext cx="206465" cy="21183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9BF74A4-1FF3-4A54-A4FA-654C1D90B146}"/>
              </a:ext>
            </a:extLst>
          </p:cNvPr>
          <p:cNvSpPr/>
          <p:nvPr/>
        </p:nvSpPr>
        <p:spPr>
          <a:xfrm>
            <a:off x="3518337" y="1914758"/>
            <a:ext cx="2234070" cy="319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/>
              <a:t>2. </a:t>
            </a:r>
            <a:r>
              <a:rPr lang="ko-KR" altLang="en-US" sz="1200" b="1" dirty="0"/>
              <a:t>공유된 폴더를 </a:t>
            </a:r>
            <a:r>
              <a:rPr lang="ko-KR" altLang="en-US" sz="1200" b="1" dirty="0" err="1"/>
              <a:t>우클릭</a:t>
            </a:r>
            <a:r>
              <a:rPr lang="ko-KR" altLang="en-US" sz="1200" b="1" dirty="0"/>
              <a:t> 한다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24" name="이등변 삼각형 23">
            <a:extLst>
              <a:ext uri="{FF2B5EF4-FFF2-40B4-BE49-F238E27FC236}">
                <a16:creationId xmlns:a16="http://schemas.microsoft.com/office/drawing/2014/main" id="{4CA2949A-3256-4091-975B-9A99D17DC286}"/>
              </a:ext>
            </a:extLst>
          </p:cNvPr>
          <p:cNvSpPr/>
          <p:nvPr/>
        </p:nvSpPr>
        <p:spPr>
          <a:xfrm rot="10800000">
            <a:off x="3788081" y="2223643"/>
            <a:ext cx="206465" cy="21183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4A9427E-BBBD-4FE8-B6E9-B6D8E0782044}"/>
              </a:ext>
            </a:extLst>
          </p:cNvPr>
          <p:cNvSpPr/>
          <p:nvPr/>
        </p:nvSpPr>
        <p:spPr>
          <a:xfrm>
            <a:off x="5149612" y="3167610"/>
            <a:ext cx="3164713" cy="319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/>
              <a:t>3. </a:t>
            </a:r>
            <a:r>
              <a:rPr lang="ko-KR" altLang="en-US" sz="1200" b="1" dirty="0"/>
              <a:t>드라이브에 </a:t>
            </a:r>
            <a:r>
              <a:rPr lang="ko-KR" altLang="en-US" sz="1200" b="1" dirty="0" err="1"/>
              <a:t>바로가기</a:t>
            </a:r>
            <a:r>
              <a:rPr lang="ko-KR" altLang="en-US" sz="1200" b="1" dirty="0"/>
              <a:t> 추가를 선택한다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28" name="이등변 삼각형 27">
            <a:extLst>
              <a:ext uri="{FF2B5EF4-FFF2-40B4-BE49-F238E27FC236}">
                <a16:creationId xmlns:a16="http://schemas.microsoft.com/office/drawing/2014/main" id="{B0ADDBE5-CFAE-44B6-9244-ED54BCF3E40A}"/>
              </a:ext>
            </a:extLst>
          </p:cNvPr>
          <p:cNvSpPr/>
          <p:nvPr/>
        </p:nvSpPr>
        <p:spPr>
          <a:xfrm>
            <a:off x="5795173" y="2989598"/>
            <a:ext cx="206465" cy="21183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9BF74A4-1FF3-4A54-A4FA-654C1D90B146}"/>
              </a:ext>
            </a:extLst>
          </p:cNvPr>
          <p:cNvSpPr/>
          <p:nvPr/>
        </p:nvSpPr>
        <p:spPr>
          <a:xfrm>
            <a:off x="8074749" y="1595685"/>
            <a:ext cx="2234070" cy="319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/>
              <a:t>4. </a:t>
            </a:r>
            <a:r>
              <a:rPr lang="ko-KR" altLang="en-US" sz="1200" b="1" dirty="0"/>
              <a:t>내 드라이브를 선택한다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4CA2949A-3256-4091-975B-9A99D17DC286}"/>
              </a:ext>
            </a:extLst>
          </p:cNvPr>
          <p:cNvSpPr/>
          <p:nvPr/>
        </p:nvSpPr>
        <p:spPr>
          <a:xfrm rot="10800000">
            <a:off x="8344493" y="1904570"/>
            <a:ext cx="206465" cy="21183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895BF88-8FA9-4143-873A-89D015D10265}"/>
              </a:ext>
            </a:extLst>
          </p:cNvPr>
          <p:cNvSpPr/>
          <p:nvPr/>
        </p:nvSpPr>
        <p:spPr>
          <a:xfrm>
            <a:off x="-1" y="282304"/>
            <a:ext cx="12192000" cy="576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구글 드라이브 </a:t>
            </a:r>
            <a:r>
              <a:rPr lang="ko-KR" altLang="en-US" sz="2400" b="1" dirty="0" err="1">
                <a:solidFill>
                  <a:schemeClr val="tx1"/>
                </a:solidFill>
                <a:latin typeface="+mj-ea"/>
                <a:ea typeface="+mj-ea"/>
              </a:rPr>
              <a:t>공유기능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– </a:t>
            </a:r>
            <a:r>
              <a:rPr lang="ko-KR" altLang="en-US" sz="2400" b="1" dirty="0" err="1">
                <a:solidFill>
                  <a:schemeClr val="tx1"/>
                </a:solidFill>
                <a:latin typeface="+mj-ea"/>
                <a:ea typeface="+mj-ea"/>
              </a:rPr>
              <a:t>공유멤버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사용자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) 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설정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</a:rPr>
              <a:t>(1/2)</a:t>
            </a:r>
            <a:endParaRPr lang="en-US" altLang="ko-KR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5175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011372" y="2227812"/>
            <a:ext cx="8005465" cy="3690851"/>
            <a:chOff x="1304790" y="1886990"/>
            <a:chExt cx="8005465" cy="369085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/>
            <a:srcRect l="194" t="9659" r="32210" b="30335"/>
            <a:stretch/>
          </p:blipFill>
          <p:spPr>
            <a:xfrm>
              <a:off x="1304790" y="1886990"/>
              <a:ext cx="7675838" cy="3690851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2776451" y="2842953"/>
              <a:ext cx="6533804" cy="1213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830EACBE-D668-4A35-BB13-45863A1F9AB8}"/>
              </a:ext>
            </a:extLst>
          </p:cNvPr>
          <p:cNvSpPr/>
          <p:nvPr/>
        </p:nvSpPr>
        <p:spPr>
          <a:xfrm>
            <a:off x="1978388" y="3295096"/>
            <a:ext cx="117501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E4F01E5E-3D5C-4731-9383-19D166C9F1C7}"/>
              </a:ext>
            </a:extLst>
          </p:cNvPr>
          <p:cNvSpPr/>
          <p:nvPr/>
        </p:nvSpPr>
        <p:spPr>
          <a:xfrm>
            <a:off x="1874601" y="3200401"/>
            <a:ext cx="152077" cy="143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6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30EACBE-D668-4A35-BB13-45863A1F9AB8}"/>
              </a:ext>
            </a:extLst>
          </p:cNvPr>
          <p:cNvSpPr/>
          <p:nvPr/>
        </p:nvSpPr>
        <p:spPr>
          <a:xfrm>
            <a:off x="5073423" y="4852468"/>
            <a:ext cx="117501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4F01E5E-3D5C-4731-9383-19D166C9F1C7}"/>
              </a:ext>
            </a:extLst>
          </p:cNvPr>
          <p:cNvSpPr/>
          <p:nvPr/>
        </p:nvSpPr>
        <p:spPr>
          <a:xfrm>
            <a:off x="4969636" y="4757773"/>
            <a:ext cx="152077" cy="14337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7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9BF74A4-1FF3-4A54-A4FA-654C1D90B146}"/>
              </a:ext>
            </a:extLst>
          </p:cNvPr>
          <p:cNvSpPr/>
          <p:nvPr/>
        </p:nvSpPr>
        <p:spPr>
          <a:xfrm>
            <a:off x="1874601" y="2774378"/>
            <a:ext cx="2234070" cy="319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/>
              <a:t>6. </a:t>
            </a:r>
            <a:r>
              <a:rPr lang="ko-KR" altLang="en-US" sz="1200" b="1" dirty="0"/>
              <a:t>내 드라이브를 선택한다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4CA2949A-3256-4091-975B-9A99D17DC286}"/>
              </a:ext>
            </a:extLst>
          </p:cNvPr>
          <p:cNvSpPr/>
          <p:nvPr/>
        </p:nvSpPr>
        <p:spPr>
          <a:xfrm rot="10800000">
            <a:off x="2144345" y="3083263"/>
            <a:ext cx="206465" cy="21183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9BF74A4-1FF3-4A54-A4FA-654C1D90B146}"/>
              </a:ext>
            </a:extLst>
          </p:cNvPr>
          <p:cNvSpPr/>
          <p:nvPr/>
        </p:nvSpPr>
        <p:spPr>
          <a:xfrm>
            <a:off x="4969635" y="4300141"/>
            <a:ext cx="4407121" cy="319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/>
              <a:t>7. </a:t>
            </a:r>
            <a:r>
              <a:rPr lang="ko-KR" altLang="en-US" sz="1200" b="1" dirty="0"/>
              <a:t>내 드라이브에서 공유 폴더에 접근 할 수 있는지 확인한다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4CA2949A-3256-4091-975B-9A99D17DC286}"/>
              </a:ext>
            </a:extLst>
          </p:cNvPr>
          <p:cNvSpPr/>
          <p:nvPr/>
        </p:nvSpPr>
        <p:spPr>
          <a:xfrm rot="10800000">
            <a:off x="5239380" y="4609026"/>
            <a:ext cx="206465" cy="21183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895BF88-8FA9-4143-873A-89D015D10265}"/>
              </a:ext>
            </a:extLst>
          </p:cNvPr>
          <p:cNvSpPr/>
          <p:nvPr/>
        </p:nvSpPr>
        <p:spPr>
          <a:xfrm>
            <a:off x="-1" y="282304"/>
            <a:ext cx="12192000" cy="576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  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구글 드라이브 </a:t>
            </a:r>
            <a:r>
              <a:rPr lang="ko-KR" altLang="en-US" sz="2400" b="1" dirty="0" err="1">
                <a:solidFill>
                  <a:schemeClr val="tx1"/>
                </a:solidFill>
                <a:latin typeface="+mj-ea"/>
                <a:ea typeface="+mj-ea"/>
              </a:rPr>
              <a:t>공유기능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– </a:t>
            </a:r>
            <a:r>
              <a:rPr lang="ko-KR" altLang="en-US" sz="2400" b="1" dirty="0" err="1">
                <a:solidFill>
                  <a:schemeClr val="tx1"/>
                </a:solidFill>
                <a:latin typeface="+mj-ea"/>
                <a:ea typeface="+mj-ea"/>
              </a:rPr>
              <a:t>공유멤버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사용자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  <a:ea typeface="+mj-ea"/>
              </a:rPr>
              <a:t>) </a:t>
            </a:r>
            <a:r>
              <a:rPr lang="ko-KR" altLang="en-US" sz="2400" b="1" dirty="0">
                <a:solidFill>
                  <a:schemeClr val="tx1"/>
                </a:solidFill>
                <a:latin typeface="+mj-ea"/>
                <a:ea typeface="+mj-ea"/>
              </a:rPr>
              <a:t>설정</a:t>
            </a:r>
            <a:r>
              <a:rPr lang="en-US" altLang="ko-KR" sz="2400" b="1" dirty="0">
                <a:solidFill>
                  <a:schemeClr val="tx1"/>
                </a:solidFill>
                <a:latin typeface="+mj-ea"/>
              </a:rPr>
              <a:t>(2/2)</a:t>
            </a:r>
            <a:endParaRPr lang="en-US" altLang="ko-KR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9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227</Words>
  <Application>Microsoft Office PowerPoint</Application>
  <PresentationFormat>와이드스크린</PresentationFormat>
  <Paragraphs>37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기주</dc:creator>
  <cp:lastModifiedBy>user</cp:lastModifiedBy>
  <cp:revision>11</cp:revision>
  <dcterms:created xsi:type="dcterms:W3CDTF">2022-11-22T01:04:59Z</dcterms:created>
  <dcterms:modified xsi:type="dcterms:W3CDTF">2022-11-29T02:42:15Z</dcterms:modified>
</cp:coreProperties>
</file>