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9" r:id="rId4"/>
    <p:sldId id="257" r:id="rId5"/>
    <p:sldId id="262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16950"/>
              </p:ext>
            </p:extLst>
          </p:nvPr>
        </p:nvGraphicFramePr>
        <p:xfrm>
          <a:off x="323528" y="864601"/>
          <a:ext cx="8424936" cy="481928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377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339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9574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6029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2330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격리 대상자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 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135237198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검사자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53724897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백신접종자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백신접종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사실증빙서류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18765377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12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A8318F-D8FD-4F42-9008-120F6B301E77}"/>
              </a:ext>
            </a:extLst>
          </p:cNvPr>
          <p:cNvSpPr txBox="1"/>
          <p:nvPr/>
        </p:nvSpPr>
        <p:spPr>
          <a:xfrm>
            <a:off x="261100" y="662161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6FDC90F-3984-48BB-AF9C-36FD5D9A4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10976"/>
              </p:ext>
            </p:extLst>
          </p:nvPr>
        </p:nvGraphicFramePr>
        <p:xfrm>
          <a:off x="261100" y="1044768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C48DDB7-803F-4723-AA60-620151EF06BF}"/>
              </a:ext>
            </a:extLst>
          </p:cNvPr>
          <p:cNvSpPr txBox="1"/>
          <p:nvPr/>
        </p:nvSpPr>
        <p:spPr>
          <a:xfrm>
            <a:off x="179512" y="2591489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507A4C-DD77-47DD-9468-A13E6EFC0955}"/>
              </a:ext>
            </a:extLst>
          </p:cNvPr>
          <p:cNvSpPr txBox="1"/>
          <p:nvPr/>
        </p:nvSpPr>
        <p:spPr>
          <a:xfrm>
            <a:off x="179512" y="2991599"/>
            <a:ext cx="8658164" cy="3605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</a:t>
            </a:r>
            <a:r>
              <a:rPr lang="en-US" altLang="ko-KR" sz="1400" b="1" dirty="0"/>
              <a:t>. </a:t>
            </a:r>
            <a:r>
              <a:rPr lang="ko-KR" altLang="en-US" sz="1400" b="1" dirty="0"/>
              <a:t>단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창업은 사유발생일로부터 </a:t>
            </a:r>
            <a:r>
              <a:rPr lang="en-US" altLang="ko-KR" sz="1400" b="1" dirty="0"/>
              <a:t>30</a:t>
            </a:r>
            <a:r>
              <a:rPr lang="ko-KR" altLang="en-US" sz="1400" b="1" dirty="0"/>
              <a:t>일 이내에 신청하여야 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(</a:t>
            </a:r>
            <a:r>
              <a:rPr lang="ko-KR" altLang="en-US" sz="1400" b="1" dirty="0" err="1"/>
              <a:t>교학행정팀은</a:t>
            </a:r>
            <a:r>
              <a:rPr lang="ko-KR" altLang="en-US" sz="1400" b="1" dirty="0"/>
              <a:t> 수시로 신청내역을 확인 및 접수 처리하여 불이익을 받는 학생이 발생하지 않도록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</a:t>
            </a:r>
            <a:r>
              <a:rPr lang="ko-KR" altLang="en-US" sz="1400" b="1" dirty="0"/>
              <a:t> 유의하여야 함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강사에게 유고결석 승인요청 관련 내용 문자 발송</a:t>
            </a: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원격수업 강좌도 유고결석 사유에 따른 처리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 dirty="0"/>
              <a:t>[2022.12.27.(</a:t>
            </a:r>
            <a:r>
              <a:rPr lang="ko-KR" altLang="en-US" sz="1400" b="1" dirty="0"/>
              <a:t>화</a:t>
            </a:r>
            <a:r>
              <a:rPr lang="en-US" altLang="ko-KR" sz="1400" b="1" dirty="0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</a:t>
            </a:r>
            <a:r>
              <a:rPr lang="ko-KR" altLang="en-US" sz="1400" b="1">
                <a:solidFill>
                  <a:schemeClr val="tx1"/>
                </a:solidFill>
              </a:rPr>
              <a:t>후 저장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 인정 및 접수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</a:t>
            </a:r>
            <a:r>
              <a:rPr lang="ko-KR" altLang="en-US" sz="1200" b="1">
                <a:solidFill>
                  <a:schemeClr val="tx1"/>
                </a:solidFill>
                <a:latin typeface="+mn-ea"/>
              </a:rPr>
              <a:t>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30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1. </a:t>
            </a:r>
            <a:r>
              <a:rPr lang="ko-KR" altLang="en-US" sz="1400" b="1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ko-KR" altLang="en-US" sz="1400" b="1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>
                <a:solidFill>
                  <a:srgbClr val="0000FF"/>
                </a:solidFill>
              </a:rPr>
              <a:t>, </a:t>
            </a:r>
            <a:r>
              <a:rPr lang="ko-KR" altLang="en-US" sz="1400" b="1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827</Words>
  <Application>Microsoft Office PowerPoint</Application>
  <PresentationFormat>화면 슬라이드 쇼(4:3)</PresentationFormat>
  <Paragraphs>136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해병대군사학과 사무실</cp:lastModifiedBy>
  <cp:revision>109</cp:revision>
  <dcterms:created xsi:type="dcterms:W3CDTF">2017-08-16T02:27:34Z</dcterms:created>
  <dcterms:modified xsi:type="dcterms:W3CDTF">2022-08-31T07:29:54Z</dcterms:modified>
</cp:coreProperties>
</file>