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2022-04-04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2022-1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및 확인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2022-1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b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중간 강의평가 </a:t>
            </a:r>
            <a:r>
              <a:rPr lang="ko-KR" altLang="en-US" sz="4000" dirty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2022-1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781</TotalTime>
  <Words>133</Words>
  <Application>Microsoft Office PowerPoint</Application>
  <PresentationFormat>화면 슬라이드 쇼(4:3)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2022-1학기  중간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2022-1학기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 홍정표</cp:lastModifiedBy>
  <cp:revision>105</cp:revision>
  <dcterms:created xsi:type="dcterms:W3CDTF">2013-04-12T04:39:26Z</dcterms:created>
  <dcterms:modified xsi:type="dcterms:W3CDTF">2022-04-04T08:04:21Z</dcterms:modified>
</cp:coreProperties>
</file>