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05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99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63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152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45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178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7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62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29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1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A1AA-D20B-4DC1-955D-A93D35A95481}" type="datetimeFigureOut">
              <a:rPr lang="ko-KR" altLang="en-US" smtClean="0"/>
              <a:t>2018-10-08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D02F-BA13-4381-BF19-DE1E024C9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250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2764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개인정보 보호를 위한 비밀번호 </a:t>
            </a:r>
            <a:r>
              <a:rPr lang="ko-KR" altLang="en-US" sz="2400" b="1" dirty="0" err="1" smtClean="0"/>
              <a:t>변경안내</a:t>
            </a:r>
            <a:endParaRPr lang="ko-KR" altLang="en-US" sz="2400" b="1" dirty="0"/>
          </a:p>
        </p:txBody>
      </p:sp>
      <p:sp>
        <p:nvSpPr>
          <p:cNvPr id="5" name="직사각형 4"/>
          <p:cNvSpPr/>
          <p:nvPr/>
        </p:nvSpPr>
        <p:spPr>
          <a:xfrm>
            <a:off x="0" y="1068149"/>
            <a:ext cx="12191999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712630" y="1113868"/>
            <a:ext cx="45719" cy="57441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939648" y="1665926"/>
            <a:ext cx="41470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안전한 개인정보 보호를 위해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개월에 한번 비밀번호 변경</a:t>
            </a:r>
            <a:endParaRPr lang="en-US" altLang="ko-KR" dirty="0" smtClean="0"/>
          </a:p>
          <a:p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sz="1600" dirty="0" smtClean="0"/>
              <a:t>비밀번호를 새로운 비밀번호로 변경</a:t>
            </a:r>
            <a:endParaRPr lang="en-US" altLang="ko-KR" sz="1400" dirty="0" smtClean="0"/>
          </a:p>
          <a:p>
            <a:pPr marL="342900" indent="-342900">
              <a:buAutoNum type="arabicPeriod"/>
            </a:pPr>
            <a:r>
              <a:rPr lang="ko-KR" altLang="en-US" sz="1600" dirty="0" smtClean="0"/>
              <a:t>기존 비밀번호를 사용</a:t>
            </a:r>
            <a:r>
              <a:rPr lang="en-US" altLang="ko-KR" sz="1600" dirty="0" smtClean="0"/>
              <a:t>(6</a:t>
            </a:r>
            <a:r>
              <a:rPr lang="ko-KR" altLang="en-US" sz="1600" dirty="0" err="1" smtClean="0"/>
              <a:t>개월뒤</a:t>
            </a:r>
            <a:r>
              <a:rPr lang="ko-KR" altLang="en-US" sz="1600" dirty="0" smtClean="0"/>
              <a:t> 변경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49" y="1691649"/>
            <a:ext cx="7300782" cy="4799822"/>
          </a:xfrm>
          <a:prstGeom prst="rect">
            <a:avLst/>
          </a:prstGeom>
        </p:spPr>
      </p:pic>
      <p:sp>
        <p:nvSpPr>
          <p:cNvPr id="10" name="칠각형 9"/>
          <p:cNvSpPr/>
          <p:nvPr/>
        </p:nvSpPr>
        <p:spPr>
          <a:xfrm>
            <a:off x="2840749" y="4833146"/>
            <a:ext cx="210393" cy="161841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endParaRPr lang="ko-KR" altLang="en-US" sz="1100" dirty="0"/>
          </a:p>
        </p:txBody>
      </p:sp>
      <p:sp>
        <p:nvSpPr>
          <p:cNvPr id="11" name="직사각형 10"/>
          <p:cNvSpPr/>
          <p:nvPr/>
        </p:nvSpPr>
        <p:spPr>
          <a:xfrm>
            <a:off x="2984265" y="4912815"/>
            <a:ext cx="914403" cy="307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칠각형 12"/>
          <p:cNvSpPr/>
          <p:nvPr/>
        </p:nvSpPr>
        <p:spPr>
          <a:xfrm>
            <a:off x="4705569" y="4835915"/>
            <a:ext cx="210393" cy="161841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898668" y="4912815"/>
            <a:ext cx="881150" cy="307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63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2764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개인정보 보호를 위한 비밀번호 </a:t>
            </a:r>
            <a:r>
              <a:rPr lang="ko-KR" altLang="en-US" sz="2400" b="1" dirty="0" err="1" smtClean="0"/>
              <a:t>변경안내</a:t>
            </a:r>
            <a:endParaRPr lang="ko-KR" altLang="en-US" sz="2400" b="1" dirty="0"/>
          </a:p>
        </p:txBody>
      </p:sp>
      <p:sp>
        <p:nvSpPr>
          <p:cNvPr id="5" name="직사각형 4"/>
          <p:cNvSpPr/>
          <p:nvPr/>
        </p:nvSpPr>
        <p:spPr>
          <a:xfrm>
            <a:off x="0" y="1068149"/>
            <a:ext cx="12191999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931335" y="1665926"/>
            <a:ext cx="415536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비밀번호 작성 규칙</a:t>
            </a:r>
            <a:endParaRPr lang="en-US" altLang="ko-KR" dirty="0" smtClean="0"/>
          </a:p>
          <a:p>
            <a:endParaRPr lang="en-US" altLang="ko-K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1600" dirty="0" smtClean="0"/>
              <a:t>최소 </a:t>
            </a:r>
            <a:r>
              <a:rPr lang="en-US" altLang="ko-KR" sz="1600" dirty="0" smtClean="0"/>
              <a:t>8</a:t>
            </a:r>
            <a:r>
              <a:rPr lang="ko-KR" altLang="en-US" sz="1600" dirty="0" smtClean="0"/>
              <a:t>자리 이상</a:t>
            </a:r>
            <a:r>
              <a:rPr lang="en-US" altLang="ko-KR" sz="16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1600" dirty="0" smtClean="0"/>
              <a:t>영문자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숫자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특수문자 </a:t>
            </a:r>
            <a:r>
              <a:rPr lang="en-US" altLang="ko-KR" sz="1600" dirty="0" smtClean="0"/>
              <a:t>1</a:t>
            </a:r>
            <a:r>
              <a:rPr lang="ko-KR" altLang="en-US" sz="1600" dirty="0" err="1" smtClean="0"/>
              <a:t>개이상</a:t>
            </a:r>
            <a:r>
              <a:rPr lang="ko-KR" altLang="en-US" sz="1600" dirty="0" smtClean="0"/>
              <a:t> 포함</a:t>
            </a:r>
            <a:r>
              <a:rPr lang="en-US" altLang="ko-KR" sz="16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1600" dirty="0" smtClean="0"/>
              <a:t>기존 비밀번호 재사용 불가</a:t>
            </a:r>
            <a:r>
              <a:rPr lang="en-US" altLang="ko-KR" sz="1600" dirty="0" smtClean="0"/>
              <a:t>.</a:t>
            </a:r>
            <a:endParaRPr lang="ko-KR" altLang="en-US" sz="1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9656" y="111386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83317176" descr="EMB00007acc38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56" y="1571068"/>
            <a:ext cx="7379988" cy="504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7712630" y="1113868"/>
            <a:ext cx="45719" cy="57441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16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2764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/>
              <a:t>5</a:t>
            </a:r>
            <a:r>
              <a:rPr lang="ko-KR" altLang="en-US" sz="2400" b="1" dirty="0" smtClean="0"/>
              <a:t>회 이상 로그인 실패 시 </a:t>
            </a:r>
            <a:endParaRPr lang="ko-KR" altLang="en-US" sz="2400" b="1" dirty="0"/>
          </a:p>
        </p:txBody>
      </p:sp>
      <p:sp>
        <p:nvSpPr>
          <p:cNvPr id="5" name="직사각형 4"/>
          <p:cNvSpPr/>
          <p:nvPr/>
        </p:nvSpPr>
        <p:spPr>
          <a:xfrm>
            <a:off x="0" y="1068149"/>
            <a:ext cx="12191999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931335" y="1665926"/>
            <a:ext cx="415536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동일 아이디로 </a:t>
            </a:r>
            <a:r>
              <a:rPr lang="en-US" altLang="ko-KR" dirty="0" smtClean="0"/>
              <a:t>5</a:t>
            </a:r>
            <a:r>
              <a:rPr lang="ko-KR" altLang="en-US" dirty="0" smtClean="0"/>
              <a:t>회 이상 로그인 실패 시 </a:t>
            </a:r>
            <a:r>
              <a:rPr lang="en-US" altLang="ko-KR" dirty="0" smtClean="0"/>
              <a:t>5</a:t>
            </a:r>
            <a:r>
              <a:rPr lang="ko-KR" altLang="en-US" dirty="0" smtClean="0"/>
              <a:t>분 동안 재 로그인 불가</a:t>
            </a:r>
            <a:r>
              <a:rPr lang="en-US" altLang="ko-KR" dirty="0" smtClean="0"/>
              <a:t>(5</a:t>
            </a:r>
            <a:r>
              <a:rPr lang="ko-KR" altLang="en-US" smtClean="0"/>
              <a:t>분 뒤 </a:t>
            </a:r>
            <a:r>
              <a:rPr lang="ko-KR" altLang="en-US" dirty="0" smtClean="0"/>
              <a:t>로그인 가능</a:t>
            </a:r>
            <a:r>
              <a:rPr lang="en-US" altLang="ko-KR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ko-KR" altLang="en-US" sz="1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9656" y="111386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56" y="1342468"/>
            <a:ext cx="7379988" cy="4995879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7712630" y="1113868"/>
            <a:ext cx="45719" cy="57441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39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와이드스크린</PresentationFormat>
  <Paragraphs>16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제석</dc:creator>
  <cp:lastModifiedBy>김 제석</cp:lastModifiedBy>
  <cp:revision>7</cp:revision>
  <cp:lastPrinted>2018-10-08T09:44:15Z</cp:lastPrinted>
  <dcterms:created xsi:type="dcterms:W3CDTF">2018-10-07T07:21:46Z</dcterms:created>
  <dcterms:modified xsi:type="dcterms:W3CDTF">2018-10-08T10:14:25Z</dcterms:modified>
</cp:coreProperties>
</file>