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2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763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0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9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083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5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97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59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51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58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63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52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23D8-382F-4895-9772-D5249855775F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D3612-5D69-405F-9BAB-23E704401E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62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" y="0"/>
            <a:ext cx="9143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8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DB400T2A</dc:creator>
  <cp:lastModifiedBy>DB400T3A</cp:lastModifiedBy>
  <cp:revision>1</cp:revision>
  <dcterms:created xsi:type="dcterms:W3CDTF">2019-03-06T02:27:18Z</dcterms:created>
  <dcterms:modified xsi:type="dcterms:W3CDTF">2019-03-06T02:49:31Z</dcterms:modified>
</cp:coreProperties>
</file>