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1"/>
  </p:handoutMasterIdLst>
  <p:sldIdLst>
    <p:sldId id="260" r:id="rId2"/>
    <p:sldId id="266" r:id="rId3"/>
    <p:sldId id="262" r:id="rId4"/>
    <p:sldId id="261" r:id="rId5"/>
    <p:sldId id="263" r:id="rId6"/>
    <p:sldId id="267" r:id="rId7"/>
    <p:sldId id="268" r:id="rId8"/>
    <p:sldId id="269" r:id="rId9"/>
    <p:sldId id="270" r:id="rId1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15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2019-1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2019-1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2019-1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72428" cy="57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857488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68368" y="2214554"/>
            <a:ext cx="446046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7224" y="2660600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931243" y="2893283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214678" y="2759931"/>
            <a:ext cx="785818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86446" y="4000504"/>
            <a:ext cx="2357454" cy="2357454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702</TotalTime>
  <Words>93</Words>
  <Application>Microsoft Office PowerPoint</Application>
  <PresentationFormat>화면 슬라이드 쇼(4:3)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휴먼엑스포</vt:lpstr>
      <vt:lpstr>Wingdings</vt:lpstr>
      <vt:lpstr>Wingdings 2</vt:lpstr>
      <vt:lpstr>중앙</vt:lpstr>
      <vt:lpstr>2019-1학기  2차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PowerPoint 프레젠테이션</vt:lpstr>
      <vt:lpstr>2019-1학기  2차 강의평가 입력 절차   [학 생 용]</vt:lpstr>
      <vt:lpstr>PowerPoint 프레젠테이션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94</cp:revision>
  <dcterms:created xsi:type="dcterms:W3CDTF">2013-04-12T04:39:26Z</dcterms:created>
  <dcterms:modified xsi:type="dcterms:W3CDTF">2019-05-22T01:35:56Z</dcterms:modified>
</cp:coreProperties>
</file>