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49301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친족사망</a:t>
                      </a:r>
                      <a:endParaRPr lang="ko-KR" altLang="en-US" sz="1100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effectLst/>
                        </a:rPr>
                        <a:t>1.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진료비 영수증</a:t>
                      </a:r>
                      <a:endParaRPr lang="en-US" altLang="ko-KR" sz="1100" kern="0" spc="-50" dirty="0" smtClean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1)</a:t>
                      </a:r>
                      <a:endParaRPr lang="ko-KR" altLang="en-US" sz="1100" b="1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50" dirty="0">
                          <a:effectLst/>
                        </a:rPr>
                        <a:t> 취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(</a:t>
                      </a:r>
                      <a:r>
                        <a:rPr lang="ko-KR" altLang="en-US" sz="1100" kern="0" spc="-50" dirty="0" err="1">
                          <a:effectLst/>
                        </a:rPr>
                        <a:t>인턴포함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해당일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 부서장 확인서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301208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8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693</Words>
  <Application>Microsoft Office PowerPoint</Application>
  <PresentationFormat>화면 슬라이드 쇼(4:3)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56</cp:revision>
  <dcterms:created xsi:type="dcterms:W3CDTF">2017-08-16T02:27:34Z</dcterms:created>
  <dcterms:modified xsi:type="dcterms:W3CDTF">2018-08-02T05:00:45Z</dcterms:modified>
</cp:coreProperties>
</file>