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1"/>
  </p:handoutMasterIdLst>
  <p:sldIdLst>
    <p:sldId id="260" r:id="rId2"/>
    <p:sldId id="266" r:id="rId3"/>
    <p:sldId id="262" r:id="rId4"/>
    <p:sldId id="261" r:id="rId5"/>
    <p:sldId id="263" r:id="rId6"/>
    <p:sldId id="267" r:id="rId7"/>
    <p:sldId id="268" r:id="rId8"/>
    <p:sldId id="269" r:id="rId9"/>
    <p:sldId id="270" r:id="rId10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159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2018-1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en-US" altLang="ko-KR" sz="4000" dirty="0" smtClean="0">
                <a:ea typeface="휴먼엑스포" pitchFamily="18" charset="-127"/>
              </a:rPr>
              <a:t>2</a:t>
            </a:r>
            <a:r>
              <a:rPr lang="ko-KR" altLang="en-US" sz="4000" dirty="0" smtClean="0">
                <a:ea typeface="휴먼엑스포" pitchFamily="18" charset="-127"/>
              </a:rPr>
              <a:t>차 강의평가 입력 및 확인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 smtClean="0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596" y="2123736"/>
            <a:ext cx="8229600" cy="29483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2018-1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학기 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2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차 강의평가 </a:t>
            </a:r>
            <a:r>
              <a:rPr lang="ko-KR" altLang="en-US" sz="40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휴먼엑스포" pitchFamily="18" charset="-127"/>
                <a:cs typeface="+mj-cs"/>
              </a:rPr>
              <a:t>조회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 절차</a:t>
            </a: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[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교 강 사 용</a:t>
            </a: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]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5283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934" r="67816" b="54508"/>
          <a:stretch>
            <a:fillRect/>
          </a:stretch>
        </p:blipFill>
        <p:spPr bwMode="auto">
          <a:xfrm>
            <a:off x="4283968" y="3284984"/>
            <a:ext cx="3059334" cy="331236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6799" y="5229200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로그인 </a:t>
            </a:r>
            <a:r>
              <a:rPr kumimoji="0" lang="ko-KR" altLang="en-US" sz="15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바로가기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283968" y="4599790"/>
            <a:ext cx="180020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3131840" y="4437111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53732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아이디</a:t>
            </a:r>
            <a:r>
              <a:rPr lang="en-US" altLang="ko-KR" sz="1600" b="1" dirty="0" smtClean="0">
                <a:latin typeface="+mj-lt"/>
                <a:ea typeface="+mj-ea"/>
                <a:cs typeface="+mj-cs"/>
              </a:rPr>
              <a:t>/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비밀번호 입력 후 로그인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3861251" y="332656"/>
            <a:ext cx="4752528" cy="3024336"/>
            <a:chOff x="3707904" y="332656"/>
            <a:chExt cx="4752528" cy="302433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0878" t="20695" r="20960" b="33040"/>
            <a:stretch>
              <a:fillRect/>
            </a:stretch>
          </p:blipFill>
          <p:spPr bwMode="auto">
            <a:xfrm>
              <a:off x="3707904" y="332656"/>
              <a:ext cx="4752528" cy="30243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타원 7"/>
            <p:cNvSpPr/>
            <p:nvPr/>
          </p:nvSpPr>
          <p:spPr>
            <a:xfrm>
              <a:off x="3923928" y="496745"/>
              <a:ext cx="4464496" cy="194421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제목 1"/>
          <p:cNvSpPr txBox="1">
            <a:spLocks/>
          </p:cNvSpPr>
          <p:nvPr/>
        </p:nvSpPr>
        <p:spPr>
          <a:xfrm>
            <a:off x="153732" y="3501008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>
                <a:latin typeface="+mj-lt"/>
                <a:ea typeface="+mj-ea"/>
                <a:cs typeface="+mj-cs"/>
              </a:rPr>
              <a:t>웹정보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454162" y="4077072"/>
            <a:ext cx="8222294" cy="1224136"/>
            <a:chOff x="323528" y="4077072"/>
            <a:chExt cx="8136904" cy="12241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굽은 화살표 12"/>
          <p:cNvSpPr/>
          <p:nvPr/>
        </p:nvSpPr>
        <p:spPr>
          <a:xfrm rot="16200000">
            <a:off x="2411760" y="2348880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[5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현황 조회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642918"/>
            <a:ext cx="8358214" cy="59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타원 18"/>
          <p:cNvSpPr/>
          <p:nvPr/>
        </p:nvSpPr>
        <p:spPr>
          <a:xfrm>
            <a:off x="465198" y="2312119"/>
            <a:ext cx="642942" cy="2857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714612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74053" y="2751222"/>
            <a:ext cx="739692" cy="249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2018-1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en-US" altLang="ko-KR" sz="4000" dirty="0" smtClean="0">
                <a:ea typeface="휴먼엑스포" pitchFamily="18" charset="-127"/>
              </a:rPr>
              <a:t>2</a:t>
            </a:r>
            <a:r>
              <a:rPr lang="ko-KR" altLang="en-US" sz="4000" dirty="0" smtClean="0">
                <a:ea typeface="휴먼엑스포" pitchFamily="18" charset="-127"/>
              </a:rPr>
              <a:t>차 강의평가 입력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5283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934" r="67816" b="54508"/>
          <a:stretch>
            <a:fillRect/>
          </a:stretch>
        </p:blipFill>
        <p:spPr bwMode="auto">
          <a:xfrm>
            <a:off x="4283968" y="3284984"/>
            <a:ext cx="3059334" cy="331236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6799" y="5229200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로그인 </a:t>
            </a:r>
            <a:r>
              <a:rPr kumimoji="0" lang="ko-KR" altLang="en-US" sz="15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바로가기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283968" y="4599790"/>
            <a:ext cx="180020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3131840" y="4437111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53732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아이디</a:t>
            </a:r>
            <a:r>
              <a:rPr lang="en-US" altLang="ko-KR" sz="1600" b="1" dirty="0" smtClean="0">
                <a:latin typeface="+mj-lt"/>
                <a:ea typeface="+mj-ea"/>
                <a:cs typeface="+mj-cs"/>
              </a:rPr>
              <a:t>/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비밀번호 입력 후 로그인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그룹 13"/>
          <p:cNvGrpSpPr/>
          <p:nvPr/>
        </p:nvGrpSpPr>
        <p:grpSpPr>
          <a:xfrm>
            <a:off x="3861251" y="332656"/>
            <a:ext cx="4752528" cy="3024336"/>
            <a:chOff x="3707904" y="332656"/>
            <a:chExt cx="4752528" cy="302433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0878" t="20695" r="20960" b="33040"/>
            <a:stretch>
              <a:fillRect/>
            </a:stretch>
          </p:blipFill>
          <p:spPr bwMode="auto">
            <a:xfrm>
              <a:off x="3707904" y="332656"/>
              <a:ext cx="4752528" cy="30243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타원 7"/>
            <p:cNvSpPr/>
            <p:nvPr/>
          </p:nvSpPr>
          <p:spPr>
            <a:xfrm>
              <a:off x="3923928" y="496745"/>
              <a:ext cx="4464496" cy="194421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제목 1"/>
          <p:cNvSpPr txBox="1">
            <a:spLocks/>
          </p:cNvSpPr>
          <p:nvPr/>
        </p:nvSpPr>
        <p:spPr>
          <a:xfrm>
            <a:off x="153732" y="3501008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>
                <a:latin typeface="+mj-lt"/>
                <a:ea typeface="+mj-ea"/>
                <a:cs typeface="+mj-cs"/>
              </a:rPr>
              <a:t>웹정보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그룹 14"/>
          <p:cNvGrpSpPr/>
          <p:nvPr/>
        </p:nvGrpSpPr>
        <p:grpSpPr>
          <a:xfrm>
            <a:off x="454162" y="4077072"/>
            <a:ext cx="8222294" cy="1224136"/>
            <a:chOff x="323528" y="4077072"/>
            <a:chExt cx="8136904" cy="12241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굽은 화살표 12"/>
          <p:cNvSpPr/>
          <p:nvPr/>
        </p:nvSpPr>
        <p:spPr>
          <a:xfrm rot="16200000">
            <a:off x="2411760" y="2348880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572428" cy="571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[5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857488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768368" y="2214554"/>
            <a:ext cx="446046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857224" y="2660600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931243" y="2893283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214678" y="2759931"/>
            <a:ext cx="785818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786446" y="4000504"/>
            <a:ext cx="2357454" cy="2357454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702</TotalTime>
  <Words>93</Words>
  <Application>Microsoft Office PowerPoint</Application>
  <PresentationFormat>화면 슬라이드 쇼(4:3)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맑은 고딕</vt:lpstr>
      <vt:lpstr>휴먼엑스포</vt:lpstr>
      <vt:lpstr>Wingdings</vt:lpstr>
      <vt:lpstr>Wingdings 2</vt:lpstr>
      <vt:lpstr>중앙</vt:lpstr>
      <vt:lpstr>2018-1학기  2차 강의평가 입력 및 확인 절차  [교과목 특성상 강의평가 미실시 과목은 제외]</vt:lpstr>
      <vt:lpstr>PowerPoint 프레젠테이션</vt:lpstr>
      <vt:lpstr>PowerPoint 프레젠테이션</vt:lpstr>
      <vt:lpstr>PowerPoint 프레젠테이션</vt:lpstr>
      <vt:lpstr>PowerPoint 프레젠테이션</vt:lpstr>
      <vt:lpstr>2018-1학기  2차 강의평가 입력 절차   [학 생 용]</vt:lpstr>
      <vt:lpstr>PowerPoint 프레젠테이션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user</cp:lastModifiedBy>
  <cp:revision>92</cp:revision>
  <dcterms:created xsi:type="dcterms:W3CDTF">2013-04-12T04:39:26Z</dcterms:created>
  <dcterms:modified xsi:type="dcterms:W3CDTF">2018-05-13T23:16:07Z</dcterms:modified>
</cp:coreProperties>
</file>