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9"/>
  </p:handoutMasterIdLst>
  <p:sldIdLst>
    <p:sldId id="260" r:id="rId2"/>
    <p:sldId id="266" r:id="rId3"/>
    <p:sldId id="271" r:id="rId4"/>
    <p:sldId id="263" r:id="rId5"/>
    <p:sldId id="267" r:id="rId6"/>
    <p:sldId id="272" r:id="rId7"/>
    <p:sldId id="270" r:id="rId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ea typeface="휴먼엑스포" pitchFamily="18" charset="-127"/>
              </a:rPr>
              <a:t>2021-1</a:t>
            </a:r>
            <a:r>
              <a:rPr lang="ko-KR" altLang="en-US" sz="4000" dirty="0">
                <a:ea typeface="휴먼엑스포" pitchFamily="18" charset="-127"/>
              </a:rPr>
              <a:t>학기 </a:t>
            </a:r>
            <a:br>
              <a:rPr lang="en-US" altLang="ko-KR" sz="4000" dirty="0">
                <a:ea typeface="휴먼엑스포" pitchFamily="18" charset="-127"/>
              </a:rPr>
            </a:br>
            <a:r>
              <a:rPr lang="ko-KR" altLang="en-US" sz="4000" dirty="0">
                <a:ea typeface="휴먼엑스포" pitchFamily="18" charset="-127"/>
              </a:rPr>
              <a:t>중간 강의평가 입력 및 확인 절차</a:t>
            </a: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2</a:t>
            </a: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2021-1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학기 </a:t>
            </a:r>
            <a:b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중간 강의평가 </a:t>
            </a:r>
            <a:r>
              <a:rPr lang="ko-KR" altLang="en-US" sz="4000" dirty="0">
                <a:solidFill>
                  <a:schemeClr val="accent3">
                    <a:shade val="75000"/>
                  </a:schemeClr>
                </a:solidFill>
                <a:latin typeface="+mj-lt"/>
                <a:ea typeface="휴먼엑스포" pitchFamily="18" charset="-127"/>
                <a:cs typeface="+mj-cs"/>
              </a:rPr>
              <a:t>조회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 절차</a:t>
            </a:r>
            <a:br>
              <a:rPr kumimoji="0" lang="en-US" altLang="ko-KR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br>
              <a:rPr kumimoji="0" lang="en-US" altLang="ko-KR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b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/>
              <a:t>아이디</a:t>
            </a:r>
            <a:r>
              <a:rPr lang="en-US" altLang="ko-KR" sz="1500" b="1" dirty="0"/>
              <a:t>/</a:t>
            </a:r>
            <a:r>
              <a:rPr lang="ko-KR" altLang="en-US" sz="1500" b="1" dirty="0"/>
              <a:t>비밀번호 입력 후 로그인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/>
              <a:t>웹정보</a:t>
            </a:r>
            <a:r>
              <a:rPr lang="ko-KR" altLang="en-US" sz="1500" b="1" dirty="0"/>
              <a:t> 선택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95736" y="1772816"/>
            <a:ext cx="4320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1772816"/>
            <a:ext cx="64807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6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중간</a:t>
            </a:r>
            <a:endParaRPr lang="en-US" altLang="ko-KR" sz="65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ea typeface="휴먼엑스포" pitchFamily="18" charset="-127"/>
              </a:rPr>
              <a:t>2021-1</a:t>
            </a:r>
            <a:r>
              <a:rPr lang="ko-KR" altLang="en-US" sz="4000" dirty="0">
                <a:ea typeface="휴먼엑스포" pitchFamily="18" charset="-127"/>
              </a:rPr>
              <a:t>학기 </a:t>
            </a:r>
            <a:br>
              <a:rPr lang="en-US" altLang="ko-KR" sz="4000" dirty="0">
                <a:ea typeface="휴먼엑스포" pitchFamily="18" charset="-127"/>
              </a:rPr>
            </a:br>
            <a:r>
              <a:rPr lang="ko-KR" altLang="en-US" sz="4000" dirty="0">
                <a:ea typeface="휴먼엑스포" pitchFamily="18" charset="-127"/>
              </a:rPr>
              <a:t>중간 강의평가 입력 절차</a:t>
            </a:r>
            <a:br>
              <a:rPr lang="en-US" altLang="ko-KR" dirty="0">
                <a:ea typeface="휴먼엑스포" pitchFamily="18" charset="-127"/>
              </a:rPr>
            </a:b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/>
              <a:t>아이디</a:t>
            </a:r>
            <a:r>
              <a:rPr lang="en-US" altLang="ko-KR" sz="1500" b="1" dirty="0"/>
              <a:t>/</a:t>
            </a:r>
            <a:r>
              <a:rPr lang="ko-KR" altLang="en-US" sz="1500" b="1" dirty="0"/>
              <a:t>비밀번호 입력 후 로그인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/>
              <a:t>웹정보</a:t>
            </a:r>
            <a:r>
              <a:rPr lang="ko-KR" altLang="en-US" sz="1500" b="1" dirty="0"/>
              <a:t> 선택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736" y="187456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수강 현황</a:t>
            </a:r>
            <a:endParaRPr lang="en-US" altLang="ko-KR" sz="90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781</TotalTime>
  <Words>133</Words>
  <Application>Microsoft Office PowerPoint</Application>
  <PresentationFormat>화면 슬라이드 쇼(4:3)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휴먼엑스포</vt:lpstr>
      <vt:lpstr>Wingdings</vt:lpstr>
      <vt:lpstr>Wingdings 2</vt:lpstr>
      <vt:lpstr>중앙</vt:lpstr>
      <vt:lpstr>2021-1학기  중간 강의평가 입력 및 확인 절차  [교과목 특성상 강의평가 미실시 과목은 제외]</vt:lpstr>
      <vt:lpstr>PowerPoint 프레젠테이션</vt:lpstr>
      <vt:lpstr>PowerPoint 프레젠테이션</vt:lpstr>
      <vt:lpstr>PowerPoint 프레젠테이션</vt:lpstr>
      <vt:lpstr>2021-1학기  중간 강의평가 입력 절차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user</cp:lastModifiedBy>
  <cp:revision>103</cp:revision>
  <dcterms:created xsi:type="dcterms:W3CDTF">2013-04-12T04:39:26Z</dcterms:created>
  <dcterms:modified xsi:type="dcterms:W3CDTF">2021-03-25T04:48:41Z</dcterms:modified>
</cp:coreProperties>
</file>