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handoutMasterIdLst>
    <p:handoutMasterId r:id="rId9"/>
  </p:handoutMasterIdLst>
  <p:sldIdLst>
    <p:sldId id="260" r:id="rId2"/>
    <p:sldId id="266" r:id="rId3"/>
    <p:sldId id="271" r:id="rId4"/>
    <p:sldId id="263" r:id="rId5"/>
    <p:sldId id="267" r:id="rId6"/>
    <p:sldId id="272" r:id="rId7"/>
    <p:sldId id="270" r:id="rId8"/>
  </p:sldIdLst>
  <p:sldSz cx="9144000" cy="6858000" type="screen4x3"/>
  <p:notesSz cx="6797675" cy="9928225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2D8CF-CE25-46A0-99A0-5EE71C317441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C35D4-A481-4692-A55F-D85FC0FDC4AA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44179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ko-KR" altLang="en-US"/>
              <a:t>마스터 부제목 스타일 편집</a:t>
            </a:r>
            <a:endParaRPr kumimoji="0" lang="en-US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직선 연결선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타원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직선 연결선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타원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직사각형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직사각형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직선 연결선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내용 개체 틀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2" name="내용 개체 틀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비교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직선 연결선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직사각형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ko-KR" altLang="en-US"/>
          </a:p>
        </p:txBody>
      </p:sp>
      <p:sp>
        <p:nvSpPr>
          <p:cNvPr id="15" name="직선 연결선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내용 개체 틀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6" name="내용 개체 틀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25" name="타원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타원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3" name="제목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직사각형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직사각형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캡션 있는 콘텐츠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직사각형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직사각형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직선 연결선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내용 개체 틀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ko-KR" altLang="en-US"/>
              <a:t>마스터 텍스트 스타일을 편집합니다</a:t>
            </a:r>
          </a:p>
          <a:p>
            <a:pPr lvl="1" eaLnBrk="1" latinLnBrk="0" hangingPunct="1"/>
            <a:r>
              <a:rPr lang="ko-KR" altLang="en-US"/>
              <a:t>둘째 수준</a:t>
            </a:r>
          </a:p>
          <a:p>
            <a:pPr lvl="2" eaLnBrk="1" latinLnBrk="0" hangingPunct="1"/>
            <a:r>
              <a:rPr lang="ko-KR" altLang="en-US"/>
              <a:t>셋째 수준</a:t>
            </a:r>
          </a:p>
          <a:p>
            <a:pPr lvl="3" eaLnBrk="1" latinLnBrk="0" hangingPunct="1"/>
            <a:r>
              <a:rPr lang="ko-KR" altLang="en-US"/>
              <a:t>넷째 수준</a:t>
            </a:r>
          </a:p>
          <a:p>
            <a:pPr lvl="4" eaLnBrk="1" latinLnBrk="0" hangingPunct="1"/>
            <a:r>
              <a:rPr lang="ko-KR" altLang="en-US"/>
              <a:t>다섯째 수준</a:t>
            </a:r>
            <a:endParaRPr kumimoji="0" lang="en-US"/>
          </a:p>
        </p:txBody>
      </p:sp>
      <p:sp>
        <p:nvSpPr>
          <p:cNvPr id="10" name="타원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타원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1" name="직사각형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선 연결선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직사각형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직사각형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타원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타원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/>
              <a:t>그림을 추가하려면 아이콘을 클릭하십시오</a:t>
            </a:r>
            <a:endParaRPr kumimoji="0" lang="en-US" dirty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</p:txBody>
      </p:sp>
      <p:sp>
        <p:nvSpPr>
          <p:cNvPr id="22" name="직사각형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직사각형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직사각형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직사각형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직사각형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직사각형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날짜 개체 틀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6FBA863E-9592-4074-A414-74B70AC92F2A}" type="datetimeFigureOut">
              <a:rPr lang="ko-KR" altLang="en-US" smtClean="0"/>
              <a:pPr/>
              <a:t>2021-09-30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8" name="직사각형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직선 연결선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타원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타원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F8FF80D3-E409-43B9-88F9-917812EDD55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ko-KR" altLang="en-US"/>
              <a:t>마스터 제목 스타일 편집</a:t>
            </a:r>
            <a:endParaRPr kumimoji="0" lang="en-US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/>
              <a:t>둘째 수준</a:t>
            </a:r>
          </a:p>
          <a:p>
            <a:pPr lvl="2" eaLnBrk="1" latinLnBrk="0" hangingPunct="1"/>
            <a:r>
              <a:rPr kumimoji="0" lang="ko-KR" altLang="en-US"/>
              <a:t>셋째 수준</a:t>
            </a:r>
          </a:p>
          <a:p>
            <a:pPr lvl="3" eaLnBrk="1" latinLnBrk="0" hangingPunct="1"/>
            <a:r>
              <a:rPr kumimoji="0" lang="ko-KR" altLang="en-US"/>
              <a:t>넷째 수준</a:t>
            </a:r>
          </a:p>
          <a:p>
            <a:pPr lvl="4" eaLnBrk="1" latinLnBrk="0" hangingPunct="1"/>
            <a:r>
              <a:rPr kumimoji="0" lang="ko-KR" altLang="en-US"/>
              <a:t>다섯째 수준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1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1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1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1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1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1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1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1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1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1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1484784"/>
            <a:ext cx="8229600" cy="2448272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2021-2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및 확인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교과목 특성상 강의평가 </a:t>
            </a:r>
            <a:r>
              <a:rPr lang="ko-KR" altLang="en-US" sz="2200" dirty="0" err="1">
                <a:solidFill>
                  <a:srgbClr val="FF0000"/>
                </a:solidFill>
                <a:ea typeface="휴먼엑스포" pitchFamily="18" charset="-127"/>
              </a:rPr>
              <a:t>미실시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 과목은 제외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</a:t>
            </a:r>
            <a:r>
              <a:rPr kumimoji="0" lang="ko-KR" altLang="en-US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붙임 </a:t>
            </a:r>
            <a:r>
              <a:rPr lang="en-US" altLang="ko-KR" sz="2000" dirty="0">
                <a:latin typeface="+mj-lt"/>
                <a:ea typeface="+mj-ea"/>
                <a:cs typeface="+mj-cs"/>
              </a:rPr>
              <a:t>2</a:t>
            </a:r>
            <a:r>
              <a:rPr kumimoji="0" lang="en-US" altLang="ko-K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제목 1"/>
          <p:cNvSpPr txBox="1">
            <a:spLocks/>
          </p:cNvSpPr>
          <p:nvPr/>
        </p:nvSpPr>
        <p:spPr>
          <a:xfrm>
            <a:off x="466018" y="4797152"/>
            <a:ext cx="8229600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교무처 </a:t>
            </a:r>
            <a:r>
              <a:rPr kumimoji="0" lang="ko-KR" alt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학사팀</a:t>
            </a:r>
            <a:endParaRPr kumimoji="0" lang="ko-KR" alt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428596" y="2123736"/>
            <a:ext cx="8229600" cy="2948338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2021-2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학기 </a:t>
            </a:r>
            <a:br>
              <a:rPr kumimoji="0" lang="en-US" altLang="ko-KR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중간 강의평가 </a:t>
            </a:r>
            <a:r>
              <a:rPr lang="ko-KR" altLang="en-US" sz="4000" dirty="0">
                <a:solidFill>
                  <a:schemeClr val="accent3">
                    <a:shade val="75000"/>
                  </a:schemeClr>
                </a:solidFill>
                <a:latin typeface="+mj-lt"/>
                <a:ea typeface="휴먼엑스포" pitchFamily="18" charset="-127"/>
                <a:cs typeface="+mj-cs"/>
              </a:rPr>
              <a:t>조회</a:t>
            </a:r>
            <a:r>
              <a:rPr kumimoji="0" lang="ko-KR" alt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 절차</a:t>
            </a: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3300" b="0" i="0" u="none" strike="noStrike" kern="1200" cap="none" spc="0" normalizeH="0" baseline="0" noProof="0" dirty="0">
                <a:ln>
                  <a:noFill/>
                </a:ln>
                <a:solidFill>
                  <a:schemeClr val="accent3">
                    <a:shade val="75000"/>
                  </a:schemeClr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b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</a:b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[</a:t>
            </a:r>
            <a:r>
              <a:rPr kumimoji="0" lang="ko-KR" alt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교 강 사 용</a:t>
            </a:r>
            <a:r>
              <a:rPr kumimoji="0" lang="en-US" altLang="ko-KR" sz="22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j-lt"/>
                <a:ea typeface="휴먼엑스포" pitchFamily="18" charset="-127"/>
                <a:cs typeface="+mj-cs"/>
              </a:rPr>
              <a:t>]</a:t>
            </a:r>
            <a:endParaRPr kumimoji="0" lang="ko-KR" altLang="en-US" sz="22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j-lt"/>
              <a:ea typeface="휴먼엑스포" pitchFamily="18" charset="-127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현황 조회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8" y="642918"/>
            <a:ext cx="8358214" cy="5923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타원 18"/>
          <p:cNvSpPr/>
          <p:nvPr/>
        </p:nvSpPr>
        <p:spPr>
          <a:xfrm>
            <a:off x="465198" y="2312119"/>
            <a:ext cx="642942" cy="28575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타원 19"/>
          <p:cNvSpPr/>
          <p:nvPr/>
        </p:nvSpPr>
        <p:spPr>
          <a:xfrm>
            <a:off x="2714612" y="85723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타원 27"/>
          <p:cNvSpPr/>
          <p:nvPr/>
        </p:nvSpPr>
        <p:spPr>
          <a:xfrm>
            <a:off x="574053" y="2751222"/>
            <a:ext cx="739692" cy="249965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2195736" y="1772816"/>
            <a:ext cx="432048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2018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419872" y="1772816"/>
            <a:ext cx="648072" cy="20005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7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1</a:t>
            </a:r>
            <a:r>
              <a:rPr lang="ko-KR" altLang="en-US" sz="65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중간</a:t>
            </a:r>
            <a:endParaRPr lang="en-US" altLang="ko-KR" sz="65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28596" y="2123736"/>
            <a:ext cx="8229600" cy="2948338"/>
          </a:xfrm>
        </p:spPr>
        <p:txBody>
          <a:bodyPr>
            <a:normAutofit/>
          </a:bodyPr>
          <a:lstStyle/>
          <a:p>
            <a:r>
              <a:rPr lang="en-US" altLang="ko-KR" sz="4000" dirty="0">
                <a:ea typeface="휴먼엑스포" pitchFamily="18" charset="-127"/>
              </a:rPr>
              <a:t>2021-2</a:t>
            </a:r>
            <a:r>
              <a:rPr lang="ko-KR" altLang="en-US" sz="4000" dirty="0">
                <a:ea typeface="휴먼엑스포" pitchFamily="18" charset="-127"/>
              </a:rPr>
              <a:t>학기 </a:t>
            </a:r>
            <a:br>
              <a:rPr lang="en-US" altLang="ko-KR" sz="4000" dirty="0">
                <a:ea typeface="휴먼엑스포" pitchFamily="18" charset="-127"/>
              </a:rPr>
            </a:br>
            <a:r>
              <a:rPr lang="ko-KR" altLang="en-US" sz="4000" dirty="0">
                <a:ea typeface="휴먼엑스포" pitchFamily="18" charset="-127"/>
              </a:rPr>
              <a:t>중간 강의평가 입력 절차</a:t>
            </a:r>
            <a:br>
              <a:rPr lang="en-US" altLang="ko-KR" dirty="0">
                <a:ea typeface="휴먼엑스포" pitchFamily="18" charset="-127"/>
              </a:rPr>
            </a:br>
            <a:br>
              <a:rPr lang="en-US" altLang="ko-KR" dirty="0">
                <a:ea typeface="휴먼엑스포" pitchFamily="18" charset="-127"/>
              </a:rPr>
            </a:br>
            <a:b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</a:b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[</a:t>
            </a:r>
            <a:r>
              <a:rPr lang="ko-KR" altLang="en-US" sz="2200" dirty="0">
                <a:solidFill>
                  <a:srgbClr val="FF0000"/>
                </a:solidFill>
                <a:ea typeface="휴먼엑스포" pitchFamily="18" charset="-127"/>
              </a:rPr>
              <a:t>학 생 용</a:t>
            </a:r>
            <a:r>
              <a:rPr lang="en-US" altLang="ko-KR" sz="2200" dirty="0">
                <a:solidFill>
                  <a:srgbClr val="FF0000"/>
                </a:solidFill>
                <a:ea typeface="휴먼엑스포" pitchFamily="18" charset="-127"/>
              </a:rPr>
              <a:t>]</a:t>
            </a:r>
            <a:endParaRPr lang="ko-KR" altLang="en-US" sz="2200" dirty="0">
              <a:solidFill>
                <a:srgbClr val="FF0000"/>
              </a:solidFill>
              <a:ea typeface="휴먼엑스포" pitchFamily="18" charset="-127"/>
            </a:endParaRPr>
          </a:p>
        </p:txBody>
      </p:sp>
      <p:sp>
        <p:nvSpPr>
          <p:cNvPr id="4" name="제목 1"/>
          <p:cNvSpPr txBox="1">
            <a:spLocks/>
          </p:cNvSpPr>
          <p:nvPr/>
        </p:nvSpPr>
        <p:spPr>
          <a:xfrm>
            <a:off x="214282" y="0"/>
            <a:ext cx="550072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t="1933" r="1666" b="38266"/>
          <a:stretch>
            <a:fillRect/>
          </a:stretch>
        </p:blipFill>
        <p:spPr bwMode="auto">
          <a:xfrm>
            <a:off x="323528" y="692696"/>
            <a:ext cx="8436580" cy="3024336"/>
          </a:xfrm>
          <a:prstGeom prst="rect">
            <a:avLst/>
          </a:prstGeom>
          <a:noFill/>
          <a:ln w="9525">
            <a:solidFill>
              <a:schemeClr val="accent1">
                <a:shade val="50000"/>
              </a:schemeClr>
            </a:solidFill>
            <a:miter lim="800000"/>
            <a:headEnd/>
            <a:tailEnd/>
          </a:ln>
        </p:spPr>
      </p:pic>
      <p:sp>
        <p:nvSpPr>
          <p:cNvPr id="5" name="제목 1"/>
          <p:cNvSpPr txBox="1">
            <a:spLocks/>
          </p:cNvSpPr>
          <p:nvPr/>
        </p:nvSpPr>
        <p:spPr>
          <a:xfrm>
            <a:off x="153732" y="150136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[1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대학 홈페이지 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PORTAL(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포털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)</a:t>
            </a:r>
            <a:r>
              <a:rPr kumimoji="0" lang="ko-KR" altLang="en-US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선택</a:t>
            </a:r>
            <a:r>
              <a:rPr kumimoji="0" lang="en-US" altLang="ko-KR" sz="1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ko-KR" altLang="en-US" sz="1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제목 1"/>
          <p:cNvSpPr txBox="1">
            <a:spLocks/>
          </p:cNvSpPr>
          <p:nvPr/>
        </p:nvSpPr>
        <p:spPr>
          <a:xfrm>
            <a:off x="156799" y="3875234"/>
            <a:ext cx="3972838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[2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/>
              <a:t>아이디</a:t>
            </a:r>
            <a:r>
              <a:rPr lang="en-US" altLang="ko-KR" sz="1500" b="1" dirty="0"/>
              <a:t>/</a:t>
            </a:r>
            <a:r>
              <a:rPr lang="ko-KR" altLang="en-US" sz="1500" b="1" dirty="0"/>
              <a:t>비밀번호 입력 후 로그인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타원 7"/>
          <p:cNvSpPr/>
          <p:nvPr/>
        </p:nvSpPr>
        <p:spPr>
          <a:xfrm>
            <a:off x="6660232" y="908720"/>
            <a:ext cx="720080" cy="3600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굽은 화살표 11"/>
          <p:cNvSpPr/>
          <p:nvPr/>
        </p:nvSpPr>
        <p:spPr>
          <a:xfrm rot="10800000">
            <a:off x="4788025" y="3861048"/>
            <a:ext cx="648071" cy="576064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2" name="그룹 9"/>
          <p:cNvGrpSpPr/>
          <p:nvPr/>
        </p:nvGrpSpPr>
        <p:grpSpPr>
          <a:xfrm>
            <a:off x="5580112" y="2708920"/>
            <a:ext cx="3121697" cy="2520280"/>
            <a:chOff x="874239" y="2132856"/>
            <a:chExt cx="3121697" cy="3312369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r="66595" b="53925"/>
            <a:stretch>
              <a:fillRect/>
            </a:stretch>
          </p:blipFill>
          <p:spPr bwMode="auto">
            <a:xfrm>
              <a:off x="899592" y="2132856"/>
              <a:ext cx="3096344" cy="3312369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</p:pic>
        <p:sp>
          <p:nvSpPr>
            <p:cNvPr id="9" name="타원 8"/>
            <p:cNvSpPr/>
            <p:nvPr/>
          </p:nvSpPr>
          <p:spPr>
            <a:xfrm>
              <a:off x="874239" y="3573016"/>
              <a:ext cx="1800200" cy="1368152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3" name="그룹 10"/>
          <p:cNvGrpSpPr/>
          <p:nvPr/>
        </p:nvGrpSpPr>
        <p:grpSpPr>
          <a:xfrm>
            <a:off x="323528" y="5363885"/>
            <a:ext cx="8496944" cy="936104"/>
            <a:chOff x="323528" y="4077072"/>
            <a:chExt cx="8136904" cy="1224136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>
            <a:blip r:embed="rId4" cstate="print"/>
            <a:srcRect t="7102" r="8163" b="79610"/>
            <a:stretch>
              <a:fillRect/>
            </a:stretch>
          </p:blipFill>
          <p:spPr bwMode="auto">
            <a:xfrm>
              <a:off x="323528" y="4077072"/>
              <a:ext cx="8136904" cy="1224136"/>
            </a:xfrm>
            <a:prstGeom prst="rect">
              <a:avLst/>
            </a:prstGeom>
            <a:noFill/>
            <a:ln w="9525">
              <a:solidFill>
                <a:schemeClr val="accent1">
                  <a:shade val="50000"/>
                </a:schemeClr>
              </a:solidFill>
              <a:miter lim="800000"/>
              <a:headEnd/>
              <a:tailEnd/>
            </a:ln>
          </p:spPr>
        </p:pic>
        <p:sp>
          <p:nvSpPr>
            <p:cNvPr id="14" name="직사각형 13"/>
            <p:cNvSpPr/>
            <p:nvPr/>
          </p:nvSpPr>
          <p:spPr>
            <a:xfrm>
              <a:off x="5364088" y="4177073"/>
              <a:ext cx="1512168" cy="21602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5" name="타원 14"/>
            <p:cNvSpPr/>
            <p:nvPr/>
          </p:nvSpPr>
          <p:spPr>
            <a:xfrm>
              <a:off x="2195736" y="4446443"/>
              <a:ext cx="801419" cy="576064"/>
            </a:xfrm>
            <a:prstGeom prst="ellipse">
              <a:avLst/>
            </a:prstGeom>
            <a:noFill/>
            <a:ln w="254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굽은 화살표 15"/>
          <p:cNvSpPr/>
          <p:nvPr/>
        </p:nvSpPr>
        <p:spPr>
          <a:xfrm rot="16200000">
            <a:off x="4780013" y="4617132"/>
            <a:ext cx="576064" cy="648072"/>
          </a:xfrm>
          <a:prstGeom prst="bentArrow">
            <a:avLst/>
          </a:prstGeom>
          <a:scene3d>
            <a:camera prst="orthographicFront">
              <a:rot lat="0" lon="108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제목 1"/>
          <p:cNvSpPr txBox="1">
            <a:spLocks/>
          </p:cNvSpPr>
          <p:nvPr/>
        </p:nvSpPr>
        <p:spPr>
          <a:xfrm>
            <a:off x="153732" y="4883346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>
              <a:spcBef>
                <a:spcPct val="0"/>
              </a:spcBef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[3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 err="1"/>
              <a:t>웹정보</a:t>
            </a:r>
            <a:r>
              <a:rPr lang="ko-KR" altLang="en-US" sz="1500" b="1" dirty="0"/>
              <a:t> 선택</a:t>
            </a:r>
            <a:r>
              <a:rPr lang="en-US" altLang="ko-KR" sz="1500" b="1" dirty="0"/>
              <a:t> 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그룹 15"/>
          <p:cNvGrpSpPr/>
          <p:nvPr/>
        </p:nvGrpSpPr>
        <p:grpSpPr>
          <a:xfrm>
            <a:off x="395536" y="1052736"/>
            <a:ext cx="8423707" cy="5039422"/>
            <a:chOff x="395536" y="1052736"/>
            <a:chExt cx="8423707" cy="5039422"/>
          </a:xfrm>
        </p:grpSpPr>
        <p:pic>
          <p:nvPicPr>
            <p:cNvPr id="1026" name="Picture 2" descr="C:\Users\user\Desktop\수업\강의평가\캡처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536" y="1052736"/>
              <a:ext cx="8423707" cy="5039422"/>
            </a:xfrm>
            <a:prstGeom prst="rect">
              <a:avLst/>
            </a:prstGeom>
            <a:noFill/>
          </p:spPr>
        </p:pic>
        <p:sp>
          <p:nvSpPr>
            <p:cNvPr id="15" name="직사각형 14"/>
            <p:cNvSpPr/>
            <p:nvPr/>
          </p:nvSpPr>
          <p:spPr>
            <a:xfrm>
              <a:off x="6678894" y="2386204"/>
              <a:ext cx="288032" cy="144016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제목 1"/>
          <p:cNvSpPr txBox="1">
            <a:spLocks/>
          </p:cNvSpPr>
          <p:nvPr/>
        </p:nvSpPr>
        <p:spPr>
          <a:xfrm>
            <a:off x="157783" y="165502"/>
            <a:ext cx="3756814" cy="4898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[4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단계</a:t>
            </a:r>
            <a:r>
              <a:rPr kumimoji="0" lang="en-US" altLang="ko-KR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]</a:t>
            </a:r>
            <a:r>
              <a:rPr kumimoji="0" lang="ko-KR" altLang="en-US" sz="15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lang="ko-KR" altLang="en-US" sz="15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강의평가 입력</a:t>
            </a:r>
            <a:endParaRPr kumimoji="0" lang="ko-KR" altLang="en-US" sz="15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0" name="타원 19"/>
          <p:cNvSpPr/>
          <p:nvPr/>
        </p:nvSpPr>
        <p:spPr>
          <a:xfrm>
            <a:off x="2771800" y="1018262"/>
            <a:ext cx="785818" cy="357190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타원 7"/>
          <p:cNvSpPr/>
          <p:nvPr/>
        </p:nvSpPr>
        <p:spPr>
          <a:xfrm>
            <a:off x="539552" y="3861048"/>
            <a:ext cx="720080" cy="144016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/>
        </p:nvSpPr>
        <p:spPr>
          <a:xfrm>
            <a:off x="439551" y="3582347"/>
            <a:ext cx="642942" cy="21431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/>
        </p:nvSpPr>
        <p:spPr>
          <a:xfrm>
            <a:off x="323528" y="2574235"/>
            <a:ext cx="642942" cy="169818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타원 10"/>
          <p:cNvSpPr/>
          <p:nvPr/>
        </p:nvSpPr>
        <p:spPr>
          <a:xfrm>
            <a:off x="3059832" y="2348880"/>
            <a:ext cx="504056" cy="216024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직사각형 11"/>
          <p:cNvSpPr/>
          <p:nvPr/>
        </p:nvSpPr>
        <p:spPr>
          <a:xfrm>
            <a:off x="2051720" y="3501008"/>
            <a:ext cx="6696744" cy="2232248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/>
          <p:cNvSpPr/>
          <p:nvPr/>
        </p:nvSpPr>
        <p:spPr>
          <a:xfrm>
            <a:off x="8335077" y="5777271"/>
            <a:ext cx="432995" cy="225356"/>
          </a:xfrm>
          <a:prstGeom prst="rect">
            <a:avLst/>
          </a:prstGeom>
          <a:noFill/>
          <a:ln w="222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2195736" y="1874562"/>
            <a:ext cx="1584176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2017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년 </a:t>
            </a:r>
            <a:r>
              <a:rPr lang="en-US" altLang="ko-KR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2</a:t>
            </a:r>
            <a:r>
              <a:rPr lang="ko-KR" altLang="en-US" sz="9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ea"/>
                <a:ea typeface="+mj-ea"/>
              </a:rPr>
              <a:t>학기 수강 현황</a:t>
            </a:r>
            <a:endParaRPr lang="en-US" altLang="ko-KR" sz="900" b="1" dirty="0">
              <a:solidFill>
                <a:schemeClr val="tx2">
                  <a:lumMod val="60000"/>
                  <a:lumOff val="40000"/>
                </a:schemeClr>
              </a:solidFill>
              <a:latin typeface="+mj-ea"/>
              <a:ea typeface="+mj-ea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중앙">
  <a:themeElements>
    <a:clrScheme name="중앙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중앙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781</TotalTime>
  <Words>133</Words>
  <Application>Microsoft Office PowerPoint</Application>
  <PresentationFormat>화면 슬라이드 쇼(4:3)</PresentationFormat>
  <Paragraphs>16</Paragraphs>
  <Slides>7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7</vt:i4>
      </vt:variant>
    </vt:vector>
  </HeadingPairs>
  <TitlesOfParts>
    <vt:vector size="12" baseType="lpstr">
      <vt:lpstr>맑은 고딕</vt:lpstr>
      <vt:lpstr>휴먼엑스포</vt:lpstr>
      <vt:lpstr>Wingdings</vt:lpstr>
      <vt:lpstr>Wingdings 2</vt:lpstr>
      <vt:lpstr>중앙</vt:lpstr>
      <vt:lpstr>2021-2학기  중간 강의평가 입력 및 확인 절차  [교과목 특성상 강의평가 미실시 과목은 제외]</vt:lpstr>
      <vt:lpstr>PowerPoint 프레젠테이션</vt:lpstr>
      <vt:lpstr>PowerPoint 프레젠테이션</vt:lpstr>
      <vt:lpstr>PowerPoint 프레젠테이션</vt:lpstr>
      <vt:lpstr>2021-2학기  중간 강의평가 입력 절차   [학 생 용]</vt:lpstr>
      <vt:lpstr>PowerPoint 프레젠테이션</vt:lpstr>
      <vt:lpstr>PowerPoint 프레젠테이션</vt:lpstr>
    </vt:vector>
  </TitlesOfParts>
  <Company>단국대학교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[1단계] 대학홈페이지 웹정보스템 클릭</dc:title>
  <dc:creator>단국대학교</dc:creator>
  <cp:lastModifiedBy>user</cp:lastModifiedBy>
  <cp:revision>104</cp:revision>
  <dcterms:created xsi:type="dcterms:W3CDTF">2013-04-12T04:39:26Z</dcterms:created>
  <dcterms:modified xsi:type="dcterms:W3CDTF">2021-09-30T05:40:07Z</dcterms:modified>
</cp:coreProperties>
</file>