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9" r:id="rId4"/>
    <p:sldId id="272" r:id="rId5"/>
    <p:sldId id="263" r:id="rId6"/>
    <p:sldId id="267" r:id="rId7"/>
    <p:sldId id="264" r:id="rId8"/>
    <p:sldId id="274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992" y="489533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06328" y="793776"/>
          <a:ext cx="8424936" cy="422026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377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339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9574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0228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12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B7574D3-32E3-4605-841A-2C1A0A8B84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6328" y="5378483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A5C5158-D8BC-46F0-8FB1-944C4DA4B1BC}"/>
              </a:ext>
            </a:extLst>
          </p:cNvPr>
          <p:cNvSpPr txBox="1"/>
          <p:nvPr/>
        </p:nvSpPr>
        <p:spPr>
          <a:xfrm>
            <a:off x="206992" y="5070706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A8318F-D8FD-4F42-9008-120F6B301E77}"/>
              </a:ext>
            </a:extLst>
          </p:cNvPr>
          <p:cNvSpPr txBox="1"/>
          <p:nvPr/>
        </p:nvSpPr>
        <p:spPr>
          <a:xfrm>
            <a:off x="179512" y="669691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6FDC90F-3984-48BB-AF9C-36FD5D9A4F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528" y="1032153"/>
          <a:ext cx="8258080" cy="129047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144316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411638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4702126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873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인정사유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인정기간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32391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대상자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 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3395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3395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 확인서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7659700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C48DDB7-803F-4723-AA60-620151EF06BF}"/>
              </a:ext>
            </a:extLst>
          </p:cNvPr>
          <p:cNvSpPr txBox="1"/>
          <p:nvPr/>
        </p:nvSpPr>
        <p:spPr>
          <a:xfrm>
            <a:off x="262390" y="3352469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507A4C-DD77-47DD-9468-A13E6EFC0955}"/>
              </a:ext>
            </a:extLst>
          </p:cNvPr>
          <p:cNvSpPr txBox="1"/>
          <p:nvPr/>
        </p:nvSpPr>
        <p:spPr>
          <a:xfrm>
            <a:off x="242918" y="3772378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이내에 </a:t>
            </a:r>
            <a:r>
              <a:rPr lang="ko-KR" altLang="en-US" sz="1400" b="1" dirty="0"/>
              <a:t>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단</a:t>
            </a:r>
            <a:r>
              <a:rPr lang="en-US" altLang="ko-KR" sz="1400" b="1" dirty="0">
                <a:solidFill>
                  <a:srgbClr val="FF0000"/>
                </a:solidFill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</a:rPr>
              <a:t>최종학기 취</a:t>
            </a:r>
            <a:r>
              <a:rPr lang="en-US" altLang="ko-KR" sz="1400" b="1" dirty="0">
                <a:solidFill>
                  <a:srgbClr val="FF0000"/>
                </a:solidFill>
              </a:rPr>
              <a:t>·</a:t>
            </a:r>
            <a:r>
              <a:rPr lang="ko-KR" altLang="en-US" sz="1400" b="1" dirty="0">
                <a:solidFill>
                  <a:srgbClr val="FF0000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FF0000"/>
                </a:solidFill>
              </a:rPr>
              <a:t>30</a:t>
            </a:r>
            <a:r>
              <a:rPr lang="ko-KR" altLang="en-US" sz="1400" b="1" dirty="0">
                <a:solidFill>
                  <a:srgbClr val="FF0000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FF0000"/>
                </a:solidFill>
              </a:rPr>
              <a:t>)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시 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거리두기 단계에 따른 원격수업도 유고결석 사유로 인정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유고결석자 출석인정은 출결에 국한된 사항으로</a:t>
            </a:r>
            <a:r>
              <a:rPr lang="en-US" altLang="ko-KR" sz="1400" b="1" dirty="0">
                <a:solidFill>
                  <a:prstClr val="black"/>
                </a:solidFill>
              </a:rPr>
              <a:t>, </a:t>
            </a:r>
            <a:r>
              <a:rPr lang="ko-KR" altLang="en-US" sz="1400" b="1" dirty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논문</a:t>
            </a:r>
            <a:r>
              <a:rPr lang="en-US" altLang="ko-KR" sz="1400" b="1" dirty="0"/>
              <a:t>,     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시험 등의 지도 및 평가에 따라 성적을 부여함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개강일</a:t>
            </a:r>
            <a:r>
              <a:rPr lang="en-US" altLang="ko-KR" sz="1400" b="1" dirty="0">
                <a:solidFill>
                  <a:srgbClr val="0000FF"/>
                </a:solidFill>
              </a:rPr>
              <a:t>[2023.03.02(</a:t>
            </a:r>
            <a:r>
              <a:rPr lang="ko-KR" altLang="en-US" sz="1400" b="1" dirty="0">
                <a:solidFill>
                  <a:srgbClr val="0000FF"/>
                </a:solidFill>
              </a:rPr>
              <a:t>목</a:t>
            </a:r>
            <a:r>
              <a:rPr lang="en-US" altLang="ko-KR" sz="1400" b="1" dirty="0">
                <a:solidFill>
                  <a:srgbClr val="0000FF"/>
                </a:solidFill>
              </a:rPr>
              <a:t>)] ~ </a:t>
            </a:r>
            <a:r>
              <a:rPr lang="ko-KR" altLang="en-US" sz="1400" b="1" dirty="0">
                <a:solidFill>
                  <a:srgbClr val="0000FF"/>
                </a:solidFill>
              </a:rPr>
              <a:t>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기간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[2023.06.28.(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가능함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B447743-A742-4F87-BAC0-EC2B2F428EC1}"/>
              </a:ext>
            </a:extLst>
          </p:cNvPr>
          <p:cNvSpPr/>
          <p:nvPr/>
        </p:nvSpPr>
        <p:spPr>
          <a:xfrm flipH="1">
            <a:off x="262390" y="2427221"/>
            <a:ext cx="82752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b="1" dirty="0">
                <a:latin typeface="맑은 고딕" panose="020B0503020000020004" pitchFamily="50" charset="-127"/>
              </a:rPr>
              <a:t>▶</a:t>
            </a:r>
            <a:r>
              <a:rPr lang="en-US" altLang="ko-KR" sz="1100" b="1" dirty="0"/>
              <a:t> </a:t>
            </a:r>
            <a:r>
              <a:rPr lang="ko-KR" altLang="en-US" sz="1100" b="1" dirty="0"/>
              <a:t>위 사항은 질병관리청 안내 지침사항을 적용하였으며</a:t>
            </a:r>
            <a:r>
              <a:rPr lang="en-US" altLang="ko-KR" sz="1100" b="1" dirty="0"/>
              <a:t>, </a:t>
            </a:r>
            <a:r>
              <a:rPr lang="ko-KR" altLang="en-US" sz="1100" b="1" dirty="0"/>
              <a:t>추후 해당 기관의 기준 변경에 따라 변동 가능</a:t>
            </a:r>
            <a:endParaRPr lang="en-US" altLang="ko-KR" sz="1100" b="1" dirty="0"/>
          </a:p>
          <a:p>
            <a:endParaRPr lang="en-US" altLang="ko-KR" sz="1100" b="1" dirty="0"/>
          </a:p>
          <a:p>
            <a:r>
              <a:rPr lang="en-US" altLang="ko-KR" sz="11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100" b="1" dirty="0">
                <a:latin typeface="맑은 고딕" panose="020B0503020000020004" pitchFamily="50" charset="-127"/>
              </a:rPr>
              <a:t>코로나</a:t>
            </a:r>
            <a:r>
              <a:rPr lang="en-US" altLang="ko-KR" sz="1100" b="1" dirty="0">
                <a:latin typeface="맑은 고딕" panose="020B0503020000020004" pitchFamily="50" charset="-127"/>
              </a:rPr>
              <a:t>19 </a:t>
            </a:r>
            <a:r>
              <a:rPr lang="ko-KR" altLang="en-US" sz="1100" b="1" dirty="0" err="1">
                <a:latin typeface="맑은 고딕" panose="020B0503020000020004" pitchFamily="50" charset="-127"/>
              </a:rPr>
              <a:t>확진자</a:t>
            </a:r>
            <a:r>
              <a:rPr lang="ko-KR" altLang="en-US" sz="1100" b="1" dirty="0">
                <a:latin typeface="맑은 고딕" panose="020B0503020000020004" pitchFamily="50" charset="-127"/>
              </a:rPr>
              <a:t> 및 백신접종 후 이상반응 발생자의 경우 </a:t>
            </a:r>
            <a:r>
              <a:rPr lang="en-US" altLang="ko-KR" sz="1100" b="1" dirty="0">
                <a:latin typeface="맑은 고딕" panose="020B0503020000020004" pitchFamily="50" charset="-127"/>
              </a:rPr>
              <a:t>2</a:t>
            </a:r>
            <a:r>
              <a:rPr lang="ko-KR" altLang="en-US" sz="1100" b="1" dirty="0">
                <a:latin typeface="맑은 고딕" panose="020B0503020000020004" pitchFamily="50" charset="-127"/>
              </a:rPr>
              <a:t>주 초과 결석 시 </a:t>
            </a:r>
            <a:r>
              <a:rPr lang="ko-KR" altLang="en-US" sz="1100" b="1" dirty="0" err="1">
                <a:latin typeface="맑은 고딕" panose="020B0503020000020004" pitchFamily="50" charset="-127"/>
              </a:rPr>
              <a:t>질병휴학</a:t>
            </a:r>
            <a:r>
              <a:rPr lang="ko-KR" altLang="en-US" sz="1100" b="1" dirty="0">
                <a:latin typeface="맑은 고딕" panose="020B0503020000020004" pitchFamily="50" charset="-127"/>
              </a:rPr>
              <a:t> 권장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 dirty="0">
                <a:solidFill>
                  <a:schemeClr val="tx1"/>
                </a:solidFill>
              </a:rPr>
              <a:t>출석인정 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>
                <a:solidFill>
                  <a:schemeClr val="tx1"/>
                </a:solidFill>
              </a:rPr>
              <a:t>사유발생 전 또는 사유종료일로부터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14</a:t>
            </a:r>
            <a:r>
              <a:rPr lang="ko-KR" altLang="en-US" sz="1400" b="1" dirty="0" err="1">
                <a:solidFill>
                  <a:schemeClr val="tx1"/>
                </a:solidFill>
              </a:rPr>
              <a:t>일이내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</a:rPr>
              <a:t> 신청까지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>
                <a:solidFill>
                  <a:schemeClr val="tx1"/>
                </a:solidFill>
              </a:rPr>
              <a:t>단</a:t>
            </a:r>
            <a:r>
              <a:rPr lang="en-US" altLang="ko-KR" sz="1400" b="1" dirty="0">
                <a:solidFill>
                  <a:schemeClr val="tx1"/>
                </a:solidFill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</a:rPr>
              <a:t>최종학기 취</a:t>
            </a:r>
            <a:r>
              <a:rPr lang="en-US" altLang="ko-KR" sz="1400" b="1" dirty="0">
                <a:solidFill>
                  <a:schemeClr val="tx1"/>
                </a:solidFill>
              </a:rPr>
              <a:t>·</a:t>
            </a:r>
            <a:r>
              <a:rPr lang="ko-KR" altLang="en-US" sz="1400" b="1" dirty="0">
                <a:solidFill>
                  <a:schemeClr val="tx1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30</a:t>
            </a:r>
            <a:r>
              <a:rPr lang="ko-KR" altLang="en-US" sz="1400" b="1" dirty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endParaRPr lang="en-US" altLang="ko-KR" sz="14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6048672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코로나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19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백신접종 내역 확인서 및 증명서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서식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6404" y="307504"/>
            <a:ext cx="6556767" cy="28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533898432" descr="EMB0000374805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" y="871907"/>
            <a:ext cx="4411637" cy="570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90317" y="315917"/>
            <a:ext cx="6500665" cy="31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533897424" descr="EMB000037480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28" y="773117"/>
            <a:ext cx="4529286" cy="589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884368" y="492584"/>
            <a:ext cx="1080120" cy="239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>
                <a:solidFill>
                  <a:schemeClr val="tx1"/>
                </a:solidFill>
              </a:rPr>
              <a:t>출처 </a:t>
            </a:r>
            <a:r>
              <a:rPr lang="en-US" altLang="ko-KR" sz="1100" b="1">
                <a:solidFill>
                  <a:schemeClr val="tx1"/>
                </a:solidFill>
              </a:rPr>
              <a:t>: </a:t>
            </a:r>
            <a:r>
              <a:rPr lang="ko-KR" altLang="en-US" sz="1100" b="1">
                <a:solidFill>
                  <a:schemeClr val="tx1"/>
                </a:solidFill>
              </a:rPr>
              <a:t>교육부</a:t>
            </a:r>
          </a:p>
        </p:txBody>
      </p:sp>
    </p:spTree>
    <p:extLst>
      <p:ext uri="{BB962C8B-B14F-4D97-AF65-F5344CB8AC3E}">
        <p14:creationId xmlns:p14="http://schemas.microsoft.com/office/powerpoint/2010/main" val="102267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647</Words>
  <Application>Microsoft Office PowerPoint</Application>
  <PresentationFormat>화면 슬라이드 쇼(4:3)</PresentationFormat>
  <Paragraphs>131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99</cp:revision>
  <cp:lastPrinted>2021-08-20T02:36:33Z</cp:lastPrinted>
  <dcterms:created xsi:type="dcterms:W3CDTF">2017-08-16T02:27:34Z</dcterms:created>
  <dcterms:modified xsi:type="dcterms:W3CDTF">2023-03-02T02:07:12Z</dcterms:modified>
</cp:coreProperties>
</file>