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DAF-D1C8-49DF-9E4D-D772A63AA959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D9A5-5D83-45DB-BDA7-A3E7B24153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74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DAF-D1C8-49DF-9E4D-D772A63AA959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D9A5-5D83-45DB-BDA7-A3E7B24153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34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DAF-D1C8-49DF-9E4D-D772A63AA959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D9A5-5D83-45DB-BDA7-A3E7B24153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09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DAF-D1C8-49DF-9E4D-D772A63AA959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D9A5-5D83-45DB-BDA7-A3E7B24153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28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DAF-D1C8-49DF-9E4D-D772A63AA959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D9A5-5D83-45DB-BDA7-A3E7B24153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13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DAF-D1C8-49DF-9E4D-D772A63AA959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D9A5-5D83-45DB-BDA7-A3E7B24153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27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DAF-D1C8-49DF-9E4D-D772A63AA959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D9A5-5D83-45DB-BDA7-A3E7B24153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17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DAF-D1C8-49DF-9E4D-D772A63AA959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D9A5-5D83-45DB-BDA7-A3E7B24153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060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DAF-D1C8-49DF-9E4D-D772A63AA959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D9A5-5D83-45DB-BDA7-A3E7B24153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76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DAF-D1C8-49DF-9E4D-D772A63AA959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D9A5-5D83-45DB-BDA7-A3E7B24153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97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DAF-D1C8-49DF-9E4D-D772A63AA959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D9A5-5D83-45DB-BDA7-A3E7B24153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60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B1DAF-D1C8-49DF-9E4D-D772A63AA959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5D9A5-5D83-45DB-BDA7-A3E7B24153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91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" y="1338348"/>
            <a:ext cx="10515600" cy="5374871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838200" y="115744"/>
            <a:ext cx="10515600" cy="1325563"/>
          </a:xfrm>
        </p:spPr>
        <p:txBody>
          <a:bodyPr/>
          <a:lstStyle/>
          <a:p>
            <a:pPr algn="ctr"/>
            <a:r>
              <a:rPr lang="ko-KR" altLang="en-US" dirty="0" smtClean="0">
                <a:solidFill>
                  <a:srgbClr val="0070C0"/>
                </a:solidFill>
              </a:rPr>
              <a:t>공학관 집중 주차단속 구역 설정 계획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안</a:t>
            </a:r>
            <a:r>
              <a:rPr lang="en-US" altLang="ko-KR" dirty="0" smtClean="0">
                <a:solidFill>
                  <a:srgbClr val="0070C0"/>
                </a:solidFill>
              </a:rPr>
              <a:t>)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7" name="자유형 16"/>
          <p:cNvSpPr/>
          <p:nvPr/>
        </p:nvSpPr>
        <p:spPr>
          <a:xfrm>
            <a:off x="6484620" y="5089812"/>
            <a:ext cx="899160" cy="472440"/>
          </a:xfrm>
          <a:custGeom>
            <a:avLst/>
            <a:gdLst>
              <a:gd name="connsiteX0" fmla="*/ 0 w 899160"/>
              <a:gd name="connsiteY0" fmla="*/ 0 h 472440"/>
              <a:gd name="connsiteX1" fmla="*/ 899160 w 899160"/>
              <a:gd name="connsiteY1" fmla="*/ 47244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9160" h="472440">
                <a:moveTo>
                  <a:pt x="0" y="0"/>
                </a:moveTo>
                <a:cubicBezTo>
                  <a:pt x="373380" y="201295"/>
                  <a:pt x="746760" y="402590"/>
                  <a:pt x="899160" y="47244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자유형 17"/>
          <p:cNvSpPr/>
          <p:nvPr/>
        </p:nvSpPr>
        <p:spPr>
          <a:xfrm>
            <a:off x="6522720" y="5036821"/>
            <a:ext cx="899160" cy="472440"/>
          </a:xfrm>
          <a:custGeom>
            <a:avLst/>
            <a:gdLst>
              <a:gd name="connsiteX0" fmla="*/ 0 w 899160"/>
              <a:gd name="connsiteY0" fmla="*/ 0 h 472440"/>
              <a:gd name="connsiteX1" fmla="*/ 899160 w 899160"/>
              <a:gd name="connsiteY1" fmla="*/ 47244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9160" h="472440">
                <a:moveTo>
                  <a:pt x="0" y="0"/>
                </a:moveTo>
                <a:cubicBezTo>
                  <a:pt x="373380" y="201295"/>
                  <a:pt x="746760" y="402590"/>
                  <a:pt x="899160" y="47244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 18"/>
          <p:cNvSpPr/>
          <p:nvPr/>
        </p:nvSpPr>
        <p:spPr>
          <a:xfrm>
            <a:off x="5038815" y="3917370"/>
            <a:ext cx="343677" cy="624840"/>
          </a:xfrm>
          <a:custGeom>
            <a:avLst/>
            <a:gdLst>
              <a:gd name="connsiteX0" fmla="*/ 61737 w 343677"/>
              <a:gd name="connsiteY0" fmla="*/ 0 h 624840"/>
              <a:gd name="connsiteX1" fmla="*/ 777 w 343677"/>
              <a:gd name="connsiteY1" fmla="*/ 121920 h 624840"/>
              <a:gd name="connsiteX2" fmla="*/ 99837 w 343677"/>
              <a:gd name="connsiteY2" fmla="*/ 327660 h 624840"/>
              <a:gd name="connsiteX3" fmla="*/ 343677 w 343677"/>
              <a:gd name="connsiteY3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677" h="624840">
                <a:moveTo>
                  <a:pt x="61737" y="0"/>
                </a:moveTo>
                <a:cubicBezTo>
                  <a:pt x="28082" y="33655"/>
                  <a:pt x="-5573" y="67310"/>
                  <a:pt x="777" y="121920"/>
                </a:cubicBezTo>
                <a:cubicBezTo>
                  <a:pt x="7127" y="176530"/>
                  <a:pt x="42687" y="243840"/>
                  <a:pt x="99837" y="327660"/>
                </a:cubicBezTo>
                <a:cubicBezTo>
                  <a:pt x="156987" y="411480"/>
                  <a:pt x="250332" y="518160"/>
                  <a:pt x="343677" y="62484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자유형 19"/>
          <p:cNvSpPr/>
          <p:nvPr/>
        </p:nvSpPr>
        <p:spPr>
          <a:xfrm>
            <a:off x="4966425" y="3939080"/>
            <a:ext cx="343677" cy="624840"/>
          </a:xfrm>
          <a:custGeom>
            <a:avLst/>
            <a:gdLst>
              <a:gd name="connsiteX0" fmla="*/ 61737 w 343677"/>
              <a:gd name="connsiteY0" fmla="*/ 0 h 624840"/>
              <a:gd name="connsiteX1" fmla="*/ 777 w 343677"/>
              <a:gd name="connsiteY1" fmla="*/ 121920 h 624840"/>
              <a:gd name="connsiteX2" fmla="*/ 99837 w 343677"/>
              <a:gd name="connsiteY2" fmla="*/ 327660 h 624840"/>
              <a:gd name="connsiteX3" fmla="*/ 343677 w 343677"/>
              <a:gd name="connsiteY3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677" h="624840">
                <a:moveTo>
                  <a:pt x="61737" y="0"/>
                </a:moveTo>
                <a:cubicBezTo>
                  <a:pt x="28082" y="33655"/>
                  <a:pt x="-5573" y="67310"/>
                  <a:pt x="777" y="121920"/>
                </a:cubicBezTo>
                <a:cubicBezTo>
                  <a:pt x="7127" y="176530"/>
                  <a:pt x="42687" y="243840"/>
                  <a:pt x="99837" y="327660"/>
                </a:cubicBezTo>
                <a:cubicBezTo>
                  <a:pt x="156987" y="411480"/>
                  <a:pt x="250332" y="518160"/>
                  <a:pt x="343677" y="62484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자유형 1"/>
          <p:cNvSpPr/>
          <p:nvPr/>
        </p:nvSpPr>
        <p:spPr>
          <a:xfrm>
            <a:off x="2139950" y="3384550"/>
            <a:ext cx="4197350" cy="2025650"/>
          </a:xfrm>
          <a:custGeom>
            <a:avLst/>
            <a:gdLst>
              <a:gd name="connsiteX0" fmla="*/ 0 w 4197350"/>
              <a:gd name="connsiteY0" fmla="*/ 0 h 2025650"/>
              <a:gd name="connsiteX1" fmla="*/ 482600 w 4197350"/>
              <a:gd name="connsiteY1" fmla="*/ 247650 h 2025650"/>
              <a:gd name="connsiteX2" fmla="*/ 666750 w 4197350"/>
              <a:gd name="connsiteY2" fmla="*/ 463550 h 2025650"/>
              <a:gd name="connsiteX3" fmla="*/ 838200 w 4197350"/>
              <a:gd name="connsiteY3" fmla="*/ 749300 h 2025650"/>
              <a:gd name="connsiteX4" fmla="*/ 1168400 w 4197350"/>
              <a:gd name="connsiteY4" fmla="*/ 825500 h 2025650"/>
              <a:gd name="connsiteX5" fmla="*/ 1644650 w 4197350"/>
              <a:gd name="connsiteY5" fmla="*/ 806450 h 2025650"/>
              <a:gd name="connsiteX6" fmla="*/ 1962150 w 4197350"/>
              <a:gd name="connsiteY6" fmla="*/ 806450 h 2025650"/>
              <a:gd name="connsiteX7" fmla="*/ 2355850 w 4197350"/>
              <a:gd name="connsiteY7" fmla="*/ 914400 h 2025650"/>
              <a:gd name="connsiteX8" fmla="*/ 2578100 w 4197350"/>
              <a:gd name="connsiteY8" fmla="*/ 1085850 h 2025650"/>
              <a:gd name="connsiteX9" fmla="*/ 2743200 w 4197350"/>
              <a:gd name="connsiteY9" fmla="*/ 1289050 h 2025650"/>
              <a:gd name="connsiteX10" fmla="*/ 3009900 w 4197350"/>
              <a:gd name="connsiteY10" fmla="*/ 1454150 h 2025650"/>
              <a:gd name="connsiteX11" fmla="*/ 3568700 w 4197350"/>
              <a:gd name="connsiteY11" fmla="*/ 1708150 h 2025650"/>
              <a:gd name="connsiteX12" fmla="*/ 4197350 w 4197350"/>
              <a:gd name="connsiteY12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7350" h="2025650">
                <a:moveTo>
                  <a:pt x="0" y="0"/>
                </a:moveTo>
                <a:cubicBezTo>
                  <a:pt x="185737" y="85196"/>
                  <a:pt x="371475" y="170392"/>
                  <a:pt x="482600" y="247650"/>
                </a:cubicBezTo>
                <a:cubicBezTo>
                  <a:pt x="593725" y="324908"/>
                  <a:pt x="607483" y="379942"/>
                  <a:pt x="666750" y="463550"/>
                </a:cubicBezTo>
                <a:cubicBezTo>
                  <a:pt x="726017" y="547158"/>
                  <a:pt x="754592" y="688975"/>
                  <a:pt x="838200" y="749300"/>
                </a:cubicBezTo>
                <a:cubicBezTo>
                  <a:pt x="921808" y="809625"/>
                  <a:pt x="1033992" y="815975"/>
                  <a:pt x="1168400" y="825500"/>
                </a:cubicBezTo>
                <a:cubicBezTo>
                  <a:pt x="1302808" y="835025"/>
                  <a:pt x="1512358" y="809625"/>
                  <a:pt x="1644650" y="806450"/>
                </a:cubicBezTo>
                <a:cubicBezTo>
                  <a:pt x="1776942" y="803275"/>
                  <a:pt x="1843617" y="788458"/>
                  <a:pt x="1962150" y="806450"/>
                </a:cubicBezTo>
                <a:cubicBezTo>
                  <a:pt x="2080683" y="824442"/>
                  <a:pt x="2253192" y="867833"/>
                  <a:pt x="2355850" y="914400"/>
                </a:cubicBezTo>
                <a:cubicBezTo>
                  <a:pt x="2458508" y="960967"/>
                  <a:pt x="2513542" y="1023408"/>
                  <a:pt x="2578100" y="1085850"/>
                </a:cubicBezTo>
                <a:cubicBezTo>
                  <a:pt x="2642658" y="1148292"/>
                  <a:pt x="2671233" y="1227667"/>
                  <a:pt x="2743200" y="1289050"/>
                </a:cubicBezTo>
                <a:cubicBezTo>
                  <a:pt x="2815167" y="1350433"/>
                  <a:pt x="2872317" y="1384300"/>
                  <a:pt x="3009900" y="1454150"/>
                </a:cubicBezTo>
                <a:cubicBezTo>
                  <a:pt x="3147483" y="1524000"/>
                  <a:pt x="3370792" y="1612900"/>
                  <a:pt x="3568700" y="1708150"/>
                </a:cubicBezTo>
                <a:cubicBezTo>
                  <a:pt x="3766608" y="1803400"/>
                  <a:pt x="4035425" y="1950508"/>
                  <a:pt x="4197350" y="202565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자유형 2"/>
          <p:cNvSpPr/>
          <p:nvPr/>
        </p:nvSpPr>
        <p:spPr>
          <a:xfrm>
            <a:off x="6342380" y="5408930"/>
            <a:ext cx="1492250" cy="558800"/>
          </a:xfrm>
          <a:custGeom>
            <a:avLst/>
            <a:gdLst>
              <a:gd name="connsiteX0" fmla="*/ 0 w 1492250"/>
              <a:gd name="connsiteY0" fmla="*/ 0 h 558800"/>
              <a:gd name="connsiteX1" fmla="*/ 1041400 w 1492250"/>
              <a:gd name="connsiteY1" fmla="*/ 476250 h 558800"/>
              <a:gd name="connsiteX2" fmla="*/ 1117600 w 1492250"/>
              <a:gd name="connsiteY2" fmla="*/ 514350 h 558800"/>
              <a:gd name="connsiteX3" fmla="*/ 1492250 w 1492250"/>
              <a:gd name="connsiteY3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250" h="558800">
                <a:moveTo>
                  <a:pt x="0" y="0"/>
                </a:moveTo>
                <a:lnTo>
                  <a:pt x="1041400" y="476250"/>
                </a:lnTo>
                <a:cubicBezTo>
                  <a:pt x="1227666" y="561975"/>
                  <a:pt x="1042458" y="500592"/>
                  <a:pt x="1117600" y="514350"/>
                </a:cubicBezTo>
                <a:cubicBezTo>
                  <a:pt x="1192742" y="528108"/>
                  <a:pt x="1342496" y="543454"/>
                  <a:pt x="1492250" y="55880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 15"/>
          <p:cNvSpPr/>
          <p:nvPr/>
        </p:nvSpPr>
        <p:spPr>
          <a:xfrm>
            <a:off x="2162810" y="3323590"/>
            <a:ext cx="4197350" cy="2025650"/>
          </a:xfrm>
          <a:custGeom>
            <a:avLst/>
            <a:gdLst>
              <a:gd name="connsiteX0" fmla="*/ 0 w 4197350"/>
              <a:gd name="connsiteY0" fmla="*/ 0 h 2025650"/>
              <a:gd name="connsiteX1" fmla="*/ 482600 w 4197350"/>
              <a:gd name="connsiteY1" fmla="*/ 247650 h 2025650"/>
              <a:gd name="connsiteX2" fmla="*/ 666750 w 4197350"/>
              <a:gd name="connsiteY2" fmla="*/ 463550 h 2025650"/>
              <a:gd name="connsiteX3" fmla="*/ 838200 w 4197350"/>
              <a:gd name="connsiteY3" fmla="*/ 749300 h 2025650"/>
              <a:gd name="connsiteX4" fmla="*/ 1168400 w 4197350"/>
              <a:gd name="connsiteY4" fmla="*/ 825500 h 2025650"/>
              <a:gd name="connsiteX5" fmla="*/ 1644650 w 4197350"/>
              <a:gd name="connsiteY5" fmla="*/ 806450 h 2025650"/>
              <a:gd name="connsiteX6" fmla="*/ 1962150 w 4197350"/>
              <a:gd name="connsiteY6" fmla="*/ 806450 h 2025650"/>
              <a:gd name="connsiteX7" fmla="*/ 2355850 w 4197350"/>
              <a:gd name="connsiteY7" fmla="*/ 914400 h 2025650"/>
              <a:gd name="connsiteX8" fmla="*/ 2578100 w 4197350"/>
              <a:gd name="connsiteY8" fmla="*/ 1085850 h 2025650"/>
              <a:gd name="connsiteX9" fmla="*/ 2743200 w 4197350"/>
              <a:gd name="connsiteY9" fmla="*/ 1289050 h 2025650"/>
              <a:gd name="connsiteX10" fmla="*/ 3009900 w 4197350"/>
              <a:gd name="connsiteY10" fmla="*/ 1454150 h 2025650"/>
              <a:gd name="connsiteX11" fmla="*/ 3568700 w 4197350"/>
              <a:gd name="connsiteY11" fmla="*/ 1708150 h 2025650"/>
              <a:gd name="connsiteX12" fmla="*/ 4197350 w 4197350"/>
              <a:gd name="connsiteY12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7350" h="2025650">
                <a:moveTo>
                  <a:pt x="0" y="0"/>
                </a:moveTo>
                <a:cubicBezTo>
                  <a:pt x="185737" y="85196"/>
                  <a:pt x="371475" y="170392"/>
                  <a:pt x="482600" y="247650"/>
                </a:cubicBezTo>
                <a:cubicBezTo>
                  <a:pt x="593725" y="324908"/>
                  <a:pt x="607483" y="379942"/>
                  <a:pt x="666750" y="463550"/>
                </a:cubicBezTo>
                <a:cubicBezTo>
                  <a:pt x="726017" y="547158"/>
                  <a:pt x="754592" y="688975"/>
                  <a:pt x="838200" y="749300"/>
                </a:cubicBezTo>
                <a:cubicBezTo>
                  <a:pt x="921808" y="809625"/>
                  <a:pt x="1033992" y="815975"/>
                  <a:pt x="1168400" y="825500"/>
                </a:cubicBezTo>
                <a:cubicBezTo>
                  <a:pt x="1302808" y="835025"/>
                  <a:pt x="1512358" y="809625"/>
                  <a:pt x="1644650" y="806450"/>
                </a:cubicBezTo>
                <a:cubicBezTo>
                  <a:pt x="1776942" y="803275"/>
                  <a:pt x="1843617" y="788458"/>
                  <a:pt x="1962150" y="806450"/>
                </a:cubicBezTo>
                <a:cubicBezTo>
                  <a:pt x="2080683" y="824442"/>
                  <a:pt x="2253192" y="867833"/>
                  <a:pt x="2355850" y="914400"/>
                </a:cubicBezTo>
                <a:cubicBezTo>
                  <a:pt x="2458508" y="960967"/>
                  <a:pt x="2513542" y="1023408"/>
                  <a:pt x="2578100" y="1085850"/>
                </a:cubicBezTo>
                <a:cubicBezTo>
                  <a:pt x="2642658" y="1148292"/>
                  <a:pt x="2671233" y="1227667"/>
                  <a:pt x="2743200" y="1289050"/>
                </a:cubicBezTo>
                <a:cubicBezTo>
                  <a:pt x="2815167" y="1350433"/>
                  <a:pt x="2872317" y="1384300"/>
                  <a:pt x="3009900" y="1454150"/>
                </a:cubicBezTo>
                <a:cubicBezTo>
                  <a:pt x="3147483" y="1524000"/>
                  <a:pt x="3370792" y="1612900"/>
                  <a:pt x="3568700" y="1708150"/>
                </a:cubicBezTo>
                <a:cubicBezTo>
                  <a:pt x="3766608" y="1803400"/>
                  <a:pt x="4035425" y="1950508"/>
                  <a:pt x="4197350" y="202565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6365240" y="5347970"/>
            <a:ext cx="1492250" cy="558800"/>
          </a:xfrm>
          <a:custGeom>
            <a:avLst/>
            <a:gdLst>
              <a:gd name="connsiteX0" fmla="*/ 0 w 1492250"/>
              <a:gd name="connsiteY0" fmla="*/ 0 h 558800"/>
              <a:gd name="connsiteX1" fmla="*/ 1041400 w 1492250"/>
              <a:gd name="connsiteY1" fmla="*/ 476250 h 558800"/>
              <a:gd name="connsiteX2" fmla="*/ 1117600 w 1492250"/>
              <a:gd name="connsiteY2" fmla="*/ 514350 h 558800"/>
              <a:gd name="connsiteX3" fmla="*/ 1492250 w 1492250"/>
              <a:gd name="connsiteY3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250" h="558800">
                <a:moveTo>
                  <a:pt x="0" y="0"/>
                </a:moveTo>
                <a:lnTo>
                  <a:pt x="1041400" y="476250"/>
                </a:lnTo>
                <a:cubicBezTo>
                  <a:pt x="1227666" y="561975"/>
                  <a:pt x="1042458" y="500592"/>
                  <a:pt x="1117600" y="514350"/>
                </a:cubicBezTo>
                <a:cubicBezTo>
                  <a:pt x="1192742" y="528108"/>
                  <a:pt x="1342496" y="543454"/>
                  <a:pt x="1492250" y="55880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068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838200" y="82493"/>
            <a:ext cx="10515600" cy="1325563"/>
          </a:xfrm>
        </p:spPr>
        <p:txBody>
          <a:bodyPr/>
          <a:lstStyle/>
          <a:p>
            <a:pPr algn="ctr"/>
            <a:r>
              <a:rPr lang="ko-KR" altLang="en-US" dirty="0" smtClean="0">
                <a:solidFill>
                  <a:srgbClr val="0070C0"/>
                </a:solidFill>
              </a:rPr>
              <a:t>인문관 집중 주차단속 구역 설정 계획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안</a:t>
            </a:r>
            <a:r>
              <a:rPr lang="en-US" altLang="ko-KR" dirty="0" smtClean="0">
                <a:solidFill>
                  <a:srgbClr val="0070C0"/>
                </a:solidFill>
              </a:rPr>
              <a:t>)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6662"/>
            <a:ext cx="10607566" cy="5369447"/>
          </a:xfrm>
        </p:spPr>
      </p:pic>
      <p:sp>
        <p:nvSpPr>
          <p:cNvPr id="5" name="자유형 4"/>
          <p:cNvSpPr/>
          <p:nvPr/>
        </p:nvSpPr>
        <p:spPr>
          <a:xfrm>
            <a:off x="3943350" y="4287521"/>
            <a:ext cx="2794000" cy="482600"/>
          </a:xfrm>
          <a:custGeom>
            <a:avLst/>
            <a:gdLst>
              <a:gd name="connsiteX0" fmla="*/ 0 w 2794000"/>
              <a:gd name="connsiteY0" fmla="*/ 0 h 482600"/>
              <a:gd name="connsiteX1" fmla="*/ 1447800 w 2794000"/>
              <a:gd name="connsiteY1" fmla="*/ 82550 h 482600"/>
              <a:gd name="connsiteX2" fmla="*/ 1930400 w 2794000"/>
              <a:gd name="connsiteY2" fmla="*/ 120650 h 482600"/>
              <a:gd name="connsiteX3" fmla="*/ 2616200 w 2794000"/>
              <a:gd name="connsiteY3" fmla="*/ 355600 h 482600"/>
              <a:gd name="connsiteX4" fmla="*/ 2794000 w 2794000"/>
              <a:gd name="connsiteY4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0" h="482600">
                <a:moveTo>
                  <a:pt x="0" y="0"/>
                </a:moveTo>
                <a:lnTo>
                  <a:pt x="1447800" y="82550"/>
                </a:lnTo>
                <a:cubicBezTo>
                  <a:pt x="1769533" y="102658"/>
                  <a:pt x="1735667" y="75142"/>
                  <a:pt x="1930400" y="120650"/>
                </a:cubicBezTo>
                <a:cubicBezTo>
                  <a:pt x="2125133" y="166158"/>
                  <a:pt x="2472267" y="295275"/>
                  <a:pt x="2616200" y="355600"/>
                </a:cubicBezTo>
                <a:cubicBezTo>
                  <a:pt x="2760133" y="415925"/>
                  <a:pt x="2777066" y="449262"/>
                  <a:pt x="2794000" y="48260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>
            <a:off x="3924300" y="4365104"/>
            <a:ext cx="2794000" cy="482600"/>
          </a:xfrm>
          <a:custGeom>
            <a:avLst/>
            <a:gdLst>
              <a:gd name="connsiteX0" fmla="*/ 0 w 2794000"/>
              <a:gd name="connsiteY0" fmla="*/ 0 h 482600"/>
              <a:gd name="connsiteX1" fmla="*/ 1447800 w 2794000"/>
              <a:gd name="connsiteY1" fmla="*/ 82550 h 482600"/>
              <a:gd name="connsiteX2" fmla="*/ 1930400 w 2794000"/>
              <a:gd name="connsiteY2" fmla="*/ 120650 h 482600"/>
              <a:gd name="connsiteX3" fmla="*/ 2616200 w 2794000"/>
              <a:gd name="connsiteY3" fmla="*/ 355600 h 482600"/>
              <a:gd name="connsiteX4" fmla="*/ 2794000 w 2794000"/>
              <a:gd name="connsiteY4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0" h="482600">
                <a:moveTo>
                  <a:pt x="0" y="0"/>
                </a:moveTo>
                <a:lnTo>
                  <a:pt x="1447800" y="82550"/>
                </a:lnTo>
                <a:cubicBezTo>
                  <a:pt x="1769533" y="102658"/>
                  <a:pt x="1735667" y="75142"/>
                  <a:pt x="1930400" y="120650"/>
                </a:cubicBezTo>
                <a:cubicBezTo>
                  <a:pt x="2125133" y="166158"/>
                  <a:pt x="2472267" y="295275"/>
                  <a:pt x="2616200" y="355600"/>
                </a:cubicBezTo>
                <a:cubicBezTo>
                  <a:pt x="2760133" y="415925"/>
                  <a:pt x="2777066" y="449262"/>
                  <a:pt x="2794000" y="48260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81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</Words>
  <Application>Microsoft Office PowerPoint</Application>
  <PresentationFormat>와이드스크린</PresentationFormat>
  <Paragraphs>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공학관 집중 주차단속 구역 설정 계획(안)</vt:lpstr>
      <vt:lpstr>인문관 집중 주차단속 구역 설정 계획(안)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집중 주차단속 구역 설정</dc:title>
  <dc:creator>user</dc:creator>
  <cp:lastModifiedBy>user</cp:lastModifiedBy>
  <cp:revision>9</cp:revision>
  <cp:lastPrinted>2019-05-09T04:17:30Z</cp:lastPrinted>
  <dcterms:created xsi:type="dcterms:W3CDTF">2019-04-29T02:08:54Z</dcterms:created>
  <dcterms:modified xsi:type="dcterms:W3CDTF">2019-05-09T04:33:08Z</dcterms:modified>
</cp:coreProperties>
</file>