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9"/>
  </p:handoutMasterIdLst>
  <p:sldIdLst>
    <p:sldId id="260" r:id="rId2"/>
    <p:sldId id="266" r:id="rId3"/>
    <p:sldId id="271" r:id="rId4"/>
    <p:sldId id="263" r:id="rId5"/>
    <p:sldId id="267" r:id="rId6"/>
    <p:sldId id="272" r:id="rId7"/>
    <p:sldId id="270" r:id="rId8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2D8CF-CE25-46A0-99A0-5EE71C317441}" type="datetimeFigureOut">
              <a:rPr lang="ko-KR" altLang="en-US" smtClean="0"/>
              <a:pPr/>
              <a:t>2019-09-27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C35D4-A481-4692-A55F-D85FC0FDC4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4417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2019-09-27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타원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2019-09-27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2019-09-27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2019-09-27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2019-09-27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2019-09-27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2019-09-27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내용 개체 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6" name="내용 개체 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5" name="타원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타원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제목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2019-09-27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2019-09-27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내용 개체 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2019-09-27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선 연결선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타원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2019-09-27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BA863E-9592-4074-A414-74B70AC92F2A}" type="datetimeFigureOut">
              <a:rPr lang="ko-KR" altLang="en-US" smtClean="0"/>
              <a:pPr/>
              <a:t>2019-09-27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1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1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1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484784"/>
            <a:ext cx="8229600" cy="2448272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ea typeface="휴먼엑스포" pitchFamily="18" charset="-127"/>
              </a:rPr>
              <a:t>2019-2</a:t>
            </a:r>
            <a:r>
              <a:rPr lang="ko-KR" altLang="en-US" sz="4000" dirty="0" smtClean="0">
                <a:ea typeface="휴먼엑스포" pitchFamily="18" charset="-127"/>
              </a:rPr>
              <a:t>학기 </a:t>
            </a:r>
            <a:r>
              <a:rPr lang="en-US" altLang="ko-KR" sz="4000" dirty="0" smtClean="0">
                <a:ea typeface="휴먼엑스포" pitchFamily="18" charset="-127"/>
              </a:rPr>
              <a:t/>
            </a:r>
            <a:br>
              <a:rPr lang="en-US" altLang="ko-KR" sz="4000" dirty="0" smtClean="0">
                <a:ea typeface="휴먼엑스포" pitchFamily="18" charset="-127"/>
              </a:rPr>
            </a:br>
            <a:r>
              <a:rPr lang="en-US" altLang="ko-KR" sz="4000" dirty="0" smtClean="0">
                <a:ea typeface="휴먼엑스포" pitchFamily="18" charset="-127"/>
              </a:rPr>
              <a:t>1</a:t>
            </a:r>
            <a:r>
              <a:rPr lang="ko-KR" altLang="en-US" sz="4000" dirty="0" smtClean="0">
                <a:ea typeface="휴먼엑스포" pitchFamily="18" charset="-127"/>
              </a:rPr>
              <a:t>차 강의평가 입력 및 확인 절차</a:t>
            </a: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/>
            </a:r>
            <a:b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교과목 특성상 강의평가 </a:t>
            </a:r>
            <a:r>
              <a:rPr lang="ko-KR" altLang="en-US" sz="2200" dirty="0" err="1" smtClean="0">
                <a:solidFill>
                  <a:srgbClr val="FF0000"/>
                </a:solidFill>
                <a:ea typeface="휴먼엑스포" pitchFamily="18" charset="-127"/>
              </a:rPr>
              <a:t>미실시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 과목은 제외</a:t>
            </a: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ko-KR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붙임 </a:t>
            </a:r>
            <a:r>
              <a:rPr lang="en-US" altLang="ko-KR" sz="2000" dirty="0">
                <a:latin typeface="+mj-lt"/>
                <a:ea typeface="+mj-ea"/>
                <a:cs typeface="+mj-cs"/>
              </a:rPr>
              <a:t>2</a:t>
            </a: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66018" y="4797152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교무처 </a:t>
            </a:r>
            <a:r>
              <a:rPr kumimoji="0" lang="ko-KR" alt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학사팀</a:t>
            </a:r>
            <a:endParaRPr kumimoji="0" lang="ko-KR" alt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28596" y="2123736"/>
            <a:ext cx="8229600" cy="294833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2019-2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학기 </a:t>
            </a: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1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차 강의평가 </a:t>
            </a:r>
            <a:r>
              <a:rPr lang="ko-KR" altLang="en-US" sz="40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휴먼엑스포" pitchFamily="18" charset="-127"/>
                <a:cs typeface="+mj-cs"/>
              </a:rPr>
              <a:t>조회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 절차</a:t>
            </a:r>
            <a: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[</a:t>
            </a:r>
            <a:r>
              <a:rPr kumimoji="0" lang="ko-KR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교 강 사 용</a:t>
            </a: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]</a:t>
            </a:r>
            <a:endParaRPr kumimoji="0" lang="ko-KR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휴먼엑스포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02433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6799" y="3875234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/>
              <a:t>아이디</a:t>
            </a:r>
            <a:r>
              <a:rPr lang="en-US" altLang="ko-KR" sz="1500" b="1" dirty="0" smtClean="0"/>
              <a:t>/</a:t>
            </a:r>
            <a:r>
              <a:rPr lang="ko-KR" altLang="en-US" sz="1500" b="1" dirty="0" smtClean="0"/>
              <a:t>비밀번호 입력 후 로그인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4788025" y="3861048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5580112" y="2708920"/>
            <a:ext cx="3121697" cy="2520280"/>
            <a:chOff x="874239" y="2132856"/>
            <a:chExt cx="3121697" cy="33123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6595" b="53925"/>
            <a:stretch>
              <a:fillRect/>
            </a:stretch>
          </p:blipFill>
          <p:spPr bwMode="auto">
            <a:xfrm>
              <a:off x="899592" y="2132856"/>
              <a:ext cx="3096344" cy="331236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타원 8"/>
            <p:cNvSpPr/>
            <p:nvPr/>
          </p:nvSpPr>
          <p:spPr>
            <a:xfrm>
              <a:off x="874239" y="3573016"/>
              <a:ext cx="180020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323528" y="5363885"/>
            <a:ext cx="8496944" cy="936104"/>
            <a:chOff x="323528" y="4077072"/>
            <a:chExt cx="8136904" cy="12241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굽은 화살표 15"/>
          <p:cNvSpPr/>
          <p:nvPr/>
        </p:nvSpPr>
        <p:spPr>
          <a:xfrm rot="16200000">
            <a:off x="4780013" y="4617132"/>
            <a:ext cx="576064" cy="648072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53732" y="4883346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 smtClean="0"/>
              <a:t>웹정보</a:t>
            </a:r>
            <a:r>
              <a:rPr lang="ko-KR" altLang="en-US" sz="1500" b="1" dirty="0" smtClean="0"/>
              <a:t> 선택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현황 조회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8" y="642918"/>
            <a:ext cx="8358214" cy="592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타원 18"/>
          <p:cNvSpPr/>
          <p:nvPr/>
        </p:nvSpPr>
        <p:spPr>
          <a:xfrm>
            <a:off x="465198" y="2312119"/>
            <a:ext cx="642942" cy="28575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2714612" y="85723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574053" y="2751222"/>
            <a:ext cx="739692" cy="2499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195736" y="1772816"/>
            <a:ext cx="432048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2018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9872" y="1772816"/>
            <a:ext cx="64807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1</a:t>
            </a:r>
            <a:r>
              <a:rPr lang="ko-KR" altLang="en-US" sz="6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학기 중간</a:t>
            </a:r>
            <a:endParaRPr lang="en-US" altLang="ko-KR" sz="65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123736"/>
            <a:ext cx="8229600" cy="2948338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ea typeface="휴먼엑스포" pitchFamily="18" charset="-127"/>
              </a:rPr>
              <a:t>2019-2</a:t>
            </a:r>
            <a:r>
              <a:rPr lang="ko-KR" altLang="en-US" sz="4000" dirty="0" smtClean="0">
                <a:ea typeface="휴먼엑스포" pitchFamily="18" charset="-127"/>
              </a:rPr>
              <a:t>학기 </a:t>
            </a:r>
            <a:r>
              <a:rPr lang="en-US" altLang="ko-KR" sz="4000" dirty="0" smtClean="0">
                <a:ea typeface="휴먼엑스포" pitchFamily="18" charset="-127"/>
              </a:rPr>
              <a:t/>
            </a:r>
            <a:br>
              <a:rPr lang="en-US" altLang="ko-KR" sz="4000" dirty="0" smtClean="0">
                <a:ea typeface="휴먼엑스포" pitchFamily="18" charset="-127"/>
              </a:rPr>
            </a:br>
            <a:r>
              <a:rPr lang="en-US" altLang="ko-KR" sz="4000" dirty="0" smtClean="0">
                <a:ea typeface="휴먼엑스포" pitchFamily="18" charset="-127"/>
              </a:rPr>
              <a:t>1</a:t>
            </a:r>
            <a:r>
              <a:rPr lang="ko-KR" altLang="en-US" sz="4000" dirty="0" smtClean="0">
                <a:ea typeface="휴먼엑스포" pitchFamily="18" charset="-127"/>
              </a:rPr>
              <a:t>차 강의평가 입력 절차</a:t>
            </a: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/>
            </a:r>
            <a:b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학 생 용</a:t>
            </a: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02433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6799" y="3875234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/>
              <a:t>아이디</a:t>
            </a:r>
            <a:r>
              <a:rPr lang="en-US" altLang="ko-KR" sz="1500" b="1" dirty="0" smtClean="0"/>
              <a:t>/</a:t>
            </a:r>
            <a:r>
              <a:rPr lang="ko-KR" altLang="en-US" sz="1500" b="1" dirty="0" smtClean="0"/>
              <a:t>비밀번호 입력 후 로그인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4788025" y="3861048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5580112" y="2708920"/>
            <a:ext cx="3121697" cy="2520280"/>
            <a:chOff x="874239" y="2132856"/>
            <a:chExt cx="3121697" cy="33123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6595" b="53925"/>
            <a:stretch>
              <a:fillRect/>
            </a:stretch>
          </p:blipFill>
          <p:spPr bwMode="auto">
            <a:xfrm>
              <a:off x="899592" y="2132856"/>
              <a:ext cx="3096344" cy="331236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타원 8"/>
            <p:cNvSpPr/>
            <p:nvPr/>
          </p:nvSpPr>
          <p:spPr>
            <a:xfrm>
              <a:off x="874239" y="3573016"/>
              <a:ext cx="180020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323528" y="5363885"/>
            <a:ext cx="8496944" cy="936104"/>
            <a:chOff x="323528" y="4077072"/>
            <a:chExt cx="8136904" cy="12241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굽은 화살표 15"/>
          <p:cNvSpPr/>
          <p:nvPr/>
        </p:nvSpPr>
        <p:spPr>
          <a:xfrm rot="16200000">
            <a:off x="4780013" y="4617132"/>
            <a:ext cx="576064" cy="648072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53732" y="4883346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 smtClean="0"/>
              <a:t>웹정보</a:t>
            </a:r>
            <a:r>
              <a:rPr lang="ko-KR" altLang="en-US" sz="1500" b="1" dirty="0" smtClean="0"/>
              <a:t> 선택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395536" y="1052736"/>
            <a:ext cx="8423707" cy="5039422"/>
            <a:chOff x="395536" y="1052736"/>
            <a:chExt cx="8423707" cy="5039422"/>
          </a:xfrm>
        </p:grpSpPr>
        <p:pic>
          <p:nvPicPr>
            <p:cNvPr id="1026" name="Picture 2" descr="C:\Users\user\Desktop\수업\강의평가\캡처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052736"/>
              <a:ext cx="8423707" cy="5039422"/>
            </a:xfrm>
            <a:prstGeom prst="rect">
              <a:avLst/>
            </a:prstGeom>
            <a:noFill/>
          </p:spPr>
        </p:pic>
        <p:sp>
          <p:nvSpPr>
            <p:cNvPr id="15" name="직사각형 14"/>
            <p:cNvSpPr/>
            <p:nvPr/>
          </p:nvSpPr>
          <p:spPr>
            <a:xfrm>
              <a:off x="6678894" y="2386204"/>
              <a:ext cx="288032" cy="1440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입력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771800" y="101826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539552" y="3861048"/>
            <a:ext cx="720080" cy="1440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39551" y="3582347"/>
            <a:ext cx="642942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323528" y="2574235"/>
            <a:ext cx="642942" cy="1698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3059832" y="2348880"/>
            <a:ext cx="504056" cy="2160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051720" y="3501008"/>
            <a:ext cx="6696744" cy="2232248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335077" y="5777271"/>
            <a:ext cx="432995" cy="225356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195736" y="1874562"/>
            <a:ext cx="158417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2017</a:t>
            </a:r>
            <a:r>
              <a:rPr lang="ko-KR" alt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년 </a:t>
            </a:r>
            <a:r>
              <a:rPr lang="en-US" altLang="ko-KR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</a:t>
            </a:r>
            <a:r>
              <a:rPr lang="ko-KR" alt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학기 수강 현황</a:t>
            </a:r>
            <a:endParaRPr lang="en-US" altLang="ko-KR" sz="9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중앙">
  <a:themeElements>
    <a:clrScheme name="중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중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780</TotalTime>
  <Words>89</Words>
  <Application>Microsoft Office PowerPoint</Application>
  <PresentationFormat>화면 슬라이드 쇼(4:3)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맑은 고딕</vt:lpstr>
      <vt:lpstr>휴먼엑스포</vt:lpstr>
      <vt:lpstr>Wingdings</vt:lpstr>
      <vt:lpstr>Wingdings 2</vt:lpstr>
      <vt:lpstr>중앙</vt:lpstr>
      <vt:lpstr>2019-2학기  1차 강의평가 입력 및 확인 절차  [교과목 특성상 강의평가 미실시 과목은 제외]</vt:lpstr>
      <vt:lpstr>PowerPoint 프레젠테이션</vt:lpstr>
      <vt:lpstr>PowerPoint 프레젠테이션</vt:lpstr>
      <vt:lpstr>PowerPoint 프레젠테이션</vt:lpstr>
      <vt:lpstr>2019-2학기  1차 강의평가 입력 절차   [학 생 용]</vt:lpstr>
      <vt:lpstr>PowerPoint 프레젠테이션</vt:lpstr>
      <vt:lpstr>PowerPoint 프레젠테이션</vt:lpstr>
    </vt:vector>
  </TitlesOfParts>
  <Company>단국대학교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[1단계] 대학홈페이지 웹정보스템 클릭</dc:title>
  <dc:creator>단국대학교</dc:creator>
  <cp:lastModifiedBy>user</cp:lastModifiedBy>
  <cp:revision>101</cp:revision>
  <dcterms:created xsi:type="dcterms:W3CDTF">2013-04-12T04:39:26Z</dcterms:created>
  <dcterms:modified xsi:type="dcterms:W3CDTF">2019-09-27T00:29:48Z</dcterms:modified>
</cp:coreProperties>
</file>