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5" r:id="rId3"/>
    <p:sldId id="268" r:id="rId4"/>
    <p:sldId id="269" r:id="rId5"/>
    <p:sldId id="257" r:id="rId6"/>
    <p:sldId id="262" r:id="rId7"/>
    <p:sldId id="267" r:id="rId8"/>
    <p:sldId id="264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2021-02-22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_ </a:t>
            </a:r>
            <a:r>
              <a:rPr lang="ko-KR" altLang="en-US" dirty="0"/>
              <a:t>일반사유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_ </a:t>
            </a:r>
            <a:r>
              <a:rPr lang="ko-KR" altLang="en-US" dirty="0"/>
              <a:t>학생선수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00346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1107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11519"/>
              </p:ext>
            </p:extLst>
          </p:nvPr>
        </p:nvGraphicFramePr>
        <p:xfrm>
          <a:off x="323528" y="1070316"/>
          <a:ext cx="8424936" cy="3553565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07721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188314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17186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55671733"/>
                  </a:ext>
                </a:extLst>
              </a:tr>
              <a:tr h="34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91110598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외 </a:t>
                      </a:r>
                      <a:r>
                        <a:rPr lang="ko-KR" altLang="en-US" sz="1100" b="0" kern="0" spc="-180" dirty="0" err="1">
                          <a:solidFill>
                            <a:schemeClr val="tx1"/>
                          </a:solidFill>
                          <a:effectLst/>
                        </a:rPr>
                        <a:t>중요행사</a:t>
                      </a:r>
                      <a:r>
                        <a:rPr lang="ko-KR" altLang="en-US" sz="1100" b="0" kern="0" spc="-180" dirty="0">
                          <a:solidFill>
                            <a:schemeClr val="tx1"/>
                          </a:solidFill>
                          <a:effectLst/>
                        </a:rPr>
                        <a:t> 참여</a:t>
                      </a:r>
                      <a:endParaRPr lang="ko-KR" altLang="en-US" sz="1100" b="0" kern="0" spc="-18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89234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077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_ </a:t>
            </a:r>
            <a:r>
              <a:rPr lang="ko-KR" altLang="en-US"/>
              <a:t>코로나</a:t>
            </a:r>
            <a:r>
              <a:rPr lang="en-US" altLang="ko-KR"/>
              <a:t>19 </a:t>
            </a:r>
            <a:r>
              <a:rPr lang="ko-KR" altLang="en-US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rgbClr val="FF0000"/>
                </a:solidFill>
              </a:rPr>
              <a:t>※ </a:t>
            </a:r>
            <a:r>
              <a:rPr lang="ko-KR" altLang="en-US" sz="1100" b="1">
                <a:solidFill>
                  <a:srgbClr val="FF0000"/>
                </a:solidFill>
              </a:rPr>
              <a:t>코로나</a:t>
            </a:r>
            <a:r>
              <a:rPr lang="en-US" altLang="ko-KR" sz="1100" b="1">
                <a:solidFill>
                  <a:srgbClr val="FF0000"/>
                </a:solidFill>
              </a:rPr>
              <a:t>19 </a:t>
            </a:r>
            <a:r>
              <a:rPr lang="ko-KR" altLang="en-US" sz="1100" b="1">
                <a:solidFill>
                  <a:srgbClr val="FF0000"/>
                </a:solidFill>
              </a:rPr>
              <a:t>확진자의 경우 </a:t>
            </a:r>
            <a:r>
              <a:rPr lang="en-US" altLang="ko-KR" sz="1100" b="1">
                <a:solidFill>
                  <a:srgbClr val="FF0000"/>
                </a:solidFill>
              </a:rPr>
              <a:t>2</a:t>
            </a:r>
            <a:r>
              <a:rPr lang="ko-KR" altLang="en-US" sz="1100" b="1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251520" y="1164814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QR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코드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건물출입시 발열체크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263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승인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(</a:t>
            </a:r>
            <a:r>
              <a:rPr lang="ko-KR" altLang="en-US" sz="1400" b="1"/>
              <a:t>종합정보시스템내 발열자 명단 확인 프로그램은 추후 안내</a:t>
            </a:r>
            <a:r>
              <a:rPr lang="en-US" altLang="ko-KR" sz="14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925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사유발생 전이나 사유종료일로부터</a:t>
            </a:r>
            <a:r>
              <a:rPr lang="en-US" altLang="ko-KR" sz="1400" b="1" dirty="0"/>
              <a:t> 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창업은 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하며 해당 기간 이후에는 출석인정 사유의 효력 상실함 </a:t>
            </a:r>
            <a:r>
              <a:rPr lang="en-US" altLang="ko-KR" sz="1400" b="1" dirty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포함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 제외</a:t>
            </a:r>
            <a:r>
              <a:rPr lang="en-US" altLang="ko-KR" sz="1400" b="1" dirty="0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ko-KR" altLang="en-US" sz="1400" b="1" dirty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강사에게 유고결석 승인요청 관련 내용 문자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ko-KR" altLang="en-US" sz="1400" b="1" dirty="0"/>
              <a:t>자동발송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코로나</a:t>
            </a:r>
            <a:r>
              <a:rPr lang="en-US" altLang="ko-KR" sz="1400" b="1" dirty="0"/>
              <a:t>19</a:t>
            </a:r>
            <a:r>
              <a:rPr lang="ko-KR" altLang="en-US" sz="1400" b="1" dirty="0"/>
              <a:t> 재확산에 따라 온라인으로 수업이 진행됨에 따라 온라인 강좌도 유고결석 사유로 인정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ko-KR" altLang="en-US" sz="1400" b="1" dirty="0">
                <a:latin typeface="맑은 고딕" panose="020B0503020000020004" pitchFamily="50" charset="-127"/>
              </a:rPr>
              <a:t>온라인수업 기간 시 출석인정요청서는 대면제출이 어려우므로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비대면</a:t>
            </a:r>
            <a:r>
              <a:rPr lang="ko-KR" altLang="en-US" sz="1400" b="1" dirty="0">
                <a:latin typeface="맑은 고딕" panose="020B0503020000020004" pitchFamily="50" charset="-127"/>
              </a:rPr>
              <a:t> 제출 권장</a:t>
            </a: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 dirty="0"/>
              <a:t>[2021.06.23.(</a:t>
            </a:r>
            <a:r>
              <a:rPr lang="ko-KR" altLang="en-US" sz="1400" b="1" dirty="0"/>
              <a:t>수</a:t>
            </a:r>
            <a:r>
              <a:rPr lang="en-US" altLang="ko-KR" sz="1400" b="1" dirty="0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119403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b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3" name="직선 화살표 연결선 62"/>
          <p:cNvCxnSpPr>
            <a:stCxn id="35" idx="2"/>
            <a:endCxn id="7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AutoShape 23"/>
          <p:cNvCxnSpPr>
            <a:cxnSpLocks noChangeShapeType="1"/>
            <a:stCxn id="41" idx="2"/>
            <a:endCxn id="42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5" name="직사각형 64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67" name="AutoShape 23"/>
          <p:cNvCxnSpPr>
            <a:cxnSpLocks noChangeShapeType="1"/>
            <a:stCxn id="65" idx="2"/>
            <a:endCxn id="66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  <a:stCxn id="66" idx="3"/>
            <a:endCxn id="53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stCxn id="42" idx="3"/>
            <a:endCxn id="83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4" name="직사각형 7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1" name="AutoShape 23"/>
          <p:cNvCxnSpPr>
            <a:cxnSpLocks noChangeShapeType="1"/>
            <a:stCxn id="74" idx="1"/>
            <a:endCxn id="65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>
            <a:stCxn id="70" idx="2"/>
            <a:endCxn id="87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4. 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1)/</a:t>
            </a:r>
            <a:r>
              <a:rPr lang="ko-KR" altLang="en-US" sz="1400" b="1" dirty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5. 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선택 후 저장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6. </a:t>
            </a:r>
            <a:r>
              <a:rPr lang="ko-KR" altLang="en-US" sz="1400" b="1" dirty="0">
                <a:solidFill>
                  <a:schemeClr val="tx1"/>
                </a:solidFill>
              </a:rPr>
              <a:t>증빙서류 소속 </a:t>
            </a:r>
            <a:r>
              <a:rPr lang="ko-KR" altLang="en-US" sz="1400" b="1" dirty="0" err="1">
                <a:solidFill>
                  <a:schemeClr val="tx1"/>
                </a:solidFill>
              </a:rPr>
              <a:t>교학행정팀에</a:t>
            </a:r>
            <a:r>
              <a:rPr lang="ko-KR" altLang="en-US" sz="1400" b="1" dirty="0">
                <a:solidFill>
                  <a:schemeClr val="tx1"/>
                </a:solidFill>
              </a:rPr>
              <a:t> 제출 </a:t>
            </a:r>
            <a:r>
              <a:rPr lang="en-US" altLang="ko-KR" sz="1400" b="1" dirty="0">
                <a:solidFill>
                  <a:schemeClr val="tx1"/>
                </a:solidFill>
              </a:rPr>
              <a:t>→ </a:t>
            </a:r>
            <a:r>
              <a:rPr lang="ko-KR" altLang="en-US" sz="1400" b="1" dirty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담당 교</a:t>
            </a:r>
            <a:r>
              <a:rPr lang="ko-KR" altLang="en-US" sz="1400" b="1" dirty="0">
                <a:solidFill>
                  <a:schemeClr val="tx1"/>
                </a:solidFill>
                <a:latin typeface="맑은 고딕"/>
                <a:ea typeface="맑은 고딕"/>
              </a:rPr>
              <a:t>∙강사 대면 제출 </a:t>
            </a:r>
            <a:r>
              <a:rPr lang="en-US" altLang="ko-KR" sz="1400" b="1" dirty="0">
                <a:solidFill>
                  <a:schemeClr val="tx1"/>
                </a:solidFill>
              </a:rPr>
              <a:t>→ </a:t>
            </a:r>
            <a:r>
              <a:rPr lang="ko-KR" altLang="en-US" sz="1400" b="1" dirty="0">
                <a:solidFill>
                  <a:schemeClr val="tx1"/>
                </a:solidFill>
              </a:rPr>
              <a:t>최종 인정</a:t>
            </a: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2. 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출력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과목별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출력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학생에게 배부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3.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담당 </a:t>
            </a:r>
            <a:r>
              <a:rPr lang="ko-KR" altLang="en-US" sz="1400" b="1" dirty="0" err="1">
                <a:solidFill>
                  <a:srgbClr val="0000FF"/>
                </a:solidFill>
                <a:latin typeface="+mn-ea"/>
              </a:rPr>
              <a:t>교∙강사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 대면 제출 안내 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대면 제출 및 수업 지도 받아야</a:t>
            </a: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최종 인정됨을 안내 </a:t>
            </a:r>
            <a:endParaRPr lang="en-US" altLang="ko-KR" sz="1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7</a:t>
            </a:r>
            <a:r>
              <a:rPr lang="ko-KR" altLang="en-US" sz="1150" b="1" dirty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학생의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제출 받음 </a:t>
            </a:r>
            <a:r>
              <a:rPr lang="ko-KR" altLang="ko-KR" sz="1400" b="1" dirty="0">
                <a:solidFill>
                  <a:schemeClr val="tx1"/>
                </a:solidFill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수업결손에</a:t>
            </a:r>
            <a:r>
              <a:rPr lang="ko-KR" altLang="en-US" sz="1400" b="1" dirty="0">
                <a:solidFill>
                  <a:srgbClr val="0000FF"/>
                </a:solidFill>
              </a:rPr>
              <a:t> 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수업지도</a:t>
            </a:r>
            <a:r>
              <a:rPr lang="ko-KR" altLang="en-US" sz="1400" b="1" dirty="0">
                <a:solidFill>
                  <a:srgbClr val="0000FF"/>
                </a:solidFill>
              </a:rPr>
              <a:t>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>
                <a:solidFill>
                  <a:schemeClr val="tx1"/>
                </a:solidFill>
              </a:rPr>
              <a:t> □ 체크하고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4. 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 보관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1026</Words>
  <Application>Microsoft Office PowerPoint</Application>
  <PresentationFormat>화면 슬라이드 쇼(4:3)</PresentationFormat>
  <Paragraphs>158</Paragraphs>
  <Slides>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송민근</cp:lastModifiedBy>
  <cp:revision>73</cp:revision>
  <dcterms:created xsi:type="dcterms:W3CDTF">2017-08-16T02:27:34Z</dcterms:created>
  <dcterms:modified xsi:type="dcterms:W3CDTF">2021-02-22T05:22:09Z</dcterms:modified>
</cp:coreProperties>
</file>