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0" r:id="rId3"/>
    <p:sldId id="280" r:id="rId4"/>
    <p:sldId id="273" r:id="rId5"/>
    <p:sldId id="272" r:id="rId6"/>
    <p:sldId id="263" r:id="rId7"/>
    <p:sldId id="267" r:id="rId8"/>
    <p:sldId id="264" r:id="rId9"/>
    <p:sldId id="274" r:id="rId1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00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F5A3176-9AD8-4412-89C7-C1D2972EDAD5}"/>
              </a:ext>
            </a:extLst>
          </p:cNvPr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3F294-9A08-4119-AD40-E74EFA967D65}"/>
              </a:ext>
            </a:extLst>
          </p:cNvPr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B070E0AE-77C1-45CC-8E51-6EA34333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3073"/>
              </p:ext>
            </p:extLst>
          </p:nvPr>
        </p:nvGraphicFramePr>
        <p:xfrm>
          <a:off x="312598" y="902766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5E6FB65-6C67-43CD-9937-F3A9969B5557}"/>
              </a:ext>
            </a:extLst>
          </p:cNvPr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BB583-ACAF-40DD-8539-B1491DB0C6B1}"/>
              </a:ext>
            </a:extLst>
          </p:cNvPr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DA1C-E9FE-4A3D-8535-BCD6615ECAE0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771365FC-9200-418B-B144-DFDBE1D6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61059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grpSp>
        <p:nvGrpSpPr>
          <p:cNvPr id="23" name="그룹 22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79512" y="5302374"/>
            <a:ext cx="6753168" cy="862624"/>
            <a:chOff x="203888" y="3192577"/>
            <a:chExt cx="6753168" cy="500806"/>
          </a:xfrm>
        </p:grpSpPr>
        <p:sp>
          <p:nvSpPr>
            <p:cNvPr id="24" name="TextBox 23"/>
            <p:cNvSpPr txBox="1"/>
            <p:nvPr/>
          </p:nvSpPr>
          <p:spPr>
            <a:xfrm>
              <a:off x="203888" y="3541503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주 초과 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ADA30AB-4778-40B6-9D3F-E7F759BC54A5}"/>
              </a:ext>
            </a:extLst>
          </p:cNvPr>
          <p:cNvSpPr txBox="1"/>
          <p:nvPr/>
        </p:nvSpPr>
        <p:spPr>
          <a:xfrm>
            <a:off x="188304" y="5598720"/>
            <a:ext cx="5880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신속항원검사 및 자가진단키트에서 양성반응 시 당일 </a:t>
            </a:r>
            <a:r>
              <a:rPr lang="en-US" altLang="ko-KR" sz="1100" b="1">
                <a:solidFill>
                  <a:srgbClr val="FF0000"/>
                </a:solidFill>
              </a:rPr>
              <a:t>PCR</a:t>
            </a:r>
            <a:r>
              <a:rPr lang="ko-KR" altLang="en-US" sz="1100" b="1">
                <a:solidFill>
                  <a:srgbClr val="FF0000"/>
                </a:solidFill>
              </a:rPr>
              <a:t>검사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29865"/>
              </p:ext>
            </p:extLst>
          </p:nvPr>
        </p:nvGraphicFramePr>
        <p:xfrm>
          <a:off x="261100" y="3178636"/>
          <a:ext cx="8424936" cy="197334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998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확진자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양성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입원치료 및 격리해제 기간 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확진판정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시행자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결과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47410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 및 호흡기 증상 등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약국 영수증 중 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ko-KR" altLang="en-US" sz="1100" kern="0" spc="-50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52986923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후 이상반응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진단서 또는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6808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6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468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거리두기 단계에 따른 원격수업도 유고결석 출석인정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유고결석 출석인정은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[2022.06.30.(</a:t>
            </a:r>
            <a:r>
              <a:rPr lang="ko-KR" altLang="en-US" sz="1400" b="1"/>
              <a:t>목</a:t>
            </a:r>
            <a:r>
              <a:rPr lang="en-US" altLang="ko-KR" sz="1400" b="1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0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6048672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코로나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19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백신접종 내역 확인서 및 증명서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서식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6404" y="307504"/>
            <a:ext cx="6556767" cy="28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533898432" descr="EMB0000374805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" y="871907"/>
            <a:ext cx="4411637" cy="570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90317" y="315917"/>
            <a:ext cx="6500665" cy="31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533897424" descr="EMB000037480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28" y="773117"/>
            <a:ext cx="4529286" cy="589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884368" y="492584"/>
            <a:ext cx="1080120" cy="239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>
                <a:solidFill>
                  <a:schemeClr val="tx1"/>
                </a:solidFill>
              </a:rPr>
              <a:t>출처 </a:t>
            </a:r>
            <a:r>
              <a:rPr lang="en-US" altLang="ko-KR" sz="1100" b="1">
                <a:solidFill>
                  <a:schemeClr val="tx1"/>
                </a:solidFill>
              </a:rPr>
              <a:t>: </a:t>
            </a:r>
            <a:r>
              <a:rPr lang="ko-KR" altLang="en-US" sz="1100" b="1">
                <a:solidFill>
                  <a:schemeClr val="tx1"/>
                </a:solidFill>
              </a:rPr>
              <a:t>교육부</a:t>
            </a:r>
          </a:p>
        </p:txBody>
      </p:sp>
    </p:spTree>
    <p:extLst>
      <p:ext uri="{BB962C8B-B14F-4D97-AF65-F5344CB8AC3E}">
        <p14:creationId xmlns:p14="http://schemas.microsoft.com/office/powerpoint/2010/main" val="102267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703</Words>
  <Application>Microsoft Office PowerPoint</Application>
  <PresentationFormat>화면 슬라이드 쇼(4:3)</PresentationFormat>
  <Paragraphs>146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100</cp:revision>
  <cp:lastPrinted>2022-02-28T01:53:30Z</cp:lastPrinted>
  <dcterms:created xsi:type="dcterms:W3CDTF">2017-08-16T02:27:34Z</dcterms:created>
  <dcterms:modified xsi:type="dcterms:W3CDTF">2022-03-02T05:23:47Z</dcterms:modified>
</cp:coreProperties>
</file>