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5" r:id="rId2"/>
    <p:sldId id="288" r:id="rId3"/>
    <p:sldId id="287" r:id="rId4"/>
    <p:sldId id="286" r:id="rId5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2021-09-14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7327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3350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445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2512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2021.09.13(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취창업지원처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31EED9CC-B348-4C81-92BF-9EF0F087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DDE3048D-2B11-49F2-8D7B-2B72C4236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7E3B71CF-0DCF-433C-9DDD-D3D449FA9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CDD7BB17-369D-49F8-95E6-2886878E7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7" name="Rectangle 2">
            <a:extLst>
              <a:ext uri="{FF2B5EF4-FFF2-40B4-BE49-F238E27FC236}">
                <a16:creationId xmlns:a16="http://schemas.microsoft.com/office/drawing/2014/main" id="{882A8F02-E2A7-458C-9764-85F9B1FBA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8" name="Rectangle 2">
            <a:extLst>
              <a:ext uri="{FF2B5EF4-FFF2-40B4-BE49-F238E27FC236}">
                <a16:creationId xmlns:a16="http://schemas.microsoft.com/office/drawing/2014/main" id="{D5946245-3482-453E-9C51-0AD1B59D4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9" name="Rectangle 2">
            <a:extLst>
              <a:ext uri="{FF2B5EF4-FFF2-40B4-BE49-F238E27FC236}">
                <a16:creationId xmlns:a16="http://schemas.microsoft.com/office/drawing/2014/main" id="{89BBBF64-0565-4C49-A85B-938A3750A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0" name="Rectangle 2">
            <a:extLst>
              <a:ext uri="{FF2B5EF4-FFF2-40B4-BE49-F238E27FC236}">
                <a16:creationId xmlns:a16="http://schemas.microsoft.com/office/drawing/2014/main" id="{66776992-BAB4-4A5D-857B-58AE90ECF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3" name="Rectangle 4">
            <a:extLst>
              <a:ext uri="{FF2B5EF4-FFF2-40B4-BE49-F238E27FC236}">
                <a16:creationId xmlns:a16="http://schemas.microsoft.com/office/drawing/2014/main" id="{09CEE9B2-2D9C-4436-A0DD-737F5A5C0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1" name="Rectangle 2">
            <a:extLst>
              <a:ext uri="{FF2B5EF4-FFF2-40B4-BE49-F238E27FC236}">
                <a16:creationId xmlns:a16="http://schemas.microsoft.com/office/drawing/2014/main" id="{F789D6A0-C471-4DC8-A2BC-1E473B403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4" name="Rectangle 2">
            <a:extLst>
              <a:ext uri="{FF2B5EF4-FFF2-40B4-BE49-F238E27FC236}">
                <a16:creationId xmlns:a16="http://schemas.microsoft.com/office/drawing/2014/main" id="{2E56AAE1-A228-425F-A5B6-61925B6D10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45" name="_x327003928" descr="EMB000032080153">
            <a:extLst>
              <a:ext uri="{FF2B5EF4-FFF2-40B4-BE49-F238E27FC236}">
                <a16:creationId xmlns:a16="http://schemas.microsoft.com/office/drawing/2014/main" id="{A26589AE-F2E6-4A62-951D-EEA962309B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00" t="10202"/>
          <a:stretch>
            <a:fillRect/>
          </a:stretch>
        </p:blipFill>
        <p:spPr bwMode="auto">
          <a:xfrm>
            <a:off x="360654" y="1547240"/>
            <a:ext cx="8027770" cy="4324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67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2021.09.13(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취창업지원처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31EED9CC-B348-4C81-92BF-9EF0F087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DDE3048D-2B11-49F2-8D7B-2B72C4236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7E3B71CF-0DCF-433C-9DDD-D3D449FA9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CDD7BB17-369D-49F8-95E6-2886878E7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7" name="Rectangle 2">
            <a:extLst>
              <a:ext uri="{FF2B5EF4-FFF2-40B4-BE49-F238E27FC236}">
                <a16:creationId xmlns:a16="http://schemas.microsoft.com/office/drawing/2014/main" id="{882A8F02-E2A7-458C-9764-85F9B1FBA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8" name="Rectangle 2">
            <a:extLst>
              <a:ext uri="{FF2B5EF4-FFF2-40B4-BE49-F238E27FC236}">
                <a16:creationId xmlns:a16="http://schemas.microsoft.com/office/drawing/2014/main" id="{D5946245-3482-453E-9C51-0AD1B59D4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9" name="Rectangle 2">
            <a:extLst>
              <a:ext uri="{FF2B5EF4-FFF2-40B4-BE49-F238E27FC236}">
                <a16:creationId xmlns:a16="http://schemas.microsoft.com/office/drawing/2014/main" id="{89BBBF64-0565-4C49-A85B-938A3750A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0" name="Rectangle 2">
            <a:extLst>
              <a:ext uri="{FF2B5EF4-FFF2-40B4-BE49-F238E27FC236}">
                <a16:creationId xmlns:a16="http://schemas.microsoft.com/office/drawing/2014/main" id="{66776992-BAB4-4A5D-857B-58AE90ECF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3" name="Rectangle 4">
            <a:extLst>
              <a:ext uri="{FF2B5EF4-FFF2-40B4-BE49-F238E27FC236}">
                <a16:creationId xmlns:a16="http://schemas.microsoft.com/office/drawing/2014/main" id="{09CEE9B2-2D9C-4436-A0DD-737F5A5C0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1" name="Rectangle 2">
            <a:extLst>
              <a:ext uri="{FF2B5EF4-FFF2-40B4-BE49-F238E27FC236}">
                <a16:creationId xmlns:a16="http://schemas.microsoft.com/office/drawing/2014/main" id="{F789D6A0-C471-4DC8-A2BC-1E473B403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2" name="Rectangle 3">
            <a:extLst>
              <a:ext uri="{FF2B5EF4-FFF2-40B4-BE49-F238E27FC236}">
                <a16:creationId xmlns:a16="http://schemas.microsoft.com/office/drawing/2014/main" id="{342FD187-873D-40DD-A246-07DCA88A1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6" name="Rectangle 5">
            <a:extLst>
              <a:ext uri="{FF2B5EF4-FFF2-40B4-BE49-F238E27FC236}">
                <a16:creationId xmlns:a16="http://schemas.microsoft.com/office/drawing/2014/main" id="{52A65859-8959-4256-9276-377D1706D9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47" name="_x326996008" descr="EMB000032080156">
            <a:extLst>
              <a:ext uri="{FF2B5EF4-FFF2-40B4-BE49-F238E27FC236}">
                <a16:creationId xmlns:a16="http://schemas.microsoft.com/office/drawing/2014/main" id="{AD67ACC4-6B93-44EF-AF44-AEADB54971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83" t="8766"/>
          <a:stretch>
            <a:fillRect/>
          </a:stretch>
        </p:blipFill>
        <p:spPr bwMode="auto">
          <a:xfrm>
            <a:off x="361466" y="1572537"/>
            <a:ext cx="7954950" cy="4380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185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2021.09.13(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취창업지원처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31EED9CC-B348-4C81-92BF-9EF0F087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DDE3048D-2B11-49F2-8D7B-2B72C4236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7E3B71CF-0DCF-433C-9DDD-D3D449FA9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CDD7BB17-369D-49F8-95E6-2886878E7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7" name="Rectangle 2">
            <a:extLst>
              <a:ext uri="{FF2B5EF4-FFF2-40B4-BE49-F238E27FC236}">
                <a16:creationId xmlns:a16="http://schemas.microsoft.com/office/drawing/2014/main" id="{882A8F02-E2A7-458C-9764-85F9B1FBA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8" name="Rectangle 2">
            <a:extLst>
              <a:ext uri="{FF2B5EF4-FFF2-40B4-BE49-F238E27FC236}">
                <a16:creationId xmlns:a16="http://schemas.microsoft.com/office/drawing/2014/main" id="{D5946245-3482-453E-9C51-0AD1B59D4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9" name="Rectangle 2">
            <a:extLst>
              <a:ext uri="{FF2B5EF4-FFF2-40B4-BE49-F238E27FC236}">
                <a16:creationId xmlns:a16="http://schemas.microsoft.com/office/drawing/2014/main" id="{89BBBF64-0565-4C49-A85B-938A3750A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0" name="Rectangle 2">
            <a:extLst>
              <a:ext uri="{FF2B5EF4-FFF2-40B4-BE49-F238E27FC236}">
                <a16:creationId xmlns:a16="http://schemas.microsoft.com/office/drawing/2014/main" id="{66776992-BAB4-4A5D-857B-58AE90ECF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3" name="Rectangle 4">
            <a:extLst>
              <a:ext uri="{FF2B5EF4-FFF2-40B4-BE49-F238E27FC236}">
                <a16:creationId xmlns:a16="http://schemas.microsoft.com/office/drawing/2014/main" id="{09CEE9B2-2D9C-4436-A0DD-737F5A5C0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1" name="Rectangle 2">
            <a:extLst>
              <a:ext uri="{FF2B5EF4-FFF2-40B4-BE49-F238E27FC236}">
                <a16:creationId xmlns:a16="http://schemas.microsoft.com/office/drawing/2014/main" id="{F789D6A0-C471-4DC8-A2BC-1E473B403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2" name="Rectangle 2">
            <a:extLst>
              <a:ext uri="{FF2B5EF4-FFF2-40B4-BE49-F238E27FC236}">
                <a16:creationId xmlns:a16="http://schemas.microsoft.com/office/drawing/2014/main" id="{15238FB3-FCDC-4065-B5DA-1165E8F53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097" name="_x327033520" descr="EMB000032080158">
            <a:extLst>
              <a:ext uri="{FF2B5EF4-FFF2-40B4-BE49-F238E27FC236}">
                <a16:creationId xmlns:a16="http://schemas.microsoft.com/office/drawing/2014/main" id="{E2034899-C7EA-41F0-B3EE-0316F8BC6F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52" t="9608"/>
          <a:stretch>
            <a:fillRect/>
          </a:stretch>
        </p:blipFill>
        <p:spPr bwMode="auto">
          <a:xfrm>
            <a:off x="328638" y="1539297"/>
            <a:ext cx="8059786" cy="4332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6816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2021.09.13(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취창업지원처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31EED9CC-B348-4C81-92BF-9EF0F087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DDE3048D-2B11-49F2-8D7B-2B72C4236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7E3B71CF-0DCF-433C-9DDD-D3D449FA9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CDD7BB17-369D-49F8-95E6-2886878E7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7" name="Rectangle 2">
            <a:extLst>
              <a:ext uri="{FF2B5EF4-FFF2-40B4-BE49-F238E27FC236}">
                <a16:creationId xmlns:a16="http://schemas.microsoft.com/office/drawing/2014/main" id="{882A8F02-E2A7-458C-9764-85F9B1FBA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8" name="Rectangle 2">
            <a:extLst>
              <a:ext uri="{FF2B5EF4-FFF2-40B4-BE49-F238E27FC236}">
                <a16:creationId xmlns:a16="http://schemas.microsoft.com/office/drawing/2014/main" id="{D5946245-3482-453E-9C51-0AD1B59D4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9" name="Rectangle 2">
            <a:extLst>
              <a:ext uri="{FF2B5EF4-FFF2-40B4-BE49-F238E27FC236}">
                <a16:creationId xmlns:a16="http://schemas.microsoft.com/office/drawing/2014/main" id="{89BBBF64-0565-4C49-A85B-938A3750A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0" name="Rectangle 2">
            <a:extLst>
              <a:ext uri="{FF2B5EF4-FFF2-40B4-BE49-F238E27FC236}">
                <a16:creationId xmlns:a16="http://schemas.microsoft.com/office/drawing/2014/main" id="{66776992-BAB4-4A5D-857B-58AE90ECF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3" name="Rectangle 4">
            <a:extLst>
              <a:ext uri="{FF2B5EF4-FFF2-40B4-BE49-F238E27FC236}">
                <a16:creationId xmlns:a16="http://schemas.microsoft.com/office/drawing/2014/main" id="{09CEE9B2-2D9C-4436-A0DD-737F5A5C0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1" name="Rectangle 2">
            <a:extLst>
              <a:ext uri="{FF2B5EF4-FFF2-40B4-BE49-F238E27FC236}">
                <a16:creationId xmlns:a16="http://schemas.microsoft.com/office/drawing/2014/main" id="{F789D6A0-C471-4DC8-A2BC-1E473B403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2" name="Rectangle 2">
            <a:extLst>
              <a:ext uri="{FF2B5EF4-FFF2-40B4-BE49-F238E27FC236}">
                <a16:creationId xmlns:a16="http://schemas.microsoft.com/office/drawing/2014/main" id="{3CFA083A-54DE-4499-A8D1-4241FCA6E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327031360" descr="EMB000032080157">
            <a:extLst>
              <a:ext uri="{FF2B5EF4-FFF2-40B4-BE49-F238E27FC236}">
                <a16:creationId xmlns:a16="http://schemas.microsoft.com/office/drawing/2014/main" id="{B19167B2-5595-49C1-A42D-5FE1967C47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45" t="11452"/>
          <a:stretch>
            <a:fillRect/>
          </a:stretch>
        </p:blipFill>
        <p:spPr bwMode="auto">
          <a:xfrm>
            <a:off x="378374" y="1562487"/>
            <a:ext cx="8010050" cy="3360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0812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2121</TotalTime>
  <Words>156</Words>
  <Application>Microsoft Office PowerPoint</Application>
  <PresentationFormat>화면 슬라이드 쇼(4:3)</PresentationFormat>
  <Paragraphs>36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640</cp:revision>
  <cp:lastPrinted>2019-04-01T05:27:46Z</cp:lastPrinted>
  <dcterms:created xsi:type="dcterms:W3CDTF">2016-09-02T04:58:22Z</dcterms:created>
  <dcterms:modified xsi:type="dcterms:W3CDTF">2021-09-14T00:18:02Z</dcterms:modified>
</cp:coreProperties>
</file>