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82" r:id="rId2"/>
    <p:sldId id="283" r:id="rId3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ECEC"/>
    <a:srgbClr val="F0CCE4"/>
    <a:srgbClr val="DF91C5"/>
    <a:srgbClr val="E7A92D"/>
    <a:srgbClr val="EB7C29"/>
    <a:srgbClr val="59BBB9"/>
    <a:srgbClr val="E4E4E4"/>
    <a:srgbClr val="E3E3E3"/>
    <a:srgbClr val="D7E4BD"/>
    <a:srgbClr val="DBEE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54" autoAdjust="0"/>
    <p:restoredTop sz="94660"/>
  </p:normalViewPr>
  <p:slideViewPr>
    <p:cSldViewPr>
      <p:cViewPr varScale="1">
        <p:scale>
          <a:sx n="113" d="100"/>
          <a:sy n="113" d="100"/>
        </p:scale>
        <p:origin x="978" y="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DD8F88-CA45-4B2A-A3C7-BF071A2986CE}" type="datetimeFigureOut">
              <a:rPr lang="ko-KR" altLang="en-US" smtClean="0"/>
              <a:t>2020-09-18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6AF28-8030-4964-AE22-FF4B0472EB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8820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353185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932989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2020-09-18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2020-09-18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2020-09-18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2020-09-18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2020-09-18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2020-09-18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2020-09-18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2020-09-18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2020-09-18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2020-09-18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2020-09-18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1DA27-8182-4AED-B750-18B2623DBF40}" type="datetimeFigureOut">
              <a:rPr lang="ko-KR" altLang="en-US" smtClean="0"/>
              <a:t>2020-09-18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124623" y="637521"/>
            <a:ext cx="36857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2020.09.17(</a:t>
            </a: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목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83405" y="6072849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취업진로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3" name="Rectangle 2"/>
          <p:cNvSpPr>
            <a:spLocks noChangeArrowheads="1"/>
          </p:cNvSpPr>
          <p:nvPr/>
        </p:nvSpPr>
        <p:spPr bwMode="auto">
          <a:xfrm>
            <a:off x="94448" y="136962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2120498"/>
              </p:ext>
            </p:extLst>
          </p:nvPr>
        </p:nvGraphicFramePr>
        <p:xfrm>
          <a:off x="503549" y="1140387"/>
          <a:ext cx="8136903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201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895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669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8138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344397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58E0D2D-A010-4257-8793-CDEA955309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45E00B79-918F-4AB4-AF5B-83CC15D7BF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4">
            <a:extLst>
              <a:ext uri="{FF2B5EF4-FFF2-40B4-BE49-F238E27FC236}">
                <a16:creationId xmlns:a16="http://schemas.microsoft.com/office/drawing/2014/main" id="{3C5602AB-CE8B-4E95-BE74-2CA06C9E41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531BF2D2-418C-4DAD-8160-B42B18E03F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>
            <a:extLst>
              <a:ext uri="{FF2B5EF4-FFF2-40B4-BE49-F238E27FC236}">
                <a16:creationId xmlns:a16="http://schemas.microsoft.com/office/drawing/2014/main" id="{84604FF4-A4CC-4397-A0B4-1AE79650FD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34826" y="1947764"/>
            <a:ext cx="2123564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FFDB9BE3-D5B2-44CB-8617-F2073D228B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A301BBC9-20F8-421B-A2C1-D472E8AD37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4">
            <a:extLst>
              <a:ext uri="{FF2B5EF4-FFF2-40B4-BE49-F238E27FC236}">
                <a16:creationId xmlns:a16="http://schemas.microsoft.com/office/drawing/2014/main" id="{D312891C-F2B6-491B-8BDA-FF0ED2FC4C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339" y="1022294"/>
            <a:ext cx="137244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>
            <a:extLst>
              <a:ext uri="{FF2B5EF4-FFF2-40B4-BE49-F238E27FC236}">
                <a16:creationId xmlns:a16="http://schemas.microsoft.com/office/drawing/2014/main" id="{0C337F04-5223-4FE2-B167-08BD279E03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786" y="8768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>
            <a:extLst>
              <a:ext uri="{FF2B5EF4-FFF2-40B4-BE49-F238E27FC236}">
                <a16:creationId xmlns:a16="http://schemas.microsoft.com/office/drawing/2014/main" id="{29CC5065-BCEA-4792-9CB7-E23E83240A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8">
            <a:extLst>
              <a:ext uri="{FF2B5EF4-FFF2-40B4-BE49-F238E27FC236}">
                <a16:creationId xmlns:a16="http://schemas.microsoft.com/office/drawing/2014/main" id="{6377F5EF-BFD9-4042-90F3-D61497F63F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848104" y="1069926"/>
            <a:ext cx="2150920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1031" name="_x338806344" descr="EMB00001c48bee8">
            <a:extLst>
              <a:ext uri="{FF2B5EF4-FFF2-40B4-BE49-F238E27FC236}">
                <a16:creationId xmlns:a16="http://schemas.microsoft.com/office/drawing/2014/main" id="{47436C87-6320-4864-9DA7-CDBDB490D1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590" t="16039" r="18822" b="28038"/>
          <a:stretch>
            <a:fillRect/>
          </a:stretch>
        </p:blipFill>
        <p:spPr bwMode="auto">
          <a:xfrm>
            <a:off x="503549" y="1541333"/>
            <a:ext cx="8136903" cy="45315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187726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124623" y="637521"/>
            <a:ext cx="36857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2020.09.17(</a:t>
            </a: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목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83405" y="6072849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취업진로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3" name="Rectangle 2"/>
          <p:cNvSpPr>
            <a:spLocks noChangeArrowheads="1"/>
          </p:cNvSpPr>
          <p:nvPr/>
        </p:nvSpPr>
        <p:spPr bwMode="auto">
          <a:xfrm>
            <a:off x="94448" y="136962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503549" y="1140387"/>
          <a:ext cx="8136903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201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895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669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8138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344397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58E0D2D-A010-4257-8793-CDEA955309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45E00B79-918F-4AB4-AF5B-83CC15D7BF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4">
            <a:extLst>
              <a:ext uri="{FF2B5EF4-FFF2-40B4-BE49-F238E27FC236}">
                <a16:creationId xmlns:a16="http://schemas.microsoft.com/office/drawing/2014/main" id="{3C5602AB-CE8B-4E95-BE74-2CA06C9E41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531BF2D2-418C-4DAD-8160-B42B18E03F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>
            <a:extLst>
              <a:ext uri="{FF2B5EF4-FFF2-40B4-BE49-F238E27FC236}">
                <a16:creationId xmlns:a16="http://schemas.microsoft.com/office/drawing/2014/main" id="{84604FF4-A4CC-4397-A0B4-1AE79650FD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34826" y="1947764"/>
            <a:ext cx="2123564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FFDB9BE3-D5B2-44CB-8617-F2073D228B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A301BBC9-20F8-421B-A2C1-D472E8AD37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4">
            <a:extLst>
              <a:ext uri="{FF2B5EF4-FFF2-40B4-BE49-F238E27FC236}">
                <a16:creationId xmlns:a16="http://schemas.microsoft.com/office/drawing/2014/main" id="{D312891C-F2B6-491B-8BDA-FF0ED2FC4C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339" y="1022294"/>
            <a:ext cx="137244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>
            <a:extLst>
              <a:ext uri="{FF2B5EF4-FFF2-40B4-BE49-F238E27FC236}">
                <a16:creationId xmlns:a16="http://schemas.microsoft.com/office/drawing/2014/main" id="{0C337F04-5223-4FE2-B167-08BD279E03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786" y="8768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>
            <a:extLst>
              <a:ext uri="{FF2B5EF4-FFF2-40B4-BE49-F238E27FC236}">
                <a16:creationId xmlns:a16="http://schemas.microsoft.com/office/drawing/2014/main" id="{29CC5065-BCEA-4792-9CB7-E23E83240A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3AFFE085-BFEC-418B-875F-6063B2149A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930790" y="-2102241"/>
            <a:ext cx="217051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4">
            <a:extLst>
              <a:ext uri="{FF2B5EF4-FFF2-40B4-BE49-F238E27FC236}">
                <a16:creationId xmlns:a16="http://schemas.microsoft.com/office/drawing/2014/main" id="{9E8CBBC8-FC29-4459-B5FC-9580CE544C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648765" y="0"/>
            <a:ext cx="21420729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69275BAD-17D1-45E2-89B7-45EBC7E79B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648" y="152302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2049" name="_x338803248" descr="EMB00001c48bee9">
            <a:extLst>
              <a:ext uri="{FF2B5EF4-FFF2-40B4-BE49-F238E27FC236}">
                <a16:creationId xmlns:a16="http://schemas.microsoft.com/office/drawing/2014/main" id="{29471AB9-BEAD-4A24-90CB-33C962FA187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593" t="11287" r="18152" b="38965"/>
          <a:stretch>
            <a:fillRect/>
          </a:stretch>
        </p:blipFill>
        <p:spPr bwMode="auto">
          <a:xfrm>
            <a:off x="539552" y="1523028"/>
            <a:ext cx="8100900" cy="44982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373805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1980</TotalTime>
  <Words>92</Words>
  <Application>Microsoft Office PowerPoint</Application>
  <PresentationFormat>화면 슬라이드 쇼(4:3)</PresentationFormat>
  <Paragraphs>18</Paragraphs>
  <Slides>2</Slides>
  <Notes>2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8" baseType="lpstr">
      <vt:lpstr>나눔고딕</vt:lpstr>
      <vt:lpstr>맑은 고딕</vt:lpstr>
      <vt:lpstr>배달의민족 주아</vt:lpstr>
      <vt:lpstr>Arial</vt:lpstr>
      <vt:lpstr>Wingdings</vt:lpstr>
      <vt:lpstr>Office 테마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평생교육원</dc:creator>
  <cp:lastModifiedBy>DKU</cp:lastModifiedBy>
  <cp:revision>515</cp:revision>
  <cp:lastPrinted>2019-04-01T05:27:46Z</cp:lastPrinted>
  <dcterms:created xsi:type="dcterms:W3CDTF">2016-09-02T04:58:22Z</dcterms:created>
  <dcterms:modified xsi:type="dcterms:W3CDTF">2020-09-18T00:01:07Z</dcterms:modified>
</cp:coreProperties>
</file>