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3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0C9F27DD-9833-46DC-B6AF-48D804073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2" name="_x418891264" descr="EMB00003238097e">
            <a:extLst>
              <a:ext uri="{FF2B5EF4-FFF2-40B4-BE49-F238E27FC236}">
                <a16:creationId xmlns:a16="http://schemas.microsoft.com/office/drawing/2014/main" id="{A2BE7C25-AAF8-4359-B50D-F8EB57EF5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2394" r="18544" b="21889"/>
          <a:stretch>
            <a:fillRect/>
          </a:stretch>
        </p:blipFill>
        <p:spPr bwMode="auto">
          <a:xfrm>
            <a:off x="342933" y="1531945"/>
            <a:ext cx="8098966" cy="43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6FC03126-DC76-4428-B952-355F96848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8892776" descr="EMB000032380980">
            <a:extLst>
              <a:ext uri="{FF2B5EF4-FFF2-40B4-BE49-F238E27FC236}">
                <a16:creationId xmlns:a16="http://schemas.microsoft.com/office/drawing/2014/main" id="{94C87138-2B5C-45DE-9E66-D76DD237F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41734" r="18523" b="13860"/>
          <a:stretch>
            <a:fillRect/>
          </a:stretch>
        </p:blipFill>
        <p:spPr bwMode="auto">
          <a:xfrm>
            <a:off x="354438" y="1582755"/>
            <a:ext cx="8033986" cy="353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15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621</cp:revision>
  <cp:lastPrinted>2019-04-01T05:27:46Z</cp:lastPrinted>
  <dcterms:created xsi:type="dcterms:W3CDTF">2016-09-02T04:58:22Z</dcterms:created>
  <dcterms:modified xsi:type="dcterms:W3CDTF">2022-01-10T01:18:06Z</dcterms:modified>
</cp:coreProperties>
</file>