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318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3193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2020.09.08(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3405" y="6072849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120498"/>
              </p:ext>
            </p:extLst>
          </p:nvPr>
        </p:nvGraphicFramePr>
        <p:xfrm>
          <a:off x="503549" y="1140387"/>
          <a:ext cx="813690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201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89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669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813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3443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58E0D2D-A010-4257-8793-CDEA95530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6AB3C8DF-66AF-4015-BE2F-43EB68361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400" y="35497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023F3890-DE05-4158-8FCC-98B3C6E63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6310" y="13980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45E00B79-918F-4AB4-AF5B-83CC15D7B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3C5602AB-CE8B-4E95-BE74-2CA06C9E4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531BF2D2-418C-4DAD-8160-B42B18E03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4" name="_x562223872" descr="EMB0000367c2e23">
            <a:extLst>
              <a:ext uri="{FF2B5EF4-FFF2-40B4-BE49-F238E27FC236}">
                <a16:creationId xmlns:a16="http://schemas.microsoft.com/office/drawing/2014/main" id="{9E02ABBF-E4E6-4A72-98BB-34A2BCB7E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44" t="18292" r="19278" b="26071"/>
          <a:stretch>
            <a:fillRect/>
          </a:stretch>
        </p:blipFill>
        <p:spPr bwMode="auto">
          <a:xfrm>
            <a:off x="463902" y="1489119"/>
            <a:ext cx="8176549" cy="453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77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2020.09.08(</a:t>
            </a:r>
            <a:r>
              <a:rPr lang="ko-KR" altLang="en-US" sz="22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3405" y="6072849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503549" y="1140387"/>
          <a:ext cx="813690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201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89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669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813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3443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58E0D2D-A010-4257-8793-CDEA95530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023F3890-DE05-4158-8FCC-98B3C6E63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6310" y="13980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45E00B79-918F-4AB4-AF5B-83CC15D7B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3C5602AB-CE8B-4E95-BE74-2CA06C9E4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531BF2D2-418C-4DAD-8160-B42B18E03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94C064FE-C11F-4F44-9D09-DC053AA05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726117024" descr="DRW0000367c2e2d">
            <a:extLst>
              <a:ext uri="{FF2B5EF4-FFF2-40B4-BE49-F238E27FC236}">
                <a16:creationId xmlns:a16="http://schemas.microsoft.com/office/drawing/2014/main" id="{719A76B5-E896-455E-AA3C-EF3A335A7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1506147"/>
            <a:ext cx="8136903" cy="446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73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507</cp:revision>
  <cp:lastPrinted>2019-04-01T05:27:46Z</cp:lastPrinted>
  <dcterms:created xsi:type="dcterms:W3CDTF">2016-09-02T04:58:22Z</dcterms:created>
  <dcterms:modified xsi:type="dcterms:W3CDTF">2020-09-08T08:22:00Z</dcterms:modified>
</cp:coreProperties>
</file>