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2021.12.22(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94185F83-41DC-40EE-90AD-84A3B505A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8" name="_x291982408" descr="DRW0000379803e2">
            <a:extLst>
              <a:ext uri="{FF2B5EF4-FFF2-40B4-BE49-F238E27FC236}">
                <a16:creationId xmlns:a16="http://schemas.microsoft.com/office/drawing/2014/main" id="{1F1C8BE9-C17D-4F3C-9CF0-7E0BB07FD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91" y="1570003"/>
            <a:ext cx="7890517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2091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613</cp:revision>
  <cp:lastPrinted>2019-04-01T05:27:46Z</cp:lastPrinted>
  <dcterms:created xsi:type="dcterms:W3CDTF">2016-09-02T04:58:22Z</dcterms:created>
  <dcterms:modified xsi:type="dcterms:W3CDTF">2021-12-23T00:39:40Z</dcterms:modified>
</cp:coreProperties>
</file>