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2" name="_x584554816" descr="EMB0000238800ff">
            <a:extLst>
              <a:ext uri="{FF2B5EF4-FFF2-40B4-BE49-F238E27FC236}">
                <a16:creationId xmlns:a16="http://schemas.microsoft.com/office/drawing/2014/main" id="{371FC852-A2E0-451B-A8B3-2DCABE458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5" t="37587" r="22388" b="11588"/>
          <a:stretch>
            <a:fillRect/>
          </a:stretch>
        </p:blipFill>
        <p:spPr bwMode="auto">
          <a:xfrm>
            <a:off x="377822" y="1608280"/>
            <a:ext cx="8082610" cy="420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545</cp:revision>
  <cp:lastPrinted>2019-04-01T05:27:46Z</cp:lastPrinted>
  <dcterms:created xsi:type="dcterms:W3CDTF">2016-09-02T04:58:22Z</dcterms:created>
  <dcterms:modified xsi:type="dcterms:W3CDTF">2020-12-10T00:11:33Z</dcterms:modified>
</cp:coreProperties>
</file>