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251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51" name="_x354098800" descr="EMB00001b58be59">
            <a:extLst>
              <a:ext uri="{FF2B5EF4-FFF2-40B4-BE49-F238E27FC236}">
                <a16:creationId xmlns:a16="http://schemas.microsoft.com/office/drawing/2014/main" id="{7074E2A2-6E4D-454A-9AB3-4F77EC8E4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55"/>
          <a:stretch>
            <a:fillRect/>
          </a:stretch>
        </p:blipFill>
        <p:spPr bwMode="auto">
          <a:xfrm>
            <a:off x="279509" y="1553781"/>
            <a:ext cx="8180923" cy="432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04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1" name="_x348885264" descr="EMB00001b58be5b">
            <a:extLst>
              <a:ext uri="{FF2B5EF4-FFF2-40B4-BE49-F238E27FC236}">
                <a16:creationId xmlns:a16="http://schemas.microsoft.com/office/drawing/2014/main" id="{5199BC2C-C1C5-4E56-84F1-0030C3B35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07"/>
          <a:stretch>
            <a:fillRect/>
          </a:stretch>
        </p:blipFill>
        <p:spPr bwMode="auto">
          <a:xfrm>
            <a:off x="308278" y="1546428"/>
            <a:ext cx="8136031" cy="248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563</cp:revision>
  <cp:lastPrinted>2019-04-01T05:27:46Z</cp:lastPrinted>
  <dcterms:created xsi:type="dcterms:W3CDTF">2016-09-02T04:58:22Z</dcterms:created>
  <dcterms:modified xsi:type="dcterms:W3CDTF">2021-01-10T23:52:20Z</dcterms:modified>
</cp:coreProperties>
</file>