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3" r:id="rId2"/>
    <p:sldId id="284" r:id="rId3"/>
    <p:sldId id="285" r:id="rId4"/>
    <p:sldId id="287" r:id="rId5"/>
    <p:sldId id="286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96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402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192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84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6" name="_x357931264" descr="EMB000035f40687">
            <a:extLst>
              <a:ext uri="{FF2B5EF4-FFF2-40B4-BE49-F238E27FC236}">
                <a16:creationId xmlns:a16="http://schemas.microsoft.com/office/drawing/2014/main" id="{653488EC-52FD-417B-A6D8-0E2E6CDF0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0" t="8669"/>
          <a:stretch>
            <a:fillRect/>
          </a:stretch>
        </p:blipFill>
        <p:spPr bwMode="auto">
          <a:xfrm>
            <a:off x="377902" y="1565454"/>
            <a:ext cx="8010521" cy="438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59C830FA-4F48-4E9E-905E-DE036D75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CD3BE59-A086-4122-8B77-9E423686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4C527C22-90BD-44AB-838C-60BF8734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7932056" descr="EMB000035f40688">
            <a:extLst>
              <a:ext uri="{FF2B5EF4-FFF2-40B4-BE49-F238E27FC236}">
                <a16:creationId xmlns:a16="http://schemas.microsoft.com/office/drawing/2014/main" id="{69A7ABE8-D01E-4F34-ACEE-765F53A6D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8"/>
          <a:stretch>
            <a:fillRect/>
          </a:stretch>
        </p:blipFill>
        <p:spPr bwMode="auto">
          <a:xfrm>
            <a:off x="371867" y="1587820"/>
            <a:ext cx="8016557" cy="390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70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59C830FA-4F48-4E9E-905E-DE036D75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CD3BE59-A086-4122-8B77-9E423686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4C527C22-90BD-44AB-838C-60BF8734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A489E99A-D34A-4A62-BEA5-339C61DBE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355358976" descr="EMB000035f4068a">
            <a:extLst>
              <a:ext uri="{FF2B5EF4-FFF2-40B4-BE49-F238E27FC236}">
                <a16:creationId xmlns:a16="http://schemas.microsoft.com/office/drawing/2014/main" id="{E3E22062-30CC-4720-BFF2-A4BC79FC5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8" t="8731"/>
          <a:stretch>
            <a:fillRect/>
          </a:stretch>
        </p:blipFill>
        <p:spPr bwMode="auto">
          <a:xfrm>
            <a:off x="378374" y="1611775"/>
            <a:ext cx="7938042" cy="426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7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59C830FA-4F48-4E9E-905E-DE036D75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CD3BE59-A086-4122-8B77-9E423686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4C527C22-90BD-44AB-838C-60BF8734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3DEF0754-CD45-4AF5-8268-D4B6C030C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57932056" descr="EMB000035f4068c">
            <a:extLst>
              <a:ext uri="{FF2B5EF4-FFF2-40B4-BE49-F238E27FC236}">
                <a16:creationId xmlns:a16="http://schemas.microsoft.com/office/drawing/2014/main" id="{F2F12DC8-5EF3-4279-8F1C-AB52FA145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8"/>
          <a:stretch>
            <a:fillRect/>
          </a:stretch>
        </p:blipFill>
        <p:spPr bwMode="auto">
          <a:xfrm>
            <a:off x="311227" y="1557941"/>
            <a:ext cx="7933181" cy="431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48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59C830FA-4F48-4E9E-905E-DE036D75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CD3BE59-A086-4122-8B77-9E423686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4C527C22-90BD-44AB-838C-60BF8734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8B89C96-DFF2-452A-8375-6FBB60BDC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57505504" descr="DRW000035f40694">
            <a:extLst>
              <a:ext uri="{FF2B5EF4-FFF2-40B4-BE49-F238E27FC236}">
                <a16:creationId xmlns:a16="http://schemas.microsoft.com/office/drawing/2014/main" id="{A29EE774-6B16-45E2-9525-0CE446DB3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79" y="1569171"/>
            <a:ext cx="7909637" cy="257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14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230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599</cp:revision>
  <cp:lastPrinted>2019-04-01T05:27:46Z</cp:lastPrinted>
  <dcterms:created xsi:type="dcterms:W3CDTF">2016-09-02T04:58:22Z</dcterms:created>
  <dcterms:modified xsi:type="dcterms:W3CDTF">2021-04-26T01:04:43Z</dcterms:modified>
</cp:coreProperties>
</file>