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3" r:id="rId2"/>
    <p:sldId id="285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2021-06-07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5480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2021.06.04(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E4CC2D4A-4759-4B30-A6AF-57CAE5F69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7" name="_x416937328" descr="EMB00001fa0bf3d">
            <a:extLst>
              <a:ext uri="{FF2B5EF4-FFF2-40B4-BE49-F238E27FC236}">
                <a16:creationId xmlns:a16="http://schemas.microsoft.com/office/drawing/2014/main" id="{06F1DEE4-4132-4FE4-9F28-BAEF28810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92" t="22461" r="18604" b="22829"/>
          <a:stretch>
            <a:fillRect/>
          </a:stretch>
        </p:blipFill>
        <p:spPr bwMode="auto">
          <a:xfrm>
            <a:off x="349387" y="1563113"/>
            <a:ext cx="8111045" cy="4389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45609" y="583803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2021.06.04(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3D27EC04-4DB6-4588-BA0A-E2176DC75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842A8FBC-0923-456A-9D99-501DFAD31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16A399B-FF67-4EC8-AC14-825A8D5EA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933" y="1142911"/>
            <a:ext cx="1374221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12715F76-1449-436B-92D2-CA48009A7C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29" name="_x416938048" descr="EMB00001fa0bf3f">
            <a:extLst>
              <a:ext uri="{FF2B5EF4-FFF2-40B4-BE49-F238E27FC236}">
                <a16:creationId xmlns:a16="http://schemas.microsoft.com/office/drawing/2014/main" id="{3075D555-5366-4CA5-B8A7-443E5816AC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92" t="50601" r="18886" b="21655"/>
          <a:stretch>
            <a:fillRect/>
          </a:stretch>
        </p:blipFill>
        <p:spPr bwMode="auto">
          <a:xfrm>
            <a:off x="396342" y="1586985"/>
            <a:ext cx="7920074" cy="215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6455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2092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615</cp:revision>
  <cp:lastPrinted>2019-04-01T05:27:46Z</cp:lastPrinted>
  <dcterms:created xsi:type="dcterms:W3CDTF">2016-09-02T04:58:22Z</dcterms:created>
  <dcterms:modified xsi:type="dcterms:W3CDTF">2021-06-07T00:04:49Z</dcterms:modified>
</cp:coreProperties>
</file>