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CCE4"/>
    <a:srgbClr val="DF91C5"/>
    <a:srgbClr val="E7A92D"/>
    <a:srgbClr val="EB7C29"/>
    <a:srgbClr val="59BBB9"/>
    <a:srgbClr val="E4E4E4"/>
    <a:srgbClr val="E3E3E3"/>
    <a:srgbClr val="D7E4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>
      <p:cViewPr varScale="1">
        <p:scale>
          <a:sx n="96" d="100"/>
          <a:sy n="96" d="100"/>
        </p:scale>
        <p:origin x="8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8F88-CA45-4B2A-A3C7-BF071A2986CE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AF28-8030-4964-AE22-FF4B0472E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8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688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02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874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021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852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574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13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258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29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659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681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40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A27-8182-4AED-B750-18B2623DBF40}" type="datetimeFigureOut">
              <a:rPr lang="ko-KR" altLang="en-US" smtClean="0"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" name="그림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38" y="1535809"/>
            <a:ext cx="7975978" cy="46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37" y="1525377"/>
            <a:ext cx="7839763" cy="44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22" y="1525377"/>
            <a:ext cx="7984694" cy="45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0" y="1543134"/>
            <a:ext cx="7658001" cy="36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19" y="1522210"/>
            <a:ext cx="7713173" cy="428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46" y="1525543"/>
            <a:ext cx="7747254" cy="452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14" y="1530083"/>
            <a:ext cx="7763378" cy="45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11" y="1546428"/>
            <a:ext cx="8035613" cy="29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9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54" y="1531571"/>
            <a:ext cx="7667029" cy="45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66" y="1534258"/>
            <a:ext cx="7728525" cy="44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78" y="1531572"/>
            <a:ext cx="7838329" cy="314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5085983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80031" y="558711"/>
            <a:ext cx="409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2022.05.17 ~20.</a:t>
            </a:r>
            <a:endParaRPr lang="en-US" altLang="ko-KR" sz="2000" dirty="0" smtClean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 smtClean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취창업진로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275006" y="410445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50" y="1546428"/>
            <a:ext cx="7819950" cy="441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480</Words>
  <Application>Microsoft Office PowerPoint</Application>
  <PresentationFormat>화면 슬라이드 쇼(4:3)</PresentationFormat>
  <Paragraphs>108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나눔고딕</vt:lpstr>
      <vt:lpstr>맑은 고딕</vt:lpstr>
      <vt:lpstr>바탕</vt:lpstr>
      <vt:lpstr>배달의민족 주아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평생교육원</dc:creator>
  <cp:lastModifiedBy>DKU</cp:lastModifiedBy>
  <cp:revision>665</cp:revision>
  <cp:lastPrinted>2019-04-01T05:27:46Z</cp:lastPrinted>
  <dcterms:created xsi:type="dcterms:W3CDTF">2016-09-02T04:58:22Z</dcterms:created>
  <dcterms:modified xsi:type="dcterms:W3CDTF">2022-05-23T02:27:49Z</dcterms:modified>
</cp:coreProperties>
</file>