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2022-09-16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3016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911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816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2022.09.15.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610" y="1078725"/>
            <a:ext cx="8152061" cy="5291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2022.09.15.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185" y="1078232"/>
            <a:ext cx="8137486" cy="523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9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2022.09.15.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823" y="1056325"/>
            <a:ext cx="8213335" cy="52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8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2022.09.15.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250" y="1137094"/>
            <a:ext cx="8208192" cy="356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6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2533</TotalTime>
  <Words>152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717</cp:revision>
  <cp:lastPrinted>2019-04-01T05:27:46Z</cp:lastPrinted>
  <dcterms:created xsi:type="dcterms:W3CDTF">2016-09-02T04:58:22Z</dcterms:created>
  <dcterms:modified xsi:type="dcterms:W3CDTF">2022-09-16T01:25:43Z</dcterms:modified>
</cp:coreProperties>
</file>