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81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47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91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67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36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370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71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34" y="1551873"/>
            <a:ext cx="8067490" cy="445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54" y="1538886"/>
            <a:ext cx="8057870" cy="44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88" y="1529093"/>
            <a:ext cx="7756304" cy="426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8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571777"/>
            <a:ext cx="8111045" cy="444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30" y="1516747"/>
            <a:ext cx="7803170" cy="453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52989"/>
            <a:ext cx="7987778" cy="452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539306"/>
            <a:ext cx="7967029" cy="427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2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2022.04.15~18.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34" y="1590874"/>
            <a:ext cx="7707450" cy="179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304</Words>
  <Application>Microsoft Office PowerPoint</Application>
  <PresentationFormat>화면 슬라이드 쇼(4:3)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645</cp:revision>
  <cp:lastPrinted>2019-04-01T05:27:46Z</cp:lastPrinted>
  <dcterms:created xsi:type="dcterms:W3CDTF">2016-09-02T04:58:22Z</dcterms:created>
  <dcterms:modified xsi:type="dcterms:W3CDTF">2022-04-19T05:51:59Z</dcterms:modified>
</cp:coreProperties>
</file>